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496E-87DE-4361-8381-19B03B072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AAD86-7A8B-49C1-9689-7A5CC899C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D3441-E148-4FD8-82F6-DBBDE1AE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73C26-9DC8-490A-A82F-1732C451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80783-380B-46CA-BEE6-0D77A4CC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F16F-02C1-4CC9-BE8A-BC25A0D1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C2E36-C8C5-4D84-A982-4390FC59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31C88-E520-4AD0-8F47-FEFC3D29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8D721-BF95-40AA-91AF-D193D62D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C8894-C817-44BF-88B8-9F4CBFFB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80AFC-61E7-499B-826D-17BD12F3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16A72-0BF1-4912-997A-FF34835B4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6411-E1C5-4452-A18B-D994AEBD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99549-8ECE-4D63-8241-159024641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4C5B7-5E41-40DF-BAC9-BEC01F3CA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387B-F015-4A9E-A819-58E3AA57B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D897-C63D-4B0D-9036-45F41C822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37F7-A61B-412F-8318-A4C42C6F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31D9-F10E-4196-9124-EB3CE142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2EB9-D419-4D55-A6F2-9812BDAD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0A1C-0B9A-4860-98D3-B8C4C595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C787-E00A-4AD1-B744-B927F2243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71BCE-E8B3-450F-B33C-84BE9892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6CF88-DA23-41D0-B06F-31653F37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DC7A1-07D6-43C9-A91E-A7729F2C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C461-E34D-4C38-A50E-C8B68D81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EF186-7C7F-4165-8F55-254578971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DCACA-88C6-401D-9273-989B2DE5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26D06-096E-4D97-8941-7C78EB6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F9BEA-C9FB-4876-93E2-020594FE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6BED5-4FB1-4FEE-B7A4-10E78531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B21B-1E7D-42FD-8454-2286101E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C7736-DF92-4DC8-B16A-27EF32068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DCFCC-D9B3-4863-85F7-C43B3794F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12A56B-A84D-4E51-87FE-75A40DE59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33F80-C363-41D6-B7CD-21DC2B2CA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BE748-9A73-420E-A044-D75F7C0B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A75C8-973F-4EE1-8E40-2E4C25F9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77741-1A41-4F13-A492-EDFF9E9B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C45A-5E90-48B9-864D-E63D97E0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7861D-6252-417A-99A3-874C5590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D2B03-584B-422C-A419-9768D336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98B1D-B5FA-4601-918E-49E59EEC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7C29D-4955-4C3A-9B56-E7E27CEC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9FFC9-45B5-45BD-8EE0-1887700C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D7BF4-DCCF-427D-9296-D071B454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D585-305D-44B9-A2FB-28D9B9896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28E70-DDE6-4992-9B62-A014DA26C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E8E64-B70B-46F1-A36A-33957F5CA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1AE2F-2098-4807-A629-283FDFCE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DBB58-7F6D-450A-AB86-343BC68A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1F922-688A-478C-BDD0-F58372AE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8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2F5D-2054-4995-B1BC-910EF390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76846-4B2B-4204-AF6F-2C1A9C65F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C639C-A2B2-46DD-B104-2B002E520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3D34-E4C3-4A80-8DFF-14693EDE3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9F779-A3A3-437C-8F73-56C90B2F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6A3D8-C532-4523-9016-3C7432BC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1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6BA3E-D62B-4850-9368-BF608DCCD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51C34-11C5-430F-905E-99DDB9076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9B731-E8C5-4889-B90D-55771A9B2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F106-B75B-4366-9A7C-23710D08B89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E740-C3D2-4B8C-88E1-D772292D8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EA065-3927-47E3-A6F2-FED7E513C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3B58-DDA2-4079-8086-E1501167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7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3705AE-35DB-4E46-B060-C133411F43F9}"/>
              </a:ext>
            </a:extLst>
          </p:cNvPr>
          <p:cNvSpPr txBox="1"/>
          <p:nvPr/>
        </p:nvSpPr>
        <p:spPr>
          <a:xfrm>
            <a:off x="822960" y="1097280"/>
            <a:ext cx="10515600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on the Lunar Calibration Workshop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as 4-day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webmeeting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16-19 November 2020, organized by EUMETSAT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to be given by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Wagner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need extended time — 30 minutes or double time slot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efforts on lunar modeling — toward redeveloping the lunar calibration reference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Lunar Irradiance Model – ESA (LIME)  (ESA, VITO, NPL)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</a:pPr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Lunar Extended Satellite Simulation Solar </a:t>
            </a:r>
            <a:r>
              <a:rPr lang="fr-FR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Reflectance</a:t>
            </a:r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(LESSSR)  (EUMETSAT, ESS)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on USGS efforts toward refinement of the ROLO dataset  (USGS – T. Stone)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Updates on new measurements to specify the absolute lunar irradiance scale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air-LUSI (NASA), MLO-LUSI (NIST), Tenerife photometer (ESA), CMA project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lunar calibration to sensors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the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webmeeting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 cannot accommodate time for these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EC2832-51A5-4DCB-A79A-21AB0A2FCA63}"/>
              </a:ext>
            </a:extLst>
          </p:cNvPr>
          <p:cNvSpPr txBox="1"/>
          <p:nvPr/>
        </p:nvSpPr>
        <p:spPr>
          <a:xfrm>
            <a:off x="822960" y="36576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Vis/NIR subgroup — lunar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6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</dc:creator>
  <cp:lastModifiedBy>Stone, Thomas C</cp:lastModifiedBy>
  <cp:revision>5</cp:revision>
  <dcterms:created xsi:type="dcterms:W3CDTF">2021-02-16T18:11:06Z</dcterms:created>
  <dcterms:modified xsi:type="dcterms:W3CDTF">2021-02-17T22:07:27Z</dcterms:modified>
</cp:coreProperties>
</file>