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4" r:id="rId2"/>
    <p:sldId id="275" r:id="rId3"/>
    <p:sldId id="272" r:id="rId4"/>
    <p:sldId id="273" r:id="rId5"/>
    <p:sldId id="276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3689" autoAdjust="0"/>
  </p:normalViewPr>
  <p:slideViewPr>
    <p:cSldViewPr>
      <p:cViewPr varScale="1">
        <p:scale>
          <a:sx n="86" d="100"/>
          <a:sy n="86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1ECAA-3FE0-4DE4-B76D-31D256E4EECE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1E9F6-552F-4E08-BBEF-D0A7663A8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5B2D4-7CC9-44FE-9261-D8F7F7A81B37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91ABC-7A9F-4CB6-8481-9A558D8A52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91ABC-7A9F-4CB6-8481-9A558D8A52B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91ABC-7A9F-4CB6-8481-9A558D8A52B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4691-DA55-48CF-B074-C2EDC99715A3}" type="datetimeFigureOut">
              <a:rPr kumimoji="1" lang="ja-JP" altLang="en-US" smtClean="0"/>
              <a:pPr/>
              <a:t>2012/7/19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981FC-647F-42C4-AE20-C8C3D0A59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Midnight Calibration Error (MCE) Correction for SST products at MSC / JMA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Yukio </a:t>
            </a:r>
            <a:r>
              <a:rPr kumimoji="1" lang="en-US" altLang="ja-JP" dirty="0" err="1" smtClean="0"/>
              <a:t>Kurihara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SST algorithm for MTSAT-2 imageries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Cloud Screening</a:t>
            </a:r>
          </a:p>
          <a:p>
            <a:pPr lvl="1"/>
            <a:r>
              <a:rPr lang="en-US" altLang="ja-JP" dirty="0" smtClean="0"/>
              <a:t>Cloud screening is made by applying threshold based tests using brightness temperatures from infrared channel 1 (BT1, 10.8 micron), 2 (BT2, 12 micron) and 4 (BT4, 3.8 micron) and reflectivity from visible channel.</a:t>
            </a:r>
            <a:endParaRPr kumimoji="1" lang="en-US" altLang="ja-JP" dirty="0" smtClean="0"/>
          </a:p>
          <a:p>
            <a:r>
              <a:rPr lang="en-US" altLang="ja-JP" dirty="0" smtClean="0"/>
              <a:t>SST calculation</a:t>
            </a:r>
          </a:p>
          <a:p>
            <a:pPr lvl="1"/>
            <a:r>
              <a:rPr lang="en-US" altLang="ja-JP" dirty="0" smtClean="0"/>
              <a:t>SSTs are calculated from BT1, BT2 and empirically calculated atmospheric background conditions (atmospheric temperature and transmittance) by solving simplified infrared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transfer equation using 1DVAR method.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733256"/>
            <a:ext cx="4680520" cy="43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Diurnal Cycle of mean Brightness Temperature (BT) and MCE Correction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1960" y="4005064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Tx/>
              <a:buChar char="-"/>
            </a:pPr>
            <a:r>
              <a:rPr lang="en-US" altLang="ja-JP" dirty="0" smtClean="0"/>
              <a:t>Mean BTs are calculated from all of BTs observed at the same time in the past 10 days.</a:t>
            </a:r>
          </a:p>
          <a:p>
            <a:pPr marL="180975" indent="-180975">
              <a:buFontTx/>
              <a:buChar char="-"/>
            </a:pPr>
            <a:r>
              <a:rPr lang="en-US" altLang="ja-JP" dirty="0" smtClean="0"/>
              <a:t>Red shows the cycle of BT from MTSAT-2.</a:t>
            </a:r>
          </a:p>
          <a:p>
            <a:pPr marL="180975" indent="-180975">
              <a:buFontTx/>
              <a:buChar char="-"/>
            </a:pPr>
            <a:r>
              <a:rPr lang="en-US" altLang="ja-JP" dirty="0" smtClean="0"/>
              <a:t>Blue shows the expected natural cycle.</a:t>
            </a:r>
          </a:p>
          <a:p>
            <a:pPr marL="180975" indent="-180975">
              <a:buFontTx/>
              <a:buChar char="-"/>
            </a:pPr>
            <a:r>
              <a:rPr lang="en-US" altLang="ja-JP" dirty="0" smtClean="0"/>
              <a:t>Unnatural spikes in green circles are effected by MCE.</a:t>
            </a:r>
          </a:p>
          <a:p>
            <a:pPr marL="180975" indent="-180975">
              <a:buFontTx/>
              <a:buChar char="-"/>
            </a:pPr>
            <a:r>
              <a:rPr lang="en-US" altLang="ja-JP" dirty="0" smtClean="0"/>
              <a:t>MCE correction is made by correcting difference between Red and Blue as a bias.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3771429" cy="26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365064"/>
            <a:ext cx="3771429" cy="26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05064"/>
            <a:ext cx="3771429" cy="26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2123728" y="1556792"/>
            <a:ext cx="1844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BT1 (10.8 micron)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30832" y="1556792"/>
            <a:ext cx="166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BT2 (12 micron)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5616" y="5795972"/>
            <a:ext cx="952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BT1-BT2</a:t>
            </a:r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2411760" y="2132856"/>
            <a:ext cx="1296144" cy="122413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6516216" y="2420888"/>
            <a:ext cx="1296144" cy="122413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339752" y="4149080"/>
            <a:ext cx="1296144" cy="19442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SSTs for 16UTC March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, 2012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5600273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SSTs retrieved from the original imageries (left) and those from </a:t>
            </a:r>
            <a:r>
              <a:rPr lang="en-US" altLang="ja-JP" sz="2000" dirty="0" smtClean="0"/>
              <a:t>MCE </a:t>
            </a:r>
            <a:r>
              <a:rPr lang="en-US" altLang="ja-JP" sz="2000" dirty="0" smtClean="0"/>
              <a:t>corrected imageries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86" y="1052736"/>
            <a:ext cx="4175238" cy="438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052736"/>
            <a:ext cx="4175238" cy="438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Midnight calibration error (MCE) strongly contaminated SST products produced by MSC.</a:t>
            </a:r>
          </a:p>
          <a:p>
            <a:r>
              <a:rPr lang="en-US" altLang="ja-JP" dirty="0" smtClean="0"/>
              <a:t>MCE could be corrected using diurnal cycle of mean BTs.</a:t>
            </a:r>
            <a:endParaRPr kumimoji="1" lang="en-US" altLang="ja-JP" dirty="0" smtClean="0"/>
          </a:p>
          <a:p>
            <a:r>
              <a:rPr lang="en-US" altLang="ja-JP" dirty="0" smtClean="0"/>
              <a:t>But this method is empirical and has no theoretical evidence.</a:t>
            </a:r>
          </a:p>
          <a:p>
            <a:r>
              <a:rPr kumimoji="1" lang="en-US" altLang="ja-JP" dirty="0" smtClean="0"/>
              <a:t>If hourly inter calibration become available by GSICS, MCE </a:t>
            </a:r>
            <a:r>
              <a:rPr lang="en-US" altLang="ja-JP" dirty="0" smtClean="0"/>
              <a:t>will be corrected more effectively.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258</Words>
  <Application>Microsoft Office PowerPoint</Application>
  <PresentationFormat>画面に合わせる (4:3)</PresentationFormat>
  <Paragraphs>25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Midnight Calibration Error (MCE) Correction for SST products at MSC / JMA</vt:lpstr>
      <vt:lpstr>SST algorithm for MTSAT-2 imageries</vt:lpstr>
      <vt:lpstr>Diurnal Cycle of mean Brightness Temperature (BT) and MCE Correction</vt:lpstr>
      <vt:lpstr>SSTs for 16UTC March 1st , 2012</vt:lpstr>
      <vt:lpstr>Conclusion</vt:lpstr>
    </vt:vector>
  </TitlesOfParts>
  <Company>JMA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MTSAT MCSST</dc:title>
  <cp:lastModifiedBy>Japan Meteorological Agency</cp:lastModifiedBy>
  <cp:revision>87</cp:revision>
  <dcterms:created xsi:type="dcterms:W3CDTF">2011-04-26T00:16:34Z</dcterms:created>
  <dcterms:modified xsi:type="dcterms:W3CDTF">2012-07-19T03:36:53Z</dcterms:modified>
</cp:coreProperties>
</file>