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58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B89E-A004-40D7-A421-709E36622C24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9AE0F-A86A-42F8-809E-EE49470E30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Updates on GSICS Operation Plan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3434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https://gsics.nesdis.noaa.gov/wiki/Development/GsicsOperationsPlan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2400" y="381000"/>
          <a:ext cx="8762999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027"/>
                <a:gridCol w="4177556"/>
                <a:gridCol w="1460500"/>
                <a:gridCol w="892527"/>
                <a:gridCol w="8113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 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 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GRWG05_04/05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error propagation example and consider how it could apply their solar channel calibration method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</a:t>
                      </a:r>
                      <a:r>
                        <a:rPr lang="en-US" sz="1600" baseline="0" dirty="0" smtClean="0"/>
                        <a:t> (Solar </a:t>
                      </a:r>
                      <a:r>
                        <a:rPr lang="en-US" sz="1600" baseline="0" dirty="0" err="1" smtClean="0"/>
                        <a:t>Pis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GRWG05_08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Investigate the possibility to supply GEO data over desert sites to the SADE database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EUMETSAT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GDWG05_36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Check with CF committee if there is any progress</a:t>
                      </a:r>
                      <a:r>
                        <a:rPr lang="en-US" sz="1500" baseline="0" dirty="0" smtClean="0"/>
                        <a:t> on the standard names submission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GDWG (</a:t>
                      </a:r>
                      <a:r>
                        <a:rPr lang="en-US" sz="1500" dirty="0" err="1" smtClean="0"/>
                        <a:t>Jelenak</a:t>
                      </a:r>
                      <a:r>
                        <a:rPr lang="en-US" sz="1500" dirty="0" smtClean="0"/>
                        <a:t>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Jun</a:t>
                      </a:r>
                      <a:r>
                        <a:rPr lang="en-US" sz="1500" baseline="0" dirty="0" smtClean="0"/>
                        <a:t> 2012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GRWG05_38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The GRWG is required to inform the GDWG on what GSICS products are required to be archived.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 Chair (</a:t>
                      </a:r>
                      <a:r>
                        <a:rPr lang="en-US" sz="1500" dirty="0" err="1" smtClean="0"/>
                        <a:t>Hewison</a:t>
                      </a:r>
                      <a:r>
                        <a:rPr lang="en-US" sz="1500" dirty="0" smtClean="0"/>
                        <a:t>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Jan 2012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GRWG05_40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EUMETSAT server needs update to the URL path from msg2-mviri-metopa-iasi-demo-rac to rac-msg2-mviri-metopa-iasi-demo (also check the RAC URL path duplicates as reported by the </a:t>
                      </a:r>
                      <a:r>
                        <a:rPr lang="en-US" sz="1500" dirty="0" err="1" smtClean="0"/>
                        <a:t>Unidata’s</a:t>
                      </a:r>
                      <a:r>
                        <a:rPr lang="en-US" sz="1500" dirty="0" smtClean="0"/>
                        <a:t> Tools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EUMETSAT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01 Jan 2012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2400" y="457200"/>
          <a:ext cx="8686800" cy="517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/>
                <a:gridCol w="4343400"/>
                <a:gridCol w="1447800"/>
                <a:gridCol w="884767"/>
                <a:gridCol w="804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Action Ref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Description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Assigned to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Due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Date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Joint06_04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Coordinate a special journal issue on solar calibration with the co-editor of the Canadian Journal of Remote Sensing (G. </a:t>
                      </a:r>
                      <a:r>
                        <a:rPr lang="en-US" sz="1600" dirty="0" err="1" smtClean="0"/>
                        <a:t>Chander</a:t>
                      </a:r>
                      <a:r>
                        <a:rPr lang="en-US" sz="1600" dirty="0" smtClean="0"/>
                        <a:t>)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USGS(</a:t>
                      </a:r>
                      <a:r>
                        <a:rPr lang="en-US" sz="1600" dirty="0" err="1" smtClean="0"/>
                        <a:t>Chander</a:t>
                      </a:r>
                      <a:r>
                        <a:rPr lang="en-US" sz="1600" dirty="0" smtClean="0"/>
                        <a:t>)+EUMETSAT(</a:t>
                      </a:r>
                      <a:r>
                        <a:rPr lang="en-US" sz="1600" dirty="0" err="1" smtClean="0"/>
                        <a:t>Hewison</a:t>
                      </a:r>
                      <a:r>
                        <a:rPr lang="en-US" sz="1600" dirty="0" smtClean="0"/>
                        <a:t>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Dec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Close?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GRWG06_01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Recommend a single AIRS flag file to be adopted by all AIRS users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NOAA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Dec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GRWG06_04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Outline ATBD for the sun-glint method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NOAA (</a:t>
                      </a:r>
                      <a:r>
                        <a:rPr lang="en-US" sz="1500" dirty="0" err="1" smtClean="0"/>
                        <a:t>Heidinger</a:t>
                      </a:r>
                      <a:r>
                        <a:rPr lang="en-US" sz="1500" dirty="0" smtClean="0"/>
                        <a:t>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Mar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GRWG06_08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Outline ATBD for the desert method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CNES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Jun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GRWG06_16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Compile a list of existing activities concerning composite satellite imagery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All GPRC to EUMETSAT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01 Jun</a:t>
                      </a:r>
                      <a:r>
                        <a:rPr lang="en-US" sz="1500" baseline="0" dirty="0" smtClean="0"/>
                        <a:t>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GRWG06_17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Find out time overlaps between geostationary satellites (</a:t>
                      </a:r>
                      <a:r>
                        <a:rPr lang="en-US" sz="1500" dirty="0" err="1" smtClean="0"/>
                        <a:t>commissing</a:t>
                      </a:r>
                      <a:r>
                        <a:rPr lang="en-US" sz="1500" baseline="0" dirty="0" smtClean="0"/>
                        <a:t> and operational periods), find out about the availability of such data and publish this information on GSICS wiki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All GPRCs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01 Dec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GRWG06_18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the difference between IASI on </a:t>
                      </a:r>
                      <a:r>
                        <a:rPr lang="en-US" sz="1500" dirty="0" err="1" smtClean="0"/>
                        <a:t>Metop</a:t>
                      </a:r>
                      <a:r>
                        <a:rPr lang="en-US" sz="1500" dirty="0" smtClean="0"/>
                        <a:t>-A and IASI on </a:t>
                      </a:r>
                      <a:r>
                        <a:rPr lang="en-US" sz="1500" dirty="0" err="1" smtClean="0"/>
                        <a:t>Metop</a:t>
                      </a:r>
                      <a:r>
                        <a:rPr lang="en-US" sz="1500" dirty="0" smtClean="0"/>
                        <a:t>-B (Within one year after </a:t>
                      </a:r>
                      <a:r>
                        <a:rPr lang="en-US" sz="1500" dirty="0" err="1" smtClean="0"/>
                        <a:t>Metop</a:t>
                      </a:r>
                      <a:r>
                        <a:rPr lang="en-US" sz="1500" dirty="0" smtClean="0"/>
                        <a:t>-B launch)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CNES+EUMETSAT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Sept 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28600" y="381000"/>
          <a:ext cx="8763001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084"/>
                <a:gridCol w="4381500"/>
                <a:gridCol w="1460500"/>
                <a:gridCol w="892528"/>
                <a:gridCol w="8113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Action Ref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Description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Assigned to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Due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Date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GRWG06_19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Updated GPPA to reflect the need of a delta correction due to a migrating reference – Update GPPA or guidance to Product procedure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GCC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Sept 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GRWG06_20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The CMA plans and progress in the GMS-5 reprocessing should be addressed in a future web meeting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CMA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Dec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GRWG06_21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Update GRWG on the JMA plans concerning GMS-5 reprocessing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JMA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Dec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GRWG06_25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Improved </a:t>
                      </a:r>
                      <a:r>
                        <a:rPr lang="en-US" sz="1500" dirty="0" err="1" smtClean="0"/>
                        <a:t>characterisation</a:t>
                      </a:r>
                      <a:r>
                        <a:rPr lang="en-US" sz="1500" dirty="0" smtClean="0"/>
                        <a:t> of desert sites, provide information on progress to GRWG (Update: on-going effort)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GRWG(</a:t>
                      </a:r>
                      <a:r>
                        <a:rPr lang="en-US" sz="1500" dirty="0" err="1" smtClean="0"/>
                        <a:t>Doelling+Wu+Xiong+Chander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Jun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0"/>
          <a:ext cx="8763001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361"/>
                <a:gridCol w="4335639"/>
                <a:gridCol w="1344084"/>
                <a:gridCol w="892528"/>
                <a:gridCol w="8113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Action Ref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Description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Assigned to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Due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Date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Joint07_01R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GDWG</a:t>
                      </a:r>
                      <a:r>
                        <a:rPr lang="en-US" sz="1500" baseline="0" dirty="0" smtClean="0"/>
                        <a:t> is encouraged finding a common web meeting tool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GDWG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Joint07_3R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GRHSST</a:t>
                      </a:r>
                      <a:r>
                        <a:rPr lang="en-US" sz="1500" baseline="0" dirty="0" smtClean="0"/>
                        <a:t> is invited to review one or more of the current GSICS GEO IR product and to provide feedback to GRWG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NOAA (Liang)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Mar 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Joint07_05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Reports on what events can be made available from a legal point of view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All GPRCs (lead</a:t>
                      </a:r>
                      <a:r>
                        <a:rPr lang="en-US" sz="1500" baseline="0" dirty="0" smtClean="0"/>
                        <a:t> by </a:t>
                      </a:r>
                      <a:r>
                        <a:rPr lang="en-US" sz="1500" baseline="0" dirty="0" err="1" smtClean="0"/>
                        <a:t>Roebeling</a:t>
                      </a:r>
                      <a:r>
                        <a:rPr lang="en-US" sz="1500" baseline="0" dirty="0" smtClean="0"/>
                        <a:t>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Mar</a:t>
                      </a:r>
                      <a:r>
                        <a:rPr lang="en-US" sz="1500" baseline="0" dirty="0" smtClean="0"/>
                        <a:t> 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Joint07_06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Joint07_07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Invite GRHSST</a:t>
                      </a:r>
                      <a:r>
                        <a:rPr lang="en-US" sz="1500" baseline="0" dirty="0" smtClean="0"/>
                        <a:t> to a web meeting, where </a:t>
                      </a:r>
                      <a:r>
                        <a:rPr lang="en-US" sz="1500" baseline="0" dirty="0" err="1" smtClean="0"/>
                        <a:t>Tiejun</a:t>
                      </a:r>
                      <a:r>
                        <a:rPr lang="en-US" sz="1500" baseline="0" dirty="0" smtClean="0"/>
                        <a:t> Chang will present his inter-calibration work on AVHRR and where GRWG can feedback from GRHSST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</a:t>
                      </a:r>
                      <a:r>
                        <a:rPr lang="en-US" sz="1500" baseline="0" dirty="0" smtClean="0"/>
                        <a:t> (</a:t>
                      </a:r>
                      <a:r>
                        <a:rPr lang="en-US" sz="1500" baseline="0" dirty="0" err="1" smtClean="0"/>
                        <a:t>Hewison</a:t>
                      </a:r>
                      <a:r>
                        <a:rPr lang="en-US" sz="1500" baseline="0" dirty="0" smtClean="0"/>
                        <a:t> + Chang)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r>
                        <a:rPr lang="en-US" sz="1500" baseline="0" dirty="0" smtClean="0"/>
                        <a:t> Jul 2012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closed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Joint07_08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Provide a progress report on the WGCV focus on desert sites and Rayleigh scattering, preferably by a web meeting in 2012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CNES(</a:t>
                      </a:r>
                      <a:r>
                        <a:rPr lang="en-US" sz="1500" dirty="0" err="1" smtClean="0"/>
                        <a:t>Fougnie</a:t>
                      </a:r>
                      <a:r>
                        <a:rPr lang="en-US" sz="1500" dirty="0" smtClean="0"/>
                        <a:t>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Dec 2012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Joint07_09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Check and provide comments to provide shortlist of instrument events to be logged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All</a:t>
                      </a:r>
                      <a:r>
                        <a:rPr lang="en-US" sz="1500" baseline="0" dirty="0" smtClean="0"/>
                        <a:t> GPRCs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Mar 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Joint07_10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Propose an event logging procedure including standard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EUMETSAT(</a:t>
                      </a:r>
                      <a:r>
                        <a:rPr lang="en-US" sz="1500" dirty="0" err="1" smtClean="0"/>
                        <a:t>Roebleing+Miu</a:t>
                      </a:r>
                      <a:r>
                        <a:rPr lang="en-US" sz="1500" dirty="0" smtClean="0"/>
                        <a:t>)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Mar 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Joint07_11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propose a web based interface for event logging for GSICS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EUMETSAT(</a:t>
                      </a:r>
                      <a:r>
                        <a:rPr lang="en-US" sz="1500" dirty="0" err="1" smtClean="0"/>
                        <a:t>Roebleing+Miu</a:t>
                      </a:r>
                      <a:r>
                        <a:rPr lang="en-US" sz="1500" dirty="0" smtClean="0"/>
                        <a:t>)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Mar 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81000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4191000"/>
                <a:gridCol w="1143000"/>
                <a:gridCol w="8382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 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 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GRWG07_02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Outline ATBD for Rayleigh Scattering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CNES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Dec 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GRWG07_03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Extract the tropical DCCs from the MODIS archive and make that data available to all GPRCs, data issues to be discussed with the Data Working 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NASA(</a:t>
                      </a:r>
                      <a:r>
                        <a:rPr lang="en-US" sz="1600" dirty="0" err="1" smtClean="0"/>
                        <a:t>Doelling</a:t>
                      </a:r>
                      <a:r>
                        <a:rPr lang="en-US" sz="1600" dirty="0" smtClean="0"/>
                        <a:t>)+</a:t>
                      </a:r>
                      <a:r>
                        <a:rPr lang="en-US" sz="1600" dirty="0" err="1" smtClean="0"/>
                        <a:t>GDWGChair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Jelenak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Sept 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GRWG07_04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Clarify the availability of SCIAMACHY data with ESA and KNMI and report back to GRWG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EUMETSAT(</a:t>
                      </a:r>
                      <a:r>
                        <a:rPr lang="en-US" sz="1600" dirty="0" err="1" smtClean="0"/>
                        <a:t>Roebeling</a:t>
                      </a:r>
                      <a:r>
                        <a:rPr lang="en-US" sz="1600" dirty="0" smtClean="0"/>
                        <a:t>)+WMO(</a:t>
                      </a:r>
                      <a:r>
                        <a:rPr lang="en-US" sz="1600" dirty="0" err="1" smtClean="0"/>
                        <a:t>Lafeuille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</a:t>
                      </a:r>
                      <a:r>
                        <a:rPr lang="en-US" sz="1600" baseline="0" dirty="0" smtClean="0"/>
                        <a:t>t 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GRWG07_05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Enquire about lunar observations obtained with SCIAMACHY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EUMETSAT(</a:t>
                      </a:r>
                      <a:r>
                        <a:rPr lang="en-US" sz="1600" dirty="0" err="1" smtClean="0"/>
                        <a:t>Roebeling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Sept</a:t>
                      </a:r>
                      <a:r>
                        <a:rPr lang="en-US" sz="1600" baseline="0" dirty="0" smtClean="0"/>
                        <a:t> 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GRWG07_06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extract ray-matched SCIAMACHY data (for geostationary satellites) from archive and make the dataset available to GRWG, liaise with GDWG on format issues.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NASA(</a:t>
                      </a:r>
                      <a:r>
                        <a:rPr lang="en-US" sz="1600" dirty="0" err="1" smtClean="0"/>
                        <a:t>Doelling</a:t>
                      </a:r>
                      <a:r>
                        <a:rPr lang="en-US" sz="1600" dirty="0" smtClean="0"/>
                        <a:t>)+GDWG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 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GRWG07_08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X. Liang to present the NWP bias monitoring for ATSR</a:t>
                      </a:r>
                      <a:r>
                        <a:rPr lang="en-US" sz="1600" baseline="0" dirty="0" smtClean="0"/>
                        <a:t> and MODIS in the next GRWG meeting in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NOAA (Liang)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81000"/>
          <a:ext cx="8458200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4385733"/>
                <a:gridCol w="1174750"/>
                <a:gridCol w="704850"/>
                <a:gridCol w="7831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 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 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Joint07_13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Invite someone from IASI TEC to update on recent findings of </a:t>
                      </a:r>
                      <a:r>
                        <a:rPr lang="en-US" sz="1600" dirty="0" err="1" smtClean="0"/>
                        <a:t>Metop</a:t>
                      </a:r>
                      <a:r>
                        <a:rPr lang="en-US" sz="1600" dirty="0" smtClean="0"/>
                        <a:t>-B IAS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 Chair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GRWG07_09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Invite A. </a:t>
                      </a:r>
                      <a:r>
                        <a:rPr lang="en-US" sz="1600" dirty="0" err="1" smtClean="0"/>
                        <a:t>Heidinger</a:t>
                      </a:r>
                      <a:r>
                        <a:rPr lang="en-US" sz="1600" dirty="0" smtClean="0"/>
                        <a:t> to give a presentation on the possibility to use the AVHRR Patmos-X dataset to support archive recalibration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GRWG(</a:t>
                      </a:r>
                      <a:r>
                        <a:rPr lang="en-US" sz="1600" dirty="0" err="1" smtClean="0"/>
                        <a:t>Hewison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GRWG07_10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S. </a:t>
                      </a:r>
                      <a:r>
                        <a:rPr lang="en-US" sz="1600" dirty="0" err="1" smtClean="0"/>
                        <a:t>Gu</a:t>
                      </a:r>
                      <a:r>
                        <a:rPr lang="en-US" sz="1600" dirty="0" smtClean="0"/>
                        <a:t> to report back to GRWG on the possibility to inter-calibrate the microwave imager MRWI with one other instrument of the international constellation and to consider submitting this to GSICS product acceptance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CMA (</a:t>
                      </a:r>
                      <a:r>
                        <a:rPr lang="en-US" sz="1600" dirty="0" err="1" smtClean="0"/>
                        <a:t>Gu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GRWG07_07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conversions for broad-band instruments and consider respective requirements; report back to GRWG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EUMETSAT (</a:t>
                      </a:r>
                      <a:r>
                        <a:rPr lang="en-US" sz="1600" dirty="0" err="1" smtClean="0"/>
                        <a:t>Hewison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 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GRWG07_11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Follow up NOAA work regarding the microwave sounders and on the plans to submit this work to GSICS product acceptance, including review by GSICS microwave sub-group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 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closed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881</Words>
  <Application>Microsoft Office PowerPoint</Application>
  <PresentationFormat>On-screen Show (4:3)</PresentationFormat>
  <Paragraphs>207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Updates on GSICS Operation Plan</vt:lpstr>
      <vt:lpstr>Slide 2</vt:lpstr>
      <vt:lpstr>Slide 3</vt:lpstr>
      <vt:lpstr>Slide 4</vt:lpstr>
      <vt:lpstr>Slide 5</vt:lpstr>
      <vt:lpstr>Slide 6</vt:lpstr>
      <vt:lpstr>Slide 7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59</cp:revision>
  <dcterms:created xsi:type="dcterms:W3CDTF">2013-01-29T01:02:37Z</dcterms:created>
  <dcterms:modified xsi:type="dcterms:W3CDTF">2013-01-29T02:06:47Z</dcterms:modified>
</cp:coreProperties>
</file>