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6" r:id="rId3"/>
    <p:sldId id="490" r:id="rId4"/>
    <p:sldId id="489" r:id="rId5"/>
    <p:sldId id="493" r:id="rId6"/>
    <p:sldId id="494" r:id="rId7"/>
    <p:sldId id="505" r:id="rId8"/>
    <p:sldId id="503" r:id="rId9"/>
    <p:sldId id="507" r:id="rId1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EE2D24"/>
    <a:srgbClr val="009900"/>
    <a:srgbClr val="3333FF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6172" autoAdjust="0"/>
  </p:normalViewPr>
  <p:slideViewPr>
    <p:cSldViewPr snapToGrid="0">
      <p:cViewPr varScale="1">
        <p:scale>
          <a:sx n="63" d="100"/>
          <a:sy n="63" d="100"/>
        </p:scale>
        <p:origin x="-150" y="-10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04 March 2013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04 March 2013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6862" cy="37226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04 March 2013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0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4</a:t>
            </a:r>
            <a:r>
              <a:rPr lang="en-GB" baseline="0" dirty="0" smtClean="0">
                <a:solidFill>
                  <a:schemeClr val="tx1"/>
                </a:solidFill>
              </a:rPr>
              <a:t> March, 2013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28914" y="2337643"/>
            <a:ext cx="8113486" cy="1470025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2012-2013 GSICS </a:t>
            </a:r>
            <a:r>
              <a:rPr lang="en-GB" sz="3600" b="1" dirty="0" smtClean="0"/>
              <a:t>Coordination </a:t>
            </a:r>
            <a:r>
              <a:rPr lang="en-GB" sz="3600" b="1" dirty="0" err="1" smtClean="0"/>
              <a:t>Center</a:t>
            </a:r>
            <a:r>
              <a:rPr lang="en-GB" sz="3600" b="1" dirty="0" smtClean="0"/>
              <a:t> (GCC) </a:t>
            </a:r>
            <a:r>
              <a:rPr lang="en-GB" sz="3600" b="1" dirty="0" smtClean="0"/>
              <a:t>Report</a:t>
            </a:r>
            <a:endParaRPr lang="en-GB" sz="3600" b="1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76249" y="4159250"/>
            <a:ext cx="8839201" cy="2317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</a:rPr>
              <a:t>Fuzhong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Weng</a:t>
            </a:r>
            <a:r>
              <a:rPr lang="en-US" sz="2400" b="1" dirty="0" smtClean="0">
                <a:solidFill>
                  <a:srgbClr val="002060"/>
                </a:solidFill>
              </a:rPr>
              <a:t> and Dr. </a:t>
            </a:r>
            <a:r>
              <a:rPr lang="en-US" sz="2400" b="1" dirty="0" err="1" smtClean="0">
                <a:solidFill>
                  <a:srgbClr val="002060"/>
                </a:solidFill>
              </a:rPr>
              <a:t>Fangfang</a:t>
            </a:r>
            <a:r>
              <a:rPr lang="en-US" sz="2400" b="1" dirty="0" smtClean="0">
                <a:solidFill>
                  <a:srgbClr val="002060"/>
                </a:solidFill>
              </a:rPr>
              <a:t> Yu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2013 GSICS Annual Meeting </a:t>
            </a: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Williamsburg, VA, USA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March 5,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change</a:t>
            </a:r>
          </a:p>
          <a:p>
            <a:r>
              <a:rPr lang="en-US" dirty="0" smtClean="0"/>
              <a:t>GCC progress</a:t>
            </a:r>
          </a:p>
          <a:p>
            <a:pPr lvl="1"/>
            <a:r>
              <a:rPr lang="en-US" i="1" dirty="0" smtClean="0"/>
              <a:t>GSICS Quarterly</a:t>
            </a:r>
          </a:p>
          <a:p>
            <a:pPr lvl="1"/>
            <a:r>
              <a:rPr lang="en-US" i="1" dirty="0" smtClean="0"/>
              <a:t>Meeting Support</a:t>
            </a:r>
          </a:p>
          <a:p>
            <a:pPr lvl="1"/>
            <a:r>
              <a:rPr lang="en-US" i="1" dirty="0" smtClean="0"/>
              <a:t>Product promotion</a:t>
            </a:r>
          </a:p>
          <a:p>
            <a:pPr lvl="1"/>
            <a:r>
              <a:rPr lang="en-US" i="1" dirty="0" smtClean="0"/>
              <a:t>End-to-end demonstration</a:t>
            </a:r>
          </a:p>
          <a:p>
            <a:pPr lvl="1"/>
            <a:r>
              <a:rPr lang="en-US" i="1" dirty="0" smtClean="0"/>
              <a:t>Outreach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Review of Operational Plans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Near Term goals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514350" indent="-45720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Change in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onboard: Dr. George </a:t>
            </a:r>
            <a:r>
              <a:rPr lang="en-US" dirty="0" err="1" smtClean="0"/>
              <a:t>Ohring</a:t>
            </a:r>
            <a:r>
              <a:rPr lang="en-US" dirty="0" smtClean="0"/>
              <a:t> as the GSICS Quarterly newsletter editor since Feb 2013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Left: Dr. </a:t>
            </a:r>
            <a:r>
              <a:rPr lang="en-US" dirty="0" err="1" smtClean="0"/>
              <a:t>Haifeng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GCC staff: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: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Fangfang</a:t>
            </a:r>
            <a:r>
              <a:rPr lang="en-US" dirty="0" smtClean="0"/>
              <a:t> Yu: Deputy Director</a:t>
            </a:r>
          </a:p>
          <a:p>
            <a:pPr lvl="1"/>
            <a:r>
              <a:rPr lang="en-US" dirty="0" smtClean="0"/>
              <a:t>Dr. George </a:t>
            </a:r>
            <a:r>
              <a:rPr lang="en-US" dirty="0" err="1" smtClean="0"/>
              <a:t>Ohring</a:t>
            </a:r>
            <a:r>
              <a:rPr lang="en-US" dirty="0" smtClean="0"/>
              <a:t>: GQ Editor</a:t>
            </a:r>
          </a:p>
          <a:p>
            <a:pPr lvl="1"/>
            <a:r>
              <a:rPr lang="en-US" dirty="0" smtClean="0"/>
              <a:t>Dr. Fred Wu: Consultant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Quarterly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53" y="1345225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i="1" dirty="0" smtClean="0">
                <a:solidFill>
                  <a:srgbClr val="000000"/>
                </a:solidFill>
              </a:rPr>
              <a:t>GSICS Quarterly</a:t>
            </a:r>
            <a:r>
              <a:rPr lang="en-US" dirty="0" smtClean="0">
                <a:solidFill>
                  <a:srgbClr val="000000"/>
                </a:solidFill>
              </a:rPr>
              <a:t> Volume 6 Issues are completed and distributed using the GSICS mailing system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Positive feedback on GQ have received</a:t>
            </a:r>
          </a:p>
          <a:p>
            <a:pPr lvl="1"/>
            <a:r>
              <a:rPr lang="en-US" i="1" dirty="0" smtClean="0"/>
              <a:t>On the special issues of GEO solar vicarious calibration</a:t>
            </a:r>
          </a:p>
          <a:p>
            <a:pPr lvl="1"/>
            <a:r>
              <a:rPr lang="en-US" i="1" dirty="0" smtClean="0"/>
              <a:t>Interest in the news/report on the satellite operational anomalie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10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Contributors to the successful newsletter: contributing authors, the </a:t>
            </a:r>
            <a:r>
              <a:rPr lang="en-US" i="1" dirty="0" smtClean="0">
                <a:solidFill>
                  <a:srgbClr val="000000"/>
                </a:solidFill>
              </a:rPr>
              <a:t>GQ</a:t>
            </a:r>
            <a:r>
              <a:rPr lang="en-US" dirty="0" smtClean="0">
                <a:solidFill>
                  <a:srgbClr val="000000"/>
                </a:solidFill>
              </a:rPr>
              <a:t> Editor, Press Correspondents (Tim </a:t>
            </a:r>
            <a:r>
              <a:rPr lang="en-US" dirty="0" err="1" smtClean="0">
                <a:solidFill>
                  <a:srgbClr val="000000"/>
                </a:solidFill>
              </a:rPr>
              <a:t>Hewison</a:t>
            </a:r>
            <a:r>
              <a:rPr lang="en-US" dirty="0" smtClean="0">
                <a:solidFill>
                  <a:srgbClr val="000000"/>
                </a:solidFill>
              </a:rPr>
              <a:t> [Europe] and Yuan Li [Asia]), and GDWG (</a:t>
            </a:r>
            <a:r>
              <a:rPr lang="en-US" dirty="0" err="1" smtClean="0">
                <a:solidFill>
                  <a:srgbClr val="000000"/>
                </a:solidFill>
              </a:rPr>
              <a:t>Jelenak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Aleksandar</a:t>
            </a:r>
            <a:r>
              <a:rPr lang="en-US" dirty="0" smtClean="0">
                <a:solidFill>
                  <a:srgbClr val="000000"/>
                </a:solidFill>
              </a:rPr>
              <a:t>), and Dr. George </a:t>
            </a:r>
            <a:r>
              <a:rPr lang="en-US" dirty="0" err="1" smtClean="0">
                <a:solidFill>
                  <a:srgbClr val="000000"/>
                </a:solidFill>
              </a:rPr>
              <a:t>Ohring</a:t>
            </a:r>
            <a:r>
              <a:rPr lang="en-US" dirty="0" smtClean="0">
                <a:solidFill>
                  <a:srgbClr val="000000"/>
                </a:solidFill>
              </a:rPr>
              <a:t> for the careful proofreading help.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456" y="3646976"/>
            <a:ext cx="6925548" cy="74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6778"/>
            <a:ext cx="8947638" cy="4729617"/>
          </a:xfrm>
        </p:spPr>
        <p:txBody>
          <a:bodyPr/>
          <a:lstStyle/>
          <a:p>
            <a:r>
              <a:rPr lang="en-US" dirty="0" smtClean="0">
                <a:solidFill>
                  <a:srgbClr val="0E111C"/>
                </a:solidFill>
              </a:rPr>
              <a:t>GSICS Users’ workshop</a:t>
            </a:r>
          </a:p>
          <a:p>
            <a:pPr lvl="1"/>
            <a:r>
              <a:rPr lang="en-US" dirty="0" smtClean="0"/>
              <a:t>GSICS 4</a:t>
            </a:r>
            <a:r>
              <a:rPr lang="en-US" baseline="30000" dirty="0" smtClean="0"/>
              <a:t>th</a:t>
            </a:r>
            <a:r>
              <a:rPr lang="en-US" dirty="0" smtClean="0"/>
              <a:t> Users’ Workshop - September, 2012, Portland (Brief report to be given in the next presentation). </a:t>
            </a:r>
          </a:p>
          <a:p>
            <a:pPr lvl="1"/>
            <a:r>
              <a:rPr lang="en-US" dirty="0" smtClean="0"/>
              <a:t>Organizing the 5</a:t>
            </a:r>
            <a:r>
              <a:rPr lang="en-US" baseline="30000" dirty="0" smtClean="0"/>
              <a:t>th</a:t>
            </a:r>
            <a:r>
              <a:rPr lang="en-US" dirty="0" smtClean="0"/>
              <a:t> Users’ Workshop to be held in conjunction with NOAA Satellite Conference on April 8, 2013. (Report to be given later)</a:t>
            </a:r>
            <a:endParaRPr lang="en-US" dirty="0" smtClean="0">
              <a:solidFill>
                <a:srgbClr val="0E111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E111C"/>
                </a:solidFill>
              </a:rPr>
              <a:t>GSICS Executive Panel  12</a:t>
            </a:r>
            <a:r>
              <a:rPr lang="en-US" baseline="30000" dirty="0" smtClean="0">
                <a:solidFill>
                  <a:srgbClr val="0E111C"/>
                </a:solidFill>
              </a:rPr>
              <a:t>th</a:t>
            </a:r>
            <a:r>
              <a:rPr lang="en-US" dirty="0" smtClean="0">
                <a:solidFill>
                  <a:srgbClr val="0E111C"/>
                </a:solidFill>
              </a:rPr>
              <a:t> Session – June 2012, College Park, Maryland, USA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All the web meetings hosted by EUMETSAT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NIST Lunar calibration workshop in May 2012, Gaithersburg, Maryland, USA</a:t>
            </a:r>
          </a:p>
          <a:p>
            <a:r>
              <a:rPr lang="en-US" dirty="0" smtClean="0"/>
              <a:t>CEOS QA4EO second kick-off teleconference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GSICS GEO-LEO IR correction products</a:t>
            </a:r>
          </a:p>
          <a:p>
            <a:pPr lvl="1"/>
            <a:r>
              <a:rPr lang="en-US" dirty="0" smtClean="0"/>
              <a:t>Applying SCOPE-CM maturity matrix and GPPA to promote the EUMETSAT and GOES Imager GEO-LEO IR products from demo to pre-operational phase</a:t>
            </a:r>
          </a:p>
          <a:p>
            <a:endParaRPr lang="en-US" dirty="0" smtClean="0"/>
          </a:p>
          <a:p>
            <a:r>
              <a:rPr lang="en-US" dirty="0" smtClean="0"/>
              <a:t>NOAA LEO-LEO MSU/AMSU correction product in demo </a:t>
            </a:r>
          </a:p>
          <a:p>
            <a:pPr lvl="1"/>
            <a:r>
              <a:rPr lang="en-US" dirty="0" smtClean="0"/>
              <a:t>External review in the users’ community is undergoing.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CEOS QA4EO teleconference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Organizing the 2013 Users’ Workshop, in conjunction with NOAA Satellite Conference (NSC)</a:t>
            </a:r>
          </a:p>
          <a:p>
            <a:pPr lvl="1"/>
            <a:r>
              <a:rPr lang="en-US" dirty="0" smtClean="0"/>
              <a:t>&gt;</a:t>
            </a:r>
            <a:r>
              <a:rPr lang="en-US" dirty="0" smtClean="0"/>
              <a:t>4</a:t>
            </a:r>
            <a:r>
              <a:rPr lang="en-US" dirty="0" smtClean="0"/>
              <a:t>0 registered attendees are outside of NOAA </a:t>
            </a:r>
          </a:p>
          <a:p>
            <a:pPr lvl="1"/>
            <a:r>
              <a:rPr lang="en-US" dirty="0" smtClean="0"/>
              <a:t>Expecting &gt;80 attendees in the workshop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7800" y="0"/>
            <a:ext cx="9550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Operations Plan Updates: Unfulfilled Actions and Recommendations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1" y="1362806"/>
            <a:ext cx="9161584" cy="504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See the </a:t>
            </a:r>
            <a:r>
              <a:rPr lang="en-US" sz="2200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MWord</a:t>
            </a: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-file for the review of the operation plans (actions)</a:t>
            </a:r>
            <a:endParaRPr lang="en-US" sz="2200" i="1" dirty="0" smtClean="0">
              <a:solidFill>
                <a:srgbClr val="FF99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8" charset="-128"/>
              </a:rPr>
              <a:t>Near-term 2012-2013 Goals</a:t>
            </a:r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6845" y="1266089"/>
            <a:ext cx="8839201" cy="476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GSICS Procedure for Product Acceptance 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Three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demo products to pre-Op phase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Two pre-op GEO-LEO IR products to operational phase</a:t>
            </a:r>
            <a:endParaRPr lang="en-US" sz="1800" b="1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Coordination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coordinate efforts to establish the GSICS baseline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algorithms, especially those for the GEO solar reflective channels,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provide communication between the developing group and users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GSICS Quarterly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create and distribute this important link to the GSICS community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Meeting Support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Joint Meeting, GSICS Web Meetings and QA4EO </a:t>
            </a: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telcons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(if possible)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Organization of GSICS 5</a:t>
            </a:r>
            <a:r>
              <a:rPr lang="en-US" sz="1800" i="1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rd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Users Workshop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009900"/>
              </a:buClr>
              <a:buSzPct val="80000"/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25315</TotalTime>
  <Words>483</Words>
  <Application>Microsoft Office PowerPoint</Application>
  <PresentationFormat>A4 Paper (210x297 mm)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2012-2013 GSICS Coordination Center (GCC) Report</vt:lpstr>
      <vt:lpstr>Outline</vt:lpstr>
      <vt:lpstr>Staff Change in GCC</vt:lpstr>
      <vt:lpstr>GSICS Quarterly Newsletter</vt:lpstr>
      <vt:lpstr>Meeting Support</vt:lpstr>
      <vt:lpstr>Product Promotions</vt:lpstr>
      <vt:lpstr>Outreaches</vt:lpstr>
      <vt:lpstr>Operations Plan Updates: Unfulfilled Actions and Recommendations</vt:lpstr>
      <vt:lpstr>Near-term 2012-2013 Goals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fyu</cp:lastModifiedBy>
  <cp:revision>1251</cp:revision>
  <cp:lastPrinted>2006-03-06T14:11:17Z</cp:lastPrinted>
  <dcterms:created xsi:type="dcterms:W3CDTF">2010-09-10T00:53:07Z</dcterms:created>
  <dcterms:modified xsi:type="dcterms:W3CDTF">2013-03-05T02:29:04Z</dcterms:modified>
</cp:coreProperties>
</file>