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6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1B11-589E-448B-8F6C-78C7763649D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63AE9-5983-43C2-8870-2DC4754B16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D21-3B41-4651-9154-EC5EA470F316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4C70-4B02-4416-98D8-999D78621F90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FC29-8073-456B-85AC-20DC63FEBF9E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87DC-E09B-433D-BB67-EE01F70A74BD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EE3-7AB6-469A-BE1D-F27534DEF52B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6610-AEAF-441F-B8B3-CB1B56BF681A}" type="datetime1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8043-5CA9-4AFA-8D51-4E58F9A0A94A}" type="datetime1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0CE2-D595-48FF-B1EB-8313F272D108}" type="datetime1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D272-6A79-4F00-943E-F71C3EF8FE57}" type="datetime1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C2FD-E259-487C-9FE3-2D190A0DC6D1}" type="datetime1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C5D7-C737-49DC-98C4-CCEA7B5E6FD8}" type="datetime1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595C5-70B3-490C-9A01-24094F8CED0F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GRWG UV Sub-Group Web Meeting</a:t>
            </a:r>
            <a:br>
              <a:rPr lang="en-US" dirty="0" smtClean="0"/>
            </a:br>
            <a:r>
              <a:rPr lang="en-US" dirty="0" smtClean="0"/>
              <a:t>2013-11-13, 0930 – 1400 UTC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267200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Opening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Attendance (Wu)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Review of Agenda (Wu)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Overview of GSICS, GRWG, and the 2014 Annual Meeting (</a:t>
            </a:r>
            <a:r>
              <a:rPr lang="en-US" dirty="0" err="1" smtClean="0">
                <a:solidFill>
                  <a:schemeClr val="tx1"/>
                </a:solidFill>
              </a:rPr>
              <a:t>Hewison</a:t>
            </a:r>
            <a:r>
              <a:rPr lang="en-US" dirty="0" smtClean="0">
                <a:solidFill>
                  <a:schemeClr val="tx1"/>
                </a:solidFill>
              </a:rPr>
              <a:t>, GRWG Chair and 2014 Annual Meeting host)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Self-Introduction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Members (Wu)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Member </a:t>
            </a:r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Member B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Selection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Chair (Flynn, GCC Director)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Approve of the procedure, including dates etc.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Interim chair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Closing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Summary and </a:t>
            </a:r>
            <a:r>
              <a:rPr lang="en-US" dirty="0" smtClean="0">
                <a:solidFill>
                  <a:schemeClr val="tx1"/>
                </a:solidFill>
              </a:rPr>
              <a:t>Actions (Wu)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Any </a:t>
            </a:r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n-US" dirty="0" smtClean="0">
                <a:solidFill>
                  <a:schemeClr val="tx1"/>
                </a:solidFill>
              </a:rPr>
              <a:t>Business (All)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Adjourned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67000" y="1371601"/>
          <a:ext cx="3657600" cy="4755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34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Ahlers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Al-Saadi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Jassim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Kelly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Dobber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Marcel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Fehr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Thorsten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Flynn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Lawrence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Janz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Scott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Jhoon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Krijger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Matthijs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Rüdiger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Lilian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Loyola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Diego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Rosemary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Seftor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Colin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Ralph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Weihe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Mark</a:t>
                      </a:r>
                    </a:p>
                  </a:txBody>
                  <a:tcPr marL="9525" marR="9525" marT="9525" marB="0" anchor="b"/>
                </a:tc>
              </a:tr>
              <a:tr h="23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Xiangqian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Outline of Self-Introduction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Yourself</a:t>
            </a:r>
          </a:p>
          <a:p>
            <a:pPr lvl="1"/>
            <a:r>
              <a:rPr lang="en-US" dirty="0" smtClean="0"/>
              <a:t>Name </a:t>
            </a:r>
          </a:p>
          <a:p>
            <a:pPr lvl="1"/>
            <a:r>
              <a:rPr lang="en-US" dirty="0" smtClean="0"/>
              <a:t>Full Affiliation</a:t>
            </a:r>
          </a:p>
          <a:p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Missions / Instruments</a:t>
            </a:r>
          </a:p>
          <a:p>
            <a:pPr lvl="1"/>
            <a:r>
              <a:rPr lang="en-US" dirty="0" smtClean="0"/>
              <a:t>Representative Publication(s)</a:t>
            </a:r>
          </a:p>
          <a:p>
            <a:r>
              <a:rPr lang="en-US" dirty="0" smtClean="0"/>
              <a:t>Objective(s) for Participating GRWG UV Group</a:t>
            </a:r>
          </a:p>
          <a:p>
            <a:r>
              <a:rPr lang="en-US" dirty="0" smtClean="0"/>
              <a:t>Recommendation(s) to the UV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of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Those </a:t>
            </a:r>
            <a:r>
              <a:rPr lang="en-US" dirty="0"/>
              <a:t>who wish to offer their service should </a:t>
            </a:r>
            <a:r>
              <a:rPr lang="en-US" dirty="0" smtClean="0"/>
              <a:t>inform the GRWG </a:t>
            </a:r>
            <a:r>
              <a:rPr lang="en-US" dirty="0"/>
              <a:t>Chair (T. </a:t>
            </a:r>
            <a:r>
              <a:rPr lang="en-US" dirty="0" err="1"/>
              <a:t>Hewison</a:t>
            </a:r>
            <a:r>
              <a:rPr lang="en-US" dirty="0" smtClean="0"/>
              <a:t>) via e-mail.</a:t>
            </a:r>
          </a:p>
          <a:p>
            <a:r>
              <a:rPr lang="en-US" dirty="0" smtClean="0"/>
              <a:t>Nomination by other member(s) must be consented by the nominee.</a:t>
            </a:r>
          </a:p>
          <a:p>
            <a:r>
              <a:rPr lang="en-US" dirty="0" smtClean="0"/>
              <a:t>An </a:t>
            </a:r>
            <a:r>
              <a:rPr lang="en-US" dirty="0"/>
              <a:t>e-mail representing the </a:t>
            </a:r>
            <a:r>
              <a:rPr lang="en-US" dirty="0" smtClean="0"/>
              <a:t>nominee’s agency should also be sent to the GRWG Chair.</a:t>
            </a:r>
          </a:p>
          <a:p>
            <a:r>
              <a:rPr lang="en-US" dirty="0" smtClean="0"/>
              <a:t>After </a:t>
            </a:r>
            <a:r>
              <a:rPr lang="en-US" dirty="0"/>
              <a:t>a </a:t>
            </a:r>
            <a:r>
              <a:rPr lang="en-US" dirty="0" smtClean="0"/>
              <a:t>deadline (</a:t>
            </a:r>
            <a:r>
              <a:rPr lang="en-US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), </a:t>
            </a:r>
            <a:r>
              <a:rPr lang="en-US" dirty="0"/>
              <a:t>GRWR Chair will </a:t>
            </a:r>
            <a:r>
              <a:rPr lang="en-US" dirty="0" smtClean="0"/>
              <a:t>distribute qualified </a:t>
            </a:r>
            <a:r>
              <a:rPr lang="en-US" dirty="0"/>
              <a:t>candidates to members for </a:t>
            </a:r>
            <a:r>
              <a:rPr lang="en-US" dirty="0" smtClean="0"/>
              <a:t>consideration.</a:t>
            </a:r>
          </a:p>
          <a:p>
            <a:r>
              <a:rPr lang="en-US" dirty="0" smtClean="0"/>
              <a:t>Members vote to elect chair (</a:t>
            </a:r>
            <a:r>
              <a:rPr lang="en-US" dirty="0" smtClean="0">
                <a:solidFill>
                  <a:srgbClr val="FF0000"/>
                </a:solidFill>
              </a:rPr>
              <a:t>when, how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Interim Chair – Larry Flynn?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for the GRWG Annual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/>
            <a:r>
              <a:rPr lang="en-US" dirty="0" smtClean="0">
                <a:solidFill>
                  <a:schemeClr val="tx1"/>
                </a:solidFill>
              </a:rPr>
              <a:t>General information</a:t>
            </a:r>
          </a:p>
          <a:p>
            <a:pPr marL="571500" indent="-514350"/>
            <a:r>
              <a:rPr lang="en-US" dirty="0" smtClean="0">
                <a:solidFill>
                  <a:schemeClr val="tx1"/>
                </a:solidFill>
              </a:rPr>
              <a:t>Possible accommodations for UV Sub-Group activities</a:t>
            </a:r>
          </a:p>
          <a:p>
            <a:pPr marL="571500" indent="-514350"/>
            <a:r>
              <a:rPr lang="en-US" dirty="0" smtClean="0">
                <a:solidFill>
                  <a:schemeClr val="tx1"/>
                </a:solidFill>
              </a:rPr>
              <a:t>Suggestions from members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/>
            <a:r>
              <a:rPr lang="en-US" dirty="0" smtClean="0">
                <a:solidFill>
                  <a:schemeClr val="tx1"/>
                </a:solidFill>
              </a:rPr>
              <a:t>Summary and Actions</a:t>
            </a:r>
          </a:p>
          <a:p>
            <a:pPr marL="571500" indent="-514350"/>
            <a:r>
              <a:rPr lang="en-US" dirty="0" smtClean="0">
                <a:solidFill>
                  <a:schemeClr val="tx1"/>
                </a:solidFill>
              </a:rPr>
              <a:t>Any Other Business</a:t>
            </a:r>
          </a:p>
          <a:p>
            <a:pPr marL="571500" indent="-514350"/>
            <a:r>
              <a:rPr lang="en-US" dirty="0" smtClean="0">
                <a:solidFill>
                  <a:schemeClr val="tx1"/>
                </a:solidFill>
              </a:rPr>
              <a:t>Adjourned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270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GRWG UV Sub-Group Web Meeting 2013-11-13, 0930 – 1400 UTC</vt:lpstr>
      <vt:lpstr>Expected Attendees</vt:lpstr>
      <vt:lpstr>Suggested Outline of Self-Introduction</vt:lpstr>
      <vt:lpstr>Selection of Chair</vt:lpstr>
      <vt:lpstr>Plan for the GRWG Annual Meeting</vt:lpstr>
      <vt:lpstr>Closing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GRWG UV Sub-Group  Member Introduction</dc:title>
  <dc:creator>Xiangqian Wu</dc:creator>
  <cp:lastModifiedBy>Xiangqian Wu</cp:lastModifiedBy>
  <cp:revision>9</cp:revision>
  <dcterms:created xsi:type="dcterms:W3CDTF">2013-11-05T14:33:16Z</dcterms:created>
  <dcterms:modified xsi:type="dcterms:W3CDTF">2013-11-18T10:27:02Z</dcterms:modified>
</cp:coreProperties>
</file>