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7A5C-F439-48EF-9788-8CAE535A7E1A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3020-F532-4D67-AE3D-7BD64C7590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4724400" cy="198437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Introduction</a:t>
            </a:r>
            <a:br>
              <a:rPr lang="en-US" b="1" u="sng" dirty="0" smtClean="0">
                <a:solidFill>
                  <a:schemeClr val="tx2"/>
                </a:solidFill>
              </a:rPr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000" b="1" dirty="0" err="1" smtClean="0"/>
              <a:t>Manik</a:t>
            </a:r>
            <a:r>
              <a:rPr lang="en-US" sz="2000" b="1" dirty="0" smtClean="0"/>
              <a:t> Bali</a:t>
            </a:r>
            <a:endParaRPr lang="en-US" sz="2000" b="1" dirty="0"/>
          </a:p>
        </p:txBody>
      </p:sp>
      <p:pic>
        <p:nvPicPr>
          <p:cNvPr id="4" name="Picture 3" descr="gsics_logo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574" y="5762472"/>
            <a:ext cx="3048426" cy="1095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7162800" cy="24384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2"/>
                </a:solidFill>
              </a:rPr>
              <a:t>Name</a:t>
            </a:r>
            <a:r>
              <a:rPr lang="en-US" sz="2000" b="1" dirty="0" smtClean="0">
                <a:solidFill>
                  <a:schemeClr val="tx2"/>
                </a:solidFill>
              </a:rPr>
              <a:t>:  </a:t>
            </a:r>
            <a:r>
              <a:rPr lang="en-US" sz="2000" b="1" dirty="0" err="1" smtClean="0">
                <a:solidFill>
                  <a:schemeClr val="tx1"/>
                </a:solidFill>
              </a:rPr>
              <a:t>Manik</a:t>
            </a:r>
            <a:r>
              <a:rPr lang="en-US" sz="2000" b="1" dirty="0" smtClean="0">
                <a:solidFill>
                  <a:schemeClr val="tx1"/>
                </a:solidFill>
              </a:rPr>
              <a:t> Bali 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smtClean="0">
                <a:solidFill>
                  <a:schemeClr val="tx2"/>
                </a:solidFill>
              </a:rPr>
              <a:t>Title</a:t>
            </a:r>
            <a:r>
              <a:rPr lang="en-US" sz="2000" b="1" dirty="0" smtClean="0">
                <a:solidFill>
                  <a:schemeClr val="tx2"/>
                </a:solidFill>
              </a:rPr>
              <a:t>    : </a:t>
            </a:r>
            <a:r>
              <a:rPr lang="en-US" sz="2000" b="1" dirty="0" smtClean="0">
                <a:solidFill>
                  <a:schemeClr val="tx1"/>
                </a:solidFill>
              </a:rPr>
              <a:t>Deputy Director of GSICS Co-Ordination Center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smtClean="0">
                <a:solidFill>
                  <a:schemeClr val="tx2"/>
                </a:solidFill>
              </a:rPr>
              <a:t>Affiliation</a:t>
            </a:r>
            <a:r>
              <a:rPr lang="en-US" sz="2000" b="1" dirty="0" smtClean="0">
                <a:solidFill>
                  <a:schemeClr val="tx2"/>
                </a:solidFill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</a:rPr>
              <a:t>NOAA, College Park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( ESSIC, University of </a:t>
            </a:r>
            <a:r>
              <a:rPr lang="en-US" sz="2000" b="1" dirty="0" err="1" smtClean="0">
                <a:solidFill>
                  <a:schemeClr val="tx1"/>
                </a:solidFill>
              </a:rPr>
              <a:t>Maryland,MD,USA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Picture 3" descr="ma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9208" y="1600200"/>
            <a:ext cx="1914792" cy="2524478"/>
          </a:xfrm>
          <a:prstGeom prst="rect">
            <a:avLst/>
          </a:prstGeom>
        </p:spPr>
      </p:pic>
      <p:pic>
        <p:nvPicPr>
          <p:cNvPr id="8" name="Picture 7" descr="gsics_logo_or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574" y="5762472"/>
            <a:ext cx="3048426" cy="10955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0292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Work closely with Larry Flynn (GCC Dir.), </a:t>
            </a:r>
            <a:r>
              <a:rPr lang="en-US" b="1" i="1" dirty="0" smtClean="0"/>
              <a:t>Tim </a:t>
            </a:r>
            <a:r>
              <a:rPr lang="en-US" b="1" i="1" dirty="0" err="1" smtClean="0"/>
              <a:t>Hewison</a:t>
            </a:r>
            <a:r>
              <a:rPr lang="en-US" b="1" i="1" dirty="0" smtClean="0"/>
              <a:t>(GRWG Chair.),</a:t>
            </a:r>
          </a:p>
          <a:p>
            <a:r>
              <a:rPr lang="en-US" b="1" i="1" dirty="0" smtClean="0"/>
              <a:t> Fred Wu( GRWG Vice Chair), and GSICS EP( Jerome, Mitch ..) </a:t>
            </a:r>
          </a:p>
          <a:p>
            <a:r>
              <a:rPr lang="en-US" b="1" i="1" dirty="0"/>
              <a:t>t</a:t>
            </a:r>
            <a:r>
              <a:rPr lang="en-US" b="1" i="1" dirty="0" smtClean="0"/>
              <a:t>o support GSICS activities.</a:t>
            </a:r>
          </a:p>
          <a:p>
            <a:endParaRPr lang="en-US" b="1" i="1" dirty="0"/>
          </a:p>
          <a:p>
            <a:r>
              <a:rPr lang="en-US" b="1" i="1" dirty="0" smtClean="0"/>
              <a:t>Editor for GSICS Quarterly Newsletter.</a:t>
            </a:r>
            <a:endParaRPr lang="en-US" b="1" i="1" dirty="0"/>
          </a:p>
        </p:txBody>
      </p:sp>
      <p:sp>
        <p:nvSpPr>
          <p:cNvPr id="10" name="Rectangle 9"/>
          <p:cNvSpPr/>
          <p:nvPr/>
        </p:nvSpPr>
        <p:spPr>
          <a:xfrm>
            <a:off x="7239000" y="4114800"/>
            <a:ext cx="1905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7772400" cy="35814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>
                <a:solidFill>
                  <a:schemeClr val="tx2"/>
                </a:solidFill>
              </a:rPr>
              <a:t>Experience: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     </a:t>
            </a:r>
            <a:r>
              <a:rPr lang="en-US" sz="2000" b="1" dirty="0" smtClean="0">
                <a:solidFill>
                  <a:schemeClr val="tx1"/>
                </a:solidFill>
              </a:rPr>
              <a:t>AVHRR, AATSR, AIRS inter-calibration.</a:t>
            </a:r>
          </a:p>
          <a:p>
            <a:pPr algn="l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</a:t>
            </a:r>
            <a:r>
              <a:rPr lang="en-US" sz="2000" b="1" dirty="0" err="1" smtClean="0">
                <a:solidFill>
                  <a:schemeClr val="tx1"/>
                </a:solidFill>
              </a:rPr>
              <a:t>Radiative</a:t>
            </a:r>
            <a:r>
              <a:rPr lang="en-US" sz="2000" b="1" dirty="0" smtClean="0">
                <a:solidFill>
                  <a:schemeClr val="tx1"/>
                </a:solidFill>
              </a:rPr>
              <a:t> Transfer Modeling, NWP, L1B CAL/VAL.</a:t>
            </a:r>
          </a:p>
          <a:p>
            <a:pPr algn="l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Data Assimilation.</a:t>
            </a:r>
          </a:p>
          <a:p>
            <a:pPr algn="l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        Sentinel-2  Level 2A data processing.</a:t>
            </a:r>
          </a:p>
          <a:p>
            <a:pPr algn="l"/>
            <a:endParaRPr lang="en-US" dirty="0" smtClean="0"/>
          </a:p>
        </p:txBody>
      </p:sp>
      <p:pic>
        <p:nvPicPr>
          <p:cNvPr id="5" name="Picture 4" descr="gsics_logo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574" y="5762472"/>
            <a:ext cx="3048426" cy="1095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153400" cy="2971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400" b="1" u="sng" dirty="0">
                <a:solidFill>
                  <a:schemeClr val="tx2"/>
                </a:solidFill>
              </a:rPr>
              <a:t>Objective(s) for Participating GRWG UV </a:t>
            </a:r>
            <a:r>
              <a:rPr lang="en-US" sz="2400" b="1" u="sng" dirty="0" smtClean="0">
                <a:solidFill>
                  <a:schemeClr val="tx2"/>
                </a:solidFill>
              </a:rPr>
              <a:t>Group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Support the UV subgroup members in connecting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Support creation, review and </a:t>
            </a:r>
            <a:r>
              <a:rPr lang="en-US" sz="2400" b="1" dirty="0" err="1" smtClean="0">
                <a:solidFill>
                  <a:schemeClr val="tx1"/>
                </a:solidFill>
              </a:rPr>
              <a:t>operationalization</a:t>
            </a:r>
            <a:r>
              <a:rPr lang="en-US" sz="2400" b="1" dirty="0" smtClean="0">
                <a:solidFill>
                  <a:schemeClr val="tx1"/>
                </a:solidFill>
              </a:rPr>
              <a:t> of UV products.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Support creation of UV calibration data base.</a:t>
            </a:r>
          </a:p>
          <a:p>
            <a:pPr algn="l">
              <a:buFont typeface="Wingdings" pitchFamily="2" charset="2"/>
              <a:buChar char="§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Participate in UV Calibration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activities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5" name="Picture 4" descr="gsics_logo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574" y="5762472"/>
            <a:ext cx="3048426" cy="1095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915400" cy="32004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u="sng" dirty="0">
                <a:solidFill>
                  <a:schemeClr val="tx2"/>
                </a:solidFill>
              </a:rPr>
              <a:t>Recommendation(s) to the UV </a:t>
            </a:r>
            <a:r>
              <a:rPr lang="en-US" b="1" u="sng" dirty="0" smtClean="0">
                <a:solidFill>
                  <a:schemeClr val="tx2"/>
                </a:solidFill>
              </a:rPr>
              <a:t>Group.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New member countries be introduced to GSICS.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 Tom McElroy  Environment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anada already invited, will join future meetings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Enable connection of UV group with the future group </a:t>
            </a:r>
            <a:r>
              <a:rPr lang="en-US" b="1" dirty="0" err="1" smtClean="0">
                <a:solidFill>
                  <a:schemeClr val="tx1"/>
                </a:solidFill>
              </a:rPr>
              <a:t>modelling</a:t>
            </a:r>
            <a:r>
              <a:rPr lang="en-US" b="1" dirty="0" smtClean="0">
                <a:solidFill>
                  <a:schemeClr val="tx1"/>
                </a:solidFill>
              </a:rPr>
              <a:t> group  in GSICS.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( UV CRTM )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Make  GSICS processes transparent, ISO certified.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gsics_logo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574" y="5762472"/>
            <a:ext cx="3048426" cy="1095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 Manik Bali</vt:lpstr>
      <vt:lpstr>Slide 2</vt:lpstr>
      <vt:lpstr>Slide 3</vt:lpstr>
      <vt:lpstr>Slide 4</vt:lpstr>
      <vt:lpstr>Slide 5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mbali</dc:creator>
  <cp:lastModifiedBy>mbali</cp:lastModifiedBy>
  <cp:revision>16</cp:revision>
  <dcterms:created xsi:type="dcterms:W3CDTF">2013-11-13T11:47:56Z</dcterms:created>
  <dcterms:modified xsi:type="dcterms:W3CDTF">2013-11-13T13:21:03Z</dcterms:modified>
</cp:coreProperties>
</file>