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6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B58-094C-4544-A68D-747F965D0BDE}" type="datetimeFigureOut">
              <a:rPr lang="zh-CN" altLang="en-US" smtClean="0"/>
              <a:t>2013/11/13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4AF7205-A541-48D2-A160-F1272498A9A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88"/>
            <a:ext cx="9144000" cy="16946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B58-094C-4544-A68D-747F965D0BDE}" type="datetimeFigureOut">
              <a:rPr lang="zh-CN" altLang="en-US" smtClean="0"/>
              <a:t>2013/11/13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7205-A541-48D2-A160-F1272498A9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23748"/>
          <a:stretch/>
        </p:blipFill>
        <p:spPr>
          <a:xfrm>
            <a:off x="7829932" y="7297"/>
            <a:ext cx="135058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98724" y="395427"/>
            <a:ext cx="865764" cy="5788981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7283152" cy="579120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B58-094C-4544-A68D-747F965D0BDE}" type="datetimeFigureOut">
              <a:rPr lang="zh-CN" altLang="en-US" smtClean="0"/>
              <a:t>2013/11/13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7205-A541-48D2-A160-F1272498A9A5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2050" name="Picture 2" descr="C:\Program Files\Microsoft Office\MEDIA\OFFICE11\Lines\BD10219_.gif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633966" y="3490966"/>
            <a:ext cx="6480000" cy="2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B58-094C-4544-A68D-747F965D0BDE}" type="datetimeFigureOut">
              <a:rPr lang="zh-CN" altLang="en-US" smtClean="0"/>
              <a:t>2013/11/13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7205-A541-48D2-A160-F1272498A9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B58-094C-4544-A68D-747F965D0BDE}" type="datetimeFigureOut">
              <a:rPr lang="zh-CN" altLang="en-US" smtClean="0"/>
              <a:t>2013/11/13</a:t>
            </a:fld>
            <a:endParaRPr lang="zh-CN" alt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7205-A541-48D2-A160-F1272498A9A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116633"/>
            <a:ext cx="8260672" cy="6480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052736"/>
            <a:ext cx="4038600" cy="507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52736"/>
            <a:ext cx="4038600" cy="50737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B58-094C-4544-A68D-747F965D0BDE}" type="datetimeFigureOut">
              <a:rPr lang="zh-CN" altLang="en-US" smtClean="0"/>
              <a:t>2013/11/13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7205-A541-48D2-A160-F1272498A9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116632"/>
            <a:ext cx="8260672" cy="716372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98072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1772816"/>
            <a:ext cx="4040188" cy="43533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98072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772816"/>
            <a:ext cx="4041775" cy="435334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B58-094C-4544-A68D-747F965D0BDE}" type="datetimeFigureOut">
              <a:rPr lang="zh-CN" altLang="en-US" smtClean="0"/>
              <a:t>2013/11/13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7205-A541-48D2-A160-F1272498A9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B58-094C-4544-A68D-747F965D0BDE}" type="datetimeFigureOut">
              <a:rPr lang="zh-CN" altLang="en-US" smtClean="0"/>
              <a:t>2013/11/13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7205-A541-48D2-A160-F1272498A9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B58-094C-4544-A68D-747F965D0BDE}" type="datetimeFigureOut">
              <a:rPr lang="zh-CN" altLang="en-US" smtClean="0"/>
              <a:t>2013/11/13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7205-A541-48D2-A160-F1272498A9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B58-094C-4544-A68D-747F965D0BDE}" type="datetimeFigureOut">
              <a:rPr lang="zh-CN" altLang="en-US" smtClean="0"/>
              <a:t>2013/11/13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7205-A541-48D2-A160-F1272498A9A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599B58-094C-4544-A68D-747F965D0BDE}" type="datetimeFigureOut">
              <a:rPr lang="zh-CN" altLang="en-US" smtClean="0"/>
              <a:t>2013/11/13</a:t>
            </a:fld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F7205-A541-48D2-A160-F1272498A9A5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gi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08720"/>
            <a:ext cx="8229600" cy="5217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1599B58-094C-4544-A68D-747F965D0BDE}" type="datetimeFigureOut">
              <a:rPr lang="zh-CN" altLang="en-US" smtClean="0"/>
              <a:t>2013/11/13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4AF7205-A541-48D2-A160-F1272498A9A5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1" name="组合 10"/>
          <p:cNvGrpSpPr/>
          <p:nvPr userDrawn="1"/>
        </p:nvGrpSpPr>
        <p:grpSpPr>
          <a:xfrm>
            <a:off x="-13072" y="1"/>
            <a:ext cx="9157072" cy="908719"/>
            <a:chOff x="-13072" y="0"/>
            <a:chExt cx="9157072" cy="908719"/>
          </a:xfrm>
        </p:grpSpPr>
        <p:pic>
          <p:nvPicPr>
            <p:cNvPr id="12" name="图片 11"/>
            <p:cNvPicPr>
              <a:picLocks noChangeAspect="1"/>
            </p:cNvPicPr>
            <p:nvPr userDrawn="1"/>
          </p:nvPicPr>
          <p:blipFill>
            <a:blip r:embed="rId13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072" y="0"/>
              <a:ext cx="9157072" cy="908719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3" name="Oval 19" descr="四色气象标 拷贝"/>
            <p:cNvSpPr>
              <a:spLocks noChangeAspect="1" noChangeArrowheads="1"/>
            </p:cNvSpPr>
            <p:nvPr userDrawn="1"/>
          </p:nvSpPr>
          <p:spPr bwMode="gray">
            <a:xfrm>
              <a:off x="179388" y="93663"/>
              <a:ext cx="719137" cy="719137"/>
            </a:xfrm>
            <a:prstGeom prst="ellipse">
              <a:avLst/>
            </a:prstGeom>
            <a:blipFill dpi="0" rotWithShape="1">
              <a:blip r:embed="rId14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1600" b="1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1pPr>
              <a:lvl2pPr marL="742950" indent="-285750" eaLnBrk="0" hangingPunct="0">
                <a:defRPr sz="1600" b="1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2pPr>
              <a:lvl3pPr marL="1143000" indent="-228600" eaLnBrk="0" hangingPunct="0">
                <a:defRPr sz="1600" b="1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3pPr>
              <a:lvl4pPr marL="1600200" indent="-228600" eaLnBrk="0" hangingPunct="0">
                <a:defRPr sz="1600" b="1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4pPr>
              <a:lvl5pPr marL="2057400" indent="-228600" eaLnBrk="0" hangingPunct="0">
                <a:defRPr sz="1600" b="1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Font typeface="Wingdings" pitchFamily="2" charset="2"/>
                <a:defRPr sz="1600" b="1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Font typeface="Wingdings" pitchFamily="2" charset="2"/>
                <a:defRPr sz="1600" b="1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Font typeface="Wingdings" pitchFamily="2" charset="2"/>
                <a:defRPr sz="1600" b="1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20000"/>
                </a:spcAft>
                <a:buFont typeface="Wingdings" pitchFamily="2" charset="2"/>
                <a:defRPr sz="1600" b="1">
                  <a:solidFill>
                    <a:schemeClr val="bg1"/>
                  </a:solidFill>
                  <a:latin typeface="Times New Roman" pitchFamily="18" charset="0"/>
                  <a:ea typeface="宋体" pitchFamily="2" charset="-122"/>
                </a:defRPr>
              </a:lvl9pPr>
            </a:lstStyle>
            <a:p>
              <a:pPr eaLnBrk="1" hangingPunct="1">
                <a:defRPr/>
              </a:pPr>
              <a:endParaRPr lang="zh-CN" altLang="en-US" smtClean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116632"/>
            <a:ext cx="8260672" cy="71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FDFDFE"/>
              </a:clrFrom>
              <a:clrTo>
                <a:srgbClr val="FDFD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004" y="6146800"/>
            <a:ext cx="571500" cy="647700"/>
          </a:xfrm>
          <a:prstGeom prst="rect">
            <a:avLst/>
          </a:prstGeom>
        </p:spPr>
      </p:pic>
      <p:pic>
        <p:nvPicPr>
          <p:cNvPr id="1026" name="Picture 2" descr="C:\Program Files\Microsoft Office\MEDIA\OFFICE11\Lines\BD10219_.gif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899195"/>
            <a:ext cx="8640000" cy="2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000" b="1" kern="1200" cap="all" baseline="0">
          <a:ln>
            <a:noFill/>
          </a:ln>
          <a:solidFill>
            <a:srgbClr val="C00000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4"/>
          <p:cNvSpPr>
            <a:spLocks noGrp="1"/>
          </p:cNvSpPr>
          <p:nvPr>
            <p:ph sz="half" idx="2"/>
          </p:nvPr>
        </p:nvSpPr>
        <p:spPr>
          <a:xfrm>
            <a:off x="323528" y="980728"/>
            <a:ext cx="7200800" cy="5544616"/>
          </a:xfrm>
        </p:spPr>
        <p:txBody>
          <a:bodyPr>
            <a:normAutofit fontScale="85000" lnSpcReduction="10000"/>
          </a:bodyPr>
          <a:lstStyle/>
          <a:p>
            <a:r>
              <a:rPr lang="en-US" altLang="zh-CN" dirty="0"/>
              <a:t>Yuan Li</a:t>
            </a:r>
            <a:r>
              <a:rPr lang="en-US" altLang="zh-CN" dirty="0" smtClean="0"/>
              <a:t>,(Lillian, Li) </a:t>
            </a:r>
            <a:r>
              <a:rPr lang="en-US" altLang="zh-CN" dirty="0"/>
              <a:t>female, associate professor. </a:t>
            </a:r>
            <a:endParaRPr lang="en-US" altLang="zh-CN" dirty="0" smtClean="0"/>
          </a:p>
          <a:p>
            <a:r>
              <a:rPr lang="en-US" altLang="zh-CN" dirty="0" smtClean="0"/>
              <a:t>born </a:t>
            </a:r>
            <a:r>
              <a:rPr lang="en-US" altLang="zh-CN" dirty="0"/>
              <a:t>in </a:t>
            </a:r>
            <a:r>
              <a:rPr lang="en-US" altLang="zh-CN" dirty="0" smtClean="0"/>
              <a:t>1978,obtained the Ph.D</a:t>
            </a:r>
            <a:r>
              <a:rPr lang="en-US" altLang="zh-CN" dirty="0"/>
              <a:t>. degree in March, 2006 from Beijing Institute of </a:t>
            </a:r>
            <a:r>
              <a:rPr lang="en-US" altLang="zh-CN" dirty="0" smtClean="0"/>
              <a:t>Technology(BIT), </a:t>
            </a:r>
            <a:r>
              <a:rPr lang="en-US" altLang="zh-CN" dirty="0"/>
              <a:t>majoring in optical engineering. </a:t>
            </a:r>
            <a:endParaRPr lang="en-US" altLang="zh-CN" dirty="0" smtClean="0"/>
          </a:p>
          <a:p>
            <a:r>
              <a:rPr lang="en-US" altLang="zh-CN" dirty="0" smtClean="0"/>
              <a:t>National </a:t>
            </a:r>
            <a:r>
              <a:rPr lang="en-US" altLang="zh-CN" dirty="0"/>
              <a:t>Satellite Meteorological </a:t>
            </a:r>
            <a:r>
              <a:rPr lang="en-US" altLang="zh-CN" dirty="0" smtClean="0"/>
              <a:t>Center(NSMC/CMA). </a:t>
            </a:r>
          </a:p>
          <a:p>
            <a:r>
              <a:rPr lang="en-US" altLang="zh-CN" dirty="0" smtClean="0"/>
              <a:t>mainly </a:t>
            </a:r>
            <a:r>
              <a:rPr lang="en-US" altLang="zh-CN" dirty="0"/>
              <a:t>engaged in the study of in orbit radiometric calibration of remote </a:t>
            </a:r>
            <a:r>
              <a:rPr lang="en-US" altLang="zh-CN" dirty="0" smtClean="0"/>
              <a:t>sensor </a:t>
            </a:r>
            <a:r>
              <a:rPr lang="en-US" altLang="zh-CN" dirty="0"/>
              <a:t>and remote products retrieval. </a:t>
            </a:r>
            <a:r>
              <a:rPr lang="en-US" altLang="zh-CN" dirty="0"/>
              <a:t>(solar </a:t>
            </a:r>
            <a:r>
              <a:rPr lang="en-US" altLang="zh-CN" dirty="0" smtClean="0"/>
              <a:t>bands for 7 years, UV bands for 6 months)</a:t>
            </a:r>
          </a:p>
          <a:p>
            <a:r>
              <a:rPr lang="en-US" altLang="zh-CN" dirty="0" smtClean="0"/>
              <a:t>the </a:t>
            </a:r>
            <a:r>
              <a:rPr lang="en-US" altLang="zh-CN" dirty="0"/>
              <a:t>responsibility scientist of the land surface reflectance product of FY-3C. </a:t>
            </a:r>
            <a:endParaRPr lang="en-US" altLang="zh-CN" dirty="0" smtClean="0"/>
          </a:p>
          <a:p>
            <a:r>
              <a:rPr lang="en-US" altLang="zh-CN" dirty="0" smtClean="0"/>
              <a:t>the </a:t>
            </a:r>
            <a:r>
              <a:rPr lang="en-US" altLang="zh-CN" dirty="0"/>
              <a:t>CMA GPRC Points of contacts for operational matters of WMO / GSICS. </a:t>
            </a:r>
            <a:endParaRPr lang="zh-CN" altLang="zh-CN" dirty="0"/>
          </a:p>
          <a:p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 smtClean="0"/>
              <a:t>Self introduction</a:t>
            </a:r>
            <a:endParaRPr lang="zh-CN" altLang="en-US" dirty="0"/>
          </a:p>
        </p:txBody>
      </p:sp>
      <p:pic>
        <p:nvPicPr>
          <p:cNvPr id="4" name="内容占位符 3" descr="I:\未标题-1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36296" y="1628800"/>
            <a:ext cx="1440000" cy="1918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427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药剂师">
  <a:themeElements>
    <a:clrScheme name="龙腾四海">
      <a:dk1>
        <a:sysClr val="windowText" lastClr="000000"/>
      </a:dk1>
      <a:lt1>
        <a:sysClr val="window" lastClr="FFFFFF"/>
      </a:lt1>
      <a:dk2>
        <a:srgbClr val="001B36"/>
      </a:dk2>
      <a:lt2>
        <a:srgbClr val="EDF8FE"/>
      </a:lt2>
      <a:accent1>
        <a:srgbClr val="477AB1"/>
      </a:accent1>
      <a:accent2>
        <a:srgbClr val="51848E"/>
      </a:accent2>
      <a:accent3>
        <a:srgbClr val="7B9B57"/>
      </a:accent3>
      <a:accent4>
        <a:srgbClr val="8B8D8C"/>
      </a:accent4>
      <a:accent5>
        <a:srgbClr val="8B7396"/>
      </a:accent5>
      <a:accent6>
        <a:srgbClr val="E89A53"/>
      </a:accent6>
      <a:hlink>
        <a:srgbClr val="0080FF"/>
      </a:hlink>
      <a:folHlink>
        <a:srgbClr val="FF00FF"/>
      </a:folHlink>
    </a:clrScheme>
    <a:fontScheme name="药剂师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药剂师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54</TotalTime>
  <Words>98</Words>
  <Application>Microsoft Office PowerPoint</Application>
  <PresentationFormat>全屏显示(4:3)</PresentationFormat>
  <Paragraphs>7</Paragraphs>
  <Slides>1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2" baseType="lpstr">
      <vt:lpstr>药剂师</vt:lpstr>
      <vt:lpstr>Self introduction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Lillian</dc:creator>
  <cp:lastModifiedBy>Lillian</cp:lastModifiedBy>
  <cp:revision>10</cp:revision>
  <dcterms:created xsi:type="dcterms:W3CDTF">2013-10-18T09:35:34Z</dcterms:created>
  <dcterms:modified xsi:type="dcterms:W3CDTF">2013-11-13T12:23:38Z</dcterms:modified>
</cp:coreProperties>
</file>