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499" r:id="rId2"/>
    <p:sldId id="500" r:id="rId3"/>
    <p:sldId id="501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21" r:id="rId12"/>
    <p:sldId id="522" r:id="rId13"/>
    <p:sldId id="514" r:id="rId14"/>
    <p:sldId id="515" r:id="rId15"/>
    <p:sldId id="516" r:id="rId16"/>
    <p:sldId id="517" r:id="rId17"/>
    <p:sldId id="518" r:id="rId18"/>
    <p:sldId id="519" r:id="rId19"/>
    <p:sldId id="52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5" autoAdjust="0"/>
    <p:restoredTop sz="84337" autoAdjust="0"/>
  </p:normalViewPr>
  <p:slideViewPr>
    <p:cSldViewPr>
      <p:cViewPr varScale="1">
        <p:scale>
          <a:sx n="41" d="100"/>
          <a:sy n="41" d="100"/>
        </p:scale>
        <p:origin x="-131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83196-91C6-455D-8476-A4E7D2571E8D}" type="datetimeFigureOut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E2D2A-A77E-4C4C-BF93-2C1AB56A4A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2D2A-A77E-4C4C-BF93-2C1AB56A4A5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5138" indent="-465138">
              <a:defRPr/>
            </a:lvl1pPr>
            <a:lvl2pPr marL="852488" indent="-395288">
              <a:defRPr/>
            </a:lvl2pPr>
            <a:lvl3pPr marL="1193800" indent="-341313">
              <a:defRPr/>
            </a:lvl3pPr>
            <a:lvl4pPr marL="1487488" indent="-293688">
              <a:defRPr/>
            </a:lvl4pPr>
            <a:lvl5pPr marL="1720850" indent="-23336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GSICS300px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2286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468px-NOAA_logo.svg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228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NESDIS-JMA AHI Collaboration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Collaborative efforts of many in NESDIS and JMA</a:t>
            </a:r>
          </a:p>
          <a:p>
            <a:r>
              <a:rPr lang="en-US" dirty="0" smtClean="0"/>
              <a:t>Reported by X. Wu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NESDIS-JMA AHI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Met the MSC leadership.</a:t>
            </a:r>
          </a:p>
          <a:p>
            <a:r>
              <a:rPr lang="en-US" dirty="0" smtClean="0"/>
              <a:t>Met the MSC experts.</a:t>
            </a:r>
          </a:p>
          <a:p>
            <a:r>
              <a:rPr lang="en-US" dirty="0" smtClean="0"/>
              <a:t>Received MSC presentations</a:t>
            </a:r>
          </a:p>
          <a:p>
            <a:pPr lvl="1"/>
            <a:r>
              <a:rPr lang="en-US" dirty="0" smtClean="0"/>
              <a:t>Organization structure of JMA &amp; MSC</a:t>
            </a:r>
          </a:p>
          <a:p>
            <a:pPr lvl="1"/>
            <a:r>
              <a:rPr lang="en-US" dirty="0" smtClean="0"/>
              <a:t>Himawari overview and current status</a:t>
            </a:r>
          </a:p>
          <a:p>
            <a:pPr lvl="1"/>
            <a:r>
              <a:rPr lang="en-US" dirty="0" smtClean="0"/>
              <a:t>AHI IOT Report</a:t>
            </a:r>
          </a:p>
          <a:p>
            <a:pPr lvl="1"/>
            <a:r>
              <a:rPr lang="en-US" dirty="0" smtClean="0"/>
              <a:t>MSC evaluation</a:t>
            </a:r>
          </a:p>
          <a:p>
            <a:r>
              <a:rPr lang="en-US" dirty="0" smtClean="0"/>
              <a:t>Toured MSC</a:t>
            </a:r>
          </a:p>
          <a:p>
            <a:pPr lvl="1"/>
            <a:r>
              <a:rPr lang="en-US" dirty="0" smtClean="0"/>
              <a:t>Monitoring system</a:t>
            </a:r>
          </a:p>
          <a:p>
            <a:pPr lvl="1"/>
            <a:r>
              <a:rPr lang="en-US" dirty="0" smtClean="0"/>
              <a:t>Super computer</a:t>
            </a:r>
          </a:p>
          <a:p>
            <a:pPr lvl="1"/>
            <a:r>
              <a:rPr lang="en-US" dirty="0" smtClean="0"/>
              <a:t>Ground receiving system</a:t>
            </a:r>
          </a:p>
          <a:p>
            <a:r>
              <a:rPr lang="en-US" dirty="0" smtClean="0"/>
              <a:t>Presented NOAA’s algorithm change process.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Toured Himawari Operation Enterprise (HOPE)</a:t>
            </a:r>
          </a:p>
          <a:p>
            <a:pPr lvl="1"/>
            <a:r>
              <a:rPr lang="en-US" dirty="0" smtClean="0"/>
              <a:t>Off-site. JMA liaison and daily telecon.</a:t>
            </a:r>
          </a:p>
          <a:p>
            <a:pPr lvl="1"/>
            <a:r>
              <a:rPr lang="en-US" dirty="0" smtClean="0"/>
              <a:t>Consortium of Mitsubishi Electronic (Hardware), NS Solution (Software), and JAXA/SED (Operation)</a:t>
            </a:r>
          </a:p>
          <a:p>
            <a:r>
              <a:rPr lang="en-US" dirty="0" smtClean="0"/>
              <a:t>Updated GOES-R status</a:t>
            </a:r>
          </a:p>
          <a:p>
            <a:r>
              <a:rPr lang="en-US" dirty="0" smtClean="0"/>
              <a:t>Visited JMA HQ</a:t>
            </a:r>
          </a:p>
          <a:p>
            <a:r>
              <a:rPr lang="en-US" dirty="0" smtClean="0"/>
              <a:t>Visited Advanced Industrial Science and Technology (AIST) </a:t>
            </a:r>
          </a:p>
          <a:p>
            <a:pPr lvl="1"/>
            <a:r>
              <a:rPr lang="en-US" dirty="0" smtClean="0"/>
              <a:t>Explored the possibility of collaboration with JAXA, AIST, and JMA using SLELENE/SP.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NOAA </a:t>
            </a:r>
            <a:r>
              <a:rPr lang="en-US" dirty="0" smtClean="0"/>
              <a:t>evaluation of AHI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 smtClean="0"/>
              <a:t>Exchanged technical information.</a:t>
            </a:r>
            <a:endParaRPr lang="en-US" dirty="0" smtClean="0"/>
          </a:p>
          <a:p>
            <a:r>
              <a:rPr lang="en-US" dirty="0" smtClean="0"/>
              <a:t>Reviewed </a:t>
            </a:r>
            <a:r>
              <a:rPr lang="en-US" dirty="0" smtClean="0"/>
              <a:t>“NOAA’s interest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en-US" dirty="0" smtClean="0"/>
              <a:t>Summarized actions and future</a:t>
            </a:r>
            <a:r>
              <a:rPr lang="en-US" dirty="0" smtClean="0"/>
              <a:t> plan.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NESDIS-JMA AHI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Data policy</a:t>
            </a:r>
          </a:p>
          <a:p>
            <a:r>
              <a:rPr lang="en-US" dirty="0" smtClean="0"/>
              <a:t>INR</a:t>
            </a:r>
          </a:p>
          <a:p>
            <a:pPr lvl="1"/>
            <a:r>
              <a:rPr lang="en-US" dirty="0" smtClean="0"/>
              <a:t>Geo-location</a:t>
            </a:r>
          </a:p>
          <a:p>
            <a:pPr lvl="1"/>
            <a:r>
              <a:rPr lang="en-US" dirty="0" smtClean="0"/>
              <a:t>Co-registration</a:t>
            </a:r>
          </a:p>
          <a:p>
            <a:pPr lvl="1"/>
            <a:r>
              <a:rPr lang="en-US" dirty="0" smtClean="0"/>
              <a:t>Diurnal variation</a:t>
            </a:r>
          </a:p>
          <a:p>
            <a:r>
              <a:rPr lang="en-US" dirty="0" smtClean="0"/>
              <a:t>MTF</a:t>
            </a:r>
          </a:p>
          <a:p>
            <a:r>
              <a:rPr lang="en-US" dirty="0" smtClean="0"/>
              <a:t>Noise</a:t>
            </a:r>
          </a:p>
          <a:p>
            <a:pPr lvl="1"/>
            <a:r>
              <a:rPr lang="en-US" dirty="0" smtClean="0"/>
              <a:t>NEdN / NEdT / SNR</a:t>
            </a:r>
          </a:p>
          <a:p>
            <a:pPr lvl="1"/>
            <a:r>
              <a:rPr lang="en-US" dirty="0" smtClean="0"/>
              <a:t>Dynamic range</a:t>
            </a:r>
          </a:p>
          <a:p>
            <a:pPr lvl="1"/>
            <a:r>
              <a:rPr lang="en-US" dirty="0" smtClean="0"/>
              <a:t>Quantization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Telemetry</a:t>
            </a:r>
          </a:p>
          <a:p>
            <a:r>
              <a:rPr lang="en-US" dirty="0" smtClean="0"/>
              <a:t>Radiometric</a:t>
            </a:r>
          </a:p>
          <a:p>
            <a:pPr lvl="1"/>
            <a:r>
              <a:rPr lang="en-US" dirty="0" smtClean="0"/>
              <a:t>VNIR</a:t>
            </a:r>
          </a:p>
          <a:p>
            <a:pPr lvl="1"/>
            <a:r>
              <a:rPr lang="en-US" dirty="0" smtClean="0"/>
              <a:t>IR</a:t>
            </a:r>
          </a:p>
          <a:p>
            <a:r>
              <a:rPr lang="en-US" dirty="0" smtClean="0"/>
              <a:t>L2+ Products</a:t>
            </a:r>
          </a:p>
          <a:p>
            <a:pPr lvl="1"/>
            <a:r>
              <a:rPr lang="en-US" dirty="0" smtClean="0"/>
              <a:t>CMI</a:t>
            </a:r>
          </a:p>
          <a:p>
            <a:pPr lvl="1"/>
            <a:r>
              <a:rPr lang="en-US" dirty="0" smtClean="0"/>
              <a:t>Volcanic Plume</a:t>
            </a:r>
          </a:p>
          <a:p>
            <a:pPr lvl="1"/>
            <a:r>
              <a:rPr lang="en-US" dirty="0" smtClean="0"/>
              <a:t>Clouds </a:t>
            </a:r>
          </a:p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Conclusions </a:t>
            </a:r>
          </a:p>
          <a:p>
            <a:pPr lvl="1"/>
            <a:r>
              <a:rPr lang="en-US" dirty="0" smtClean="0"/>
              <a:t>Future Plan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NESDIS-JMA AHI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AHI is the most advanced imager on geostationary orbit</a:t>
            </a:r>
          </a:p>
          <a:p>
            <a:pPr lvl="1"/>
            <a:r>
              <a:rPr lang="en-US" dirty="0" smtClean="0"/>
              <a:t>Superb imagery quality – unanimous consensus.</a:t>
            </a:r>
            <a:endParaRPr lang="en-US" dirty="0" smtClean="0"/>
          </a:p>
          <a:p>
            <a:pPr lvl="1"/>
            <a:r>
              <a:rPr lang="en-US" dirty="0" smtClean="0"/>
              <a:t>Demonstrated improvement of existing products.</a:t>
            </a:r>
          </a:p>
          <a:p>
            <a:pPr lvl="1"/>
            <a:r>
              <a:rPr lang="en-US" dirty="0" smtClean="0"/>
              <a:t>Will enable new applications.</a:t>
            </a:r>
          </a:p>
          <a:p>
            <a:r>
              <a:rPr lang="en-US" dirty="0" smtClean="0"/>
              <a:t>INR has improved significantly.</a:t>
            </a:r>
          </a:p>
          <a:p>
            <a:r>
              <a:rPr lang="en-US" dirty="0" smtClean="0"/>
              <a:t>Several issues with VNIR and IR calibration.</a:t>
            </a:r>
          </a:p>
          <a:p>
            <a:pPr lvl="1"/>
            <a:r>
              <a:rPr lang="en-US" dirty="0" smtClean="0"/>
              <a:t>Not unusual so soon after launch.</a:t>
            </a:r>
          </a:p>
          <a:p>
            <a:pPr lvl="1"/>
            <a:r>
              <a:rPr lang="en-US" dirty="0" smtClean="0"/>
              <a:t>Can be old / anticipated / new.</a:t>
            </a:r>
          </a:p>
          <a:p>
            <a:pPr lvl="1"/>
            <a:r>
              <a:rPr lang="en-US" dirty="0" smtClean="0"/>
              <a:t>May take a while to fully resolve, being the first of its kind.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for 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Rehearse details.</a:t>
            </a:r>
          </a:p>
          <a:p>
            <a:pPr lvl="1"/>
            <a:r>
              <a:rPr lang="en-US" dirty="0" smtClean="0"/>
              <a:t>Lost weeks to access data in various links.</a:t>
            </a:r>
          </a:p>
          <a:p>
            <a:r>
              <a:rPr lang="en-US" dirty="0" smtClean="0"/>
              <a:t>Engage user community.</a:t>
            </a:r>
          </a:p>
          <a:p>
            <a:pPr lvl="1"/>
            <a:r>
              <a:rPr lang="en-US" dirty="0" smtClean="0"/>
              <a:t>Help to find and characterize issues.</a:t>
            </a:r>
          </a:p>
          <a:p>
            <a:r>
              <a:rPr lang="en-US" dirty="0" smtClean="0"/>
              <a:t>Anticipate challenges from INR.</a:t>
            </a:r>
          </a:p>
          <a:p>
            <a:pPr lvl="1"/>
            <a:r>
              <a:rPr lang="en-US" dirty="0" smtClean="0"/>
              <a:t>Higher priority, esp. earlier on.</a:t>
            </a:r>
          </a:p>
          <a:p>
            <a:pPr lvl="1"/>
            <a:r>
              <a:rPr lang="en-US" dirty="0" smtClean="0"/>
              <a:t>Backed with INR-insensitive tests, e.g., lunar.</a:t>
            </a:r>
          </a:p>
          <a:p>
            <a:r>
              <a:rPr lang="en-US" dirty="0" smtClean="0"/>
              <a:t>GSICS tools and products are very useful</a:t>
            </a:r>
          </a:p>
          <a:p>
            <a:pPr lvl="1"/>
            <a:r>
              <a:rPr lang="en-US" dirty="0" smtClean="0"/>
              <a:t>Adapt and enhance for ABI.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Future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up on the Actions.</a:t>
            </a:r>
          </a:p>
          <a:p>
            <a:pPr lvl="1"/>
            <a:r>
              <a:rPr lang="en-US" dirty="0" smtClean="0"/>
              <a:t>One is closed.</a:t>
            </a:r>
          </a:p>
          <a:p>
            <a:pPr lvl="1"/>
            <a:r>
              <a:rPr lang="en-US" dirty="0" smtClean="0"/>
              <a:t>Periodically (quarterly) review.</a:t>
            </a:r>
          </a:p>
          <a:p>
            <a:r>
              <a:rPr lang="en-US" dirty="0" smtClean="0"/>
              <a:t>Coordinate the SPIE presentations</a:t>
            </a:r>
          </a:p>
          <a:p>
            <a:pPr lvl="1"/>
            <a:r>
              <a:rPr lang="en-US" dirty="0" smtClean="0"/>
              <a:t>Avoid overlap / discrepancy</a:t>
            </a:r>
          </a:p>
          <a:p>
            <a:r>
              <a:rPr lang="en-US" dirty="0" smtClean="0"/>
              <a:t>SELENE/SP Collaboration.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Objectives </a:t>
            </a:r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NESDIS-JMA AHI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Tahoma" charset="0"/>
              </a:rPr>
              <a:t>Collaboration on Himawari-8/9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n-US" altLang="ja-JP" dirty="0" smtClean="0">
                <a:latin typeface="Tahoma" charset="0"/>
              </a:rPr>
              <a:t>Feb 2010: JMA visited NESDIS</a:t>
            </a:r>
          </a:p>
          <a:p>
            <a:pPr marL="857250" lvl="1" indent="-457200"/>
            <a:r>
              <a:rPr lang="en-US" altLang="ja-JP" dirty="0" smtClean="0">
                <a:latin typeface="Tahoma" charset="0"/>
              </a:rPr>
              <a:t>T. Kawazu (Prog. Director), T. Kurino (Proj. Manager), M. Sasaki (AHI Manager)</a:t>
            </a:r>
          </a:p>
          <a:p>
            <a:pPr marL="857250" lvl="1" indent="-457200"/>
            <a:r>
              <a:rPr lang="en-US" altLang="ja-JP" dirty="0" smtClean="0">
                <a:latin typeface="Tahoma" charset="0"/>
              </a:rPr>
              <a:t>Himawari-8/9 Calibration, INR, and Applications</a:t>
            </a:r>
          </a:p>
          <a:p>
            <a:pPr marL="457200" indent="-457200"/>
            <a:r>
              <a:rPr lang="en-US" altLang="ja-JP" dirty="0" smtClean="0">
                <a:latin typeface="Tahoma" charset="0"/>
              </a:rPr>
              <a:t>Jan &amp; Mar 2012: Letters were exchanged by agency heads (M. Kicza and M. Hatori).</a:t>
            </a:r>
          </a:p>
          <a:p>
            <a:pPr marL="457200" indent="-457200"/>
            <a:r>
              <a:rPr lang="en-US" altLang="ja-JP" dirty="0" smtClean="0">
                <a:latin typeface="Tahoma" charset="0"/>
              </a:rPr>
              <a:t>Jul 2014: Finalized the exchange of data and personnel</a:t>
            </a:r>
          </a:p>
          <a:p>
            <a:pPr marL="457200" indent="-457200"/>
            <a:r>
              <a:rPr lang="en-US" altLang="ja-JP" dirty="0" smtClean="0">
                <a:latin typeface="Tahoma" charset="0"/>
              </a:rPr>
              <a:t>Feb 2015: X. Wu (ABI cal/val lead), F. Yu (cal scientist), and H. Kilcoyne (GOES-R alg. Change) visited JMA/MSC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NESDIS-JMA AHI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JMA and MSC organizational structure.</a:t>
            </a:r>
          </a:p>
          <a:p>
            <a:pPr lvl="0"/>
            <a:r>
              <a:rPr lang="en-US" dirty="0" smtClean="0"/>
              <a:t>Key personnel (calibration, INR, &amp; alg. Change).</a:t>
            </a:r>
          </a:p>
          <a:p>
            <a:pPr lvl="0"/>
            <a:r>
              <a:rPr lang="en-US" dirty="0" smtClean="0"/>
              <a:t>Acquisition process as relevant to post-launch test and operations.</a:t>
            </a:r>
          </a:p>
          <a:p>
            <a:pPr lvl="0"/>
            <a:r>
              <a:rPr lang="en-US" dirty="0" smtClean="0"/>
              <a:t>Satellite operation, calibration, and products management (generation, distribution, archive).</a:t>
            </a:r>
          </a:p>
          <a:p>
            <a:pPr lvl="0"/>
            <a:r>
              <a:rPr lang="en-US" dirty="0" smtClean="0"/>
              <a:t>Instrument calibration, e.g., anomaly resolution, major events, domestic and international collaborations, future plans.</a:t>
            </a:r>
          </a:p>
          <a:p>
            <a:pPr lvl="0"/>
            <a:r>
              <a:rPr lang="en-US" dirty="0" smtClean="0"/>
              <a:t>Product management, e.g., algorithm change.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NOAA’s Expressed Interests Dec 2014</a:t>
            </a:r>
          </a:p>
          <a:p>
            <a:pPr lvl="1"/>
            <a:r>
              <a:rPr lang="en-US" dirty="0" smtClean="0"/>
              <a:t>Instrument performance using non-nominal data</a:t>
            </a:r>
          </a:p>
          <a:p>
            <a:pPr lvl="1"/>
            <a:r>
              <a:rPr lang="en-US" dirty="0" smtClean="0"/>
              <a:t>Instrument performance using nominal data</a:t>
            </a:r>
          </a:p>
          <a:p>
            <a:pPr lvl="1"/>
            <a:r>
              <a:rPr lang="en-US" dirty="0" smtClean="0"/>
              <a:t>Radiance product quality</a:t>
            </a:r>
          </a:p>
          <a:p>
            <a:pPr lvl="1"/>
            <a:r>
              <a:rPr lang="en-US" dirty="0" smtClean="0"/>
              <a:t>Field campaign</a:t>
            </a:r>
          </a:p>
          <a:p>
            <a:r>
              <a:rPr lang="en-US" dirty="0" smtClean="0"/>
              <a:t>JMA Responded Dec 2014</a:t>
            </a:r>
          </a:p>
          <a:p>
            <a:pPr lvl="1"/>
            <a:r>
              <a:rPr lang="en-US" dirty="0" smtClean="0"/>
              <a:t>Planned </a:t>
            </a:r>
          </a:p>
          <a:p>
            <a:pPr lvl="1"/>
            <a:r>
              <a:rPr lang="en-US" dirty="0" smtClean="0"/>
              <a:t>Declined</a:t>
            </a:r>
          </a:p>
          <a:p>
            <a:pPr lvl="1"/>
            <a:r>
              <a:rPr lang="en-US" dirty="0" smtClean="0"/>
              <a:t>Need Further Information</a:t>
            </a:r>
          </a:p>
          <a:p>
            <a:r>
              <a:rPr lang="en-US" dirty="0" smtClean="0"/>
              <a:t>NOAA Clarified Jan 2015</a:t>
            </a:r>
          </a:p>
          <a:p>
            <a:r>
              <a:rPr lang="en-US" dirty="0" smtClean="0"/>
              <a:t>NOAA &amp; JMA Discussed Feb 2015.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Does the on-orbit performance meet the requirements? With how much margin? </a:t>
            </a:r>
          </a:p>
          <a:p>
            <a:pPr lvl="0"/>
            <a:r>
              <a:rPr lang="en-US" dirty="0" smtClean="0"/>
              <a:t>Is the on-orbit performance consistent with pre-launch test results within uncertainty? </a:t>
            </a:r>
          </a:p>
          <a:p>
            <a:pPr lvl="0"/>
            <a:r>
              <a:rPr lang="en-US" dirty="0" smtClean="0"/>
              <a:t>If not, what are the reason(s) and mitigation plan? </a:t>
            </a:r>
          </a:p>
          <a:p>
            <a:pPr lvl="0"/>
            <a:r>
              <a:rPr lang="en-US" dirty="0" smtClean="0"/>
              <a:t>How was the performance evaluated? </a:t>
            </a:r>
          </a:p>
          <a:p>
            <a:pPr lvl="0"/>
            <a:r>
              <a:rPr lang="en-US" dirty="0" smtClean="0"/>
              <a:t>Are non-nominal data used?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Evaluate AHI performance.</a:t>
            </a:r>
          </a:p>
          <a:p>
            <a:pPr lvl="1"/>
            <a:r>
              <a:rPr lang="en-US" dirty="0" smtClean="0"/>
              <a:t>What users should know.</a:t>
            </a:r>
          </a:p>
          <a:p>
            <a:pPr lvl="0"/>
            <a:r>
              <a:rPr lang="en-US" dirty="0" smtClean="0"/>
              <a:t>learn lessons for ABI.</a:t>
            </a:r>
          </a:p>
          <a:p>
            <a:pPr lvl="1"/>
            <a:r>
              <a:rPr lang="en-US" dirty="0" smtClean="0"/>
              <a:t>What to prepare for, both in terms of instrument performance and post-launch tests .</a:t>
            </a:r>
          </a:p>
          <a:p>
            <a:pPr lvl="0"/>
            <a:r>
              <a:rPr lang="en-US" dirty="0" smtClean="0"/>
              <a:t>Identify challenges and opportunities.</a:t>
            </a:r>
          </a:p>
          <a:p>
            <a:pPr lvl="0"/>
            <a:r>
              <a:rPr lang="en-US" dirty="0" smtClean="0"/>
              <a:t>Plan for future.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</TotalTime>
  <Words>877</Words>
  <Application>Microsoft Office PowerPoint</Application>
  <PresentationFormat>On-screen Show (4:3)</PresentationFormat>
  <Paragraphs>189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NESDIS-JMA AHI Collaboration</vt:lpstr>
      <vt:lpstr>Outline</vt:lpstr>
      <vt:lpstr>background</vt:lpstr>
      <vt:lpstr>Collaboration on Himawari-8/9</vt:lpstr>
      <vt:lpstr>objectives</vt:lpstr>
      <vt:lpstr>General</vt:lpstr>
      <vt:lpstr>Specific</vt:lpstr>
      <vt:lpstr>For Each Test</vt:lpstr>
      <vt:lpstr>Goals</vt:lpstr>
      <vt:lpstr>schedule</vt:lpstr>
      <vt:lpstr>Part 1</vt:lpstr>
      <vt:lpstr>Part 2</vt:lpstr>
      <vt:lpstr>Part 3</vt:lpstr>
      <vt:lpstr>evaluation</vt:lpstr>
      <vt:lpstr>Outline</vt:lpstr>
      <vt:lpstr>Conclusions and future plan</vt:lpstr>
      <vt:lpstr>AHI Status</vt:lpstr>
      <vt:lpstr>Lessons Learned for ABI</vt:lpstr>
      <vt:lpstr>Near Future Plan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JMA-NESDIS Collaboration</dc:title>
  <dc:subject>GSICS, GOES-R, ABI, AHI</dc:subject>
  <dc:creator>Xiangqian Wu</dc:creator>
  <cp:lastModifiedBy>Xiangqian Wu</cp:lastModifiedBy>
  <cp:revision>59</cp:revision>
  <dcterms:created xsi:type="dcterms:W3CDTF">2015-01-30T12:23:44Z</dcterms:created>
  <dcterms:modified xsi:type="dcterms:W3CDTF">2015-03-15T18:58:29Z</dcterms:modified>
</cp:coreProperties>
</file>