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activeX/activeX1.xml" ContentType="application/vnd.ms-office.activeX+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4491" r:id="rId1"/>
  </p:sldMasterIdLst>
  <p:notesMasterIdLst>
    <p:notesMasterId r:id="rId27"/>
  </p:notesMasterIdLst>
  <p:handoutMasterIdLst>
    <p:handoutMasterId r:id="rId28"/>
  </p:handoutMasterIdLst>
  <p:sldIdLst>
    <p:sldId id="405" r:id="rId2"/>
    <p:sldId id="484" r:id="rId3"/>
    <p:sldId id="492" r:id="rId4"/>
    <p:sldId id="444" r:id="rId5"/>
    <p:sldId id="513" r:id="rId6"/>
    <p:sldId id="524" r:id="rId7"/>
    <p:sldId id="445" r:id="rId8"/>
    <p:sldId id="446" r:id="rId9"/>
    <p:sldId id="450" r:id="rId10"/>
    <p:sldId id="515" r:id="rId11"/>
    <p:sldId id="516" r:id="rId12"/>
    <p:sldId id="494" r:id="rId13"/>
    <p:sldId id="517" r:id="rId14"/>
    <p:sldId id="499" r:id="rId15"/>
    <p:sldId id="501" r:id="rId16"/>
    <p:sldId id="514" r:id="rId17"/>
    <p:sldId id="519" r:id="rId18"/>
    <p:sldId id="518" r:id="rId19"/>
    <p:sldId id="520" r:id="rId20"/>
    <p:sldId id="521" r:id="rId21"/>
    <p:sldId id="522" r:id="rId22"/>
    <p:sldId id="523" r:id="rId23"/>
    <p:sldId id="508" r:id="rId24"/>
    <p:sldId id="464" r:id="rId25"/>
    <p:sldId id="465" r:id="rId26"/>
  </p:sldIdLst>
  <p:sldSz cx="9906000" cy="6858000" type="A4"/>
  <p:notesSz cx="6797675" cy="9926638"/>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bastien Wagner" initials="RSP/SeW" lastIdx="1" clrIdx="0"/>
  <p:cmAuthor id="1" name="HewisonT" initials="RSP/TJ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45C0"/>
    <a:srgbClr val="0051E2"/>
    <a:srgbClr val="C98407"/>
    <a:srgbClr val="EEB500"/>
    <a:srgbClr val="D5FDFF"/>
    <a:srgbClr val="B0FAFE"/>
    <a:srgbClr val="FFF0A4"/>
    <a:srgbClr val="00B5EF"/>
    <a:srgbClr val="4E0B55"/>
    <a:srgbClr val="C7A77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63" autoAdjust="0"/>
    <p:restoredTop sz="94919" autoAdjust="0"/>
  </p:normalViewPr>
  <p:slideViewPr>
    <p:cSldViewPr snapToGrid="0">
      <p:cViewPr>
        <p:scale>
          <a:sx n="70" d="100"/>
          <a:sy n="70" d="100"/>
        </p:scale>
        <p:origin x="-1530" y="-84"/>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3"/>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9" d="100"/>
          <a:sy n="79" d="100"/>
        </p:scale>
        <p:origin x="-2508" y="-108"/>
      </p:cViewPr>
      <p:guideLst>
        <p:guide orient="horz" pos="3127"/>
        <p:guide pos="2140"/>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activeX/activeX1.xml><?xml version="1.0" encoding="utf-8"?>
<ax:ocx xmlns:ax="http://schemas.microsoft.com/office/2006/activeX" xmlns:r="http://schemas.openxmlformats.org/officeDocument/2006/relationships" ax:classid="{5512D122-5CC6-11CF-8D67-00AA00BDCE1D}"/>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wagner\AppData\Local\Microsoft\Windows\Temporary%20Internet%20Files\Content.IE5\0S63DYRE\GSICS_Product_Planning%5b1%5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GSICS Products Planning</a:t>
            </a:r>
          </a:p>
        </c:rich>
      </c:tx>
      <c:layout/>
      <c:spPr>
        <a:noFill/>
        <a:ln>
          <a:noFill/>
        </a:ln>
        <a:effectLst/>
      </c:spPr>
    </c:title>
    <c:plotArea>
      <c:layout/>
      <c:barChart>
        <c:barDir val="bar"/>
        <c:grouping val="stacked"/>
        <c:ser>
          <c:idx val="0"/>
          <c:order val="0"/>
          <c:tx>
            <c:strRef>
              <c:f>'Input Data'!$B$18</c:f>
              <c:strCache>
                <c:ptCount val="1"/>
              </c:strCache>
            </c:strRef>
          </c:tx>
          <c:spPr>
            <a:noFill/>
            <a:ln>
              <a:noFill/>
            </a:ln>
            <a:effectLst/>
          </c:spPr>
          <c:cat>
            <c:strRef>
              <c:f>'Input Data'!$A$19:$A$32</c:f>
              <c:strCache>
                <c:ptCount val="14"/>
                <c:pt idx="0">
                  <c:v>Meteosat-7/MVIRI-MetopA/IASI</c:v>
                </c:pt>
                <c:pt idx="1">
                  <c:v>Meteosat-8/SEVIRI-MetopA/IASI</c:v>
                </c:pt>
                <c:pt idx="2">
                  <c:v>Meteosat-9/SEVIRI-MetopA/IASI</c:v>
                </c:pt>
                <c:pt idx="3">
                  <c:v>Meteosat-10/SEVIRI-MetopA/IASI</c:v>
                </c:pt>
                <c:pt idx="4">
                  <c:v>MetopA/HIRS-MetopA/IASI</c:v>
                </c:pt>
                <c:pt idx="5">
                  <c:v>MetopA/AVHRR-MetopA/IASI</c:v>
                </c:pt>
                <c:pt idx="6">
                  <c:v>S3/SLSTR-MetopA/IASI</c:v>
                </c:pt>
                <c:pt idx="7">
                  <c:v>SEVIRI-MODIS(DCC)</c:v>
                </c:pt>
                <c:pt idx="8">
                  <c:v>Meteosat-7/MVIRI-ROLO/MODIS</c:v>
                </c:pt>
                <c:pt idx="9">
                  <c:v>Meteosat-8/SEVIRI-ROLO/MODIS</c:v>
                </c:pt>
                <c:pt idx="10">
                  <c:v>Meteosat-9/SEVIRI-ROLO/MODIS</c:v>
                </c:pt>
                <c:pt idx="11">
                  <c:v>Meteosat-10/SEVIRI-ROLO/MODIS</c:v>
                </c:pt>
                <c:pt idx="12">
                  <c:v>Meteosats-HIRS/AIRS/IASI (SCOPE-CM)</c:v>
                </c:pt>
                <c:pt idx="13">
                  <c:v>Meteosats- VIS (SCOPE-CM)</c:v>
                </c:pt>
              </c:strCache>
            </c:strRef>
          </c:cat>
          <c:val>
            <c:numRef>
              <c:f>'Input Data'!$B$19:$B$32</c:f>
              <c:numCache>
                <c:formatCode>dd/mm/yyyy</c:formatCode>
                <c:ptCount val="14"/>
                <c:pt idx="0">
                  <c:v>39083</c:v>
                </c:pt>
                <c:pt idx="1">
                  <c:v>39083</c:v>
                </c:pt>
                <c:pt idx="2">
                  <c:v>39083</c:v>
                </c:pt>
                <c:pt idx="3">
                  <c:v>39083</c:v>
                </c:pt>
                <c:pt idx="4">
                  <c:v>39083</c:v>
                </c:pt>
                <c:pt idx="5">
                  <c:v>39083</c:v>
                </c:pt>
                <c:pt idx="6">
                  <c:v>39083</c:v>
                </c:pt>
                <c:pt idx="7">
                  <c:v>39083</c:v>
                </c:pt>
                <c:pt idx="8">
                  <c:v>39083</c:v>
                </c:pt>
                <c:pt idx="9">
                  <c:v>39083</c:v>
                </c:pt>
                <c:pt idx="10">
                  <c:v>39083</c:v>
                </c:pt>
                <c:pt idx="11">
                  <c:v>39083</c:v>
                </c:pt>
                <c:pt idx="12">
                  <c:v>39083</c:v>
                </c:pt>
                <c:pt idx="13">
                  <c:v>39083</c:v>
                </c:pt>
              </c:numCache>
            </c:numRef>
          </c:val>
        </c:ser>
        <c:ser>
          <c:idx val="1"/>
          <c:order val="1"/>
          <c:tx>
            <c:strRef>
              <c:f>'Input Data'!$C$18</c:f>
              <c:strCache>
                <c:ptCount val="1"/>
              </c:strCache>
            </c:strRef>
          </c:tx>
          <c:spPr>
            <a:noFill/>
            <a:ln>
              <a:noFill/>
            </a:ln>
            <a:effectLst/>
          </c:spPr>
          <c:cat>
            <c:strRef>
              <c:f>'Input Data'!$A$19:$A$32</c:f>
              <c:strCache>
                <c:ptCount val="14"/>
                <c:pt idx="0">
                  <c:v>Meteosat-7/MVIRI-MetopA/IASI</c:v>
                </c:pt>
                <c:pt idx="1">
                  <c:v>Meteosat-8/SEVIRI-MetopA/IASI</c:v>
                </c:pt>
                <c:pt idx="2">
                  <c:v>Meteosat-9/SEVIRI-MetopA/IASI</c:v>
                </c:pt>
                <c:pt idx="3">
                  <c:v>Meteosat-10/SEVIRI-MetopA/IASI</c:v>
                </c:pt>
                <c:pt idx="4">
                  <c:v>MetopA/HIRS-MetopA/IASI</c:v>
                </c:pt>
                <c:pt idx="5">
                  <c:v>MetopA/AVHRR-MetopA/IASI</c:v>
                </c:pt>
                <c:pt idx="6">
                  <c:v>S3/SLSTR-MetopA/IASI</c:v>
                </c:pt>
                <c:pt idx="7">
                  <c:v>SEVIRI-MODIS(DCC)</c:v>
                </c:pt>
                <c:pt idx="8">
                  <c:v>Meteosat-7/MVIRI-ROLO/MODIS</c:v>
                </c:pt>
                <c:pt idx="9">
                  <c:v>Meteosat-8/SEVIRI-ROLO/MODIS</c:v>
                </c:pt>
                <c:pt idx="10">
                  <c:v>Meteosat-9/SEVIRI-ROLO/MODIS</c:v>
                </c:pt>
                <c:pt idx="11">
                  <c:v>Meteosat-10/SEVIRI-ROLO/MODIS</c:v>
                </c:pt>
                <c:pt idx="12">
                  <c:v>Meteosats-HIRS/AIRS/IASI (SCOPE-CM)</c:v>
                </c:pt>
                <c:pt idx="13">
                  <c:v>Meteosats- VIS (SCOPE-CM)</c:v>
                </c:pt>
              </c:strCache>
            </c:strRef>
          </c:cat>
          <c:val>
            <c:numRef>
              <c:f>'Input Data'!$C$19:$C$32</c:f>
              <c:numCache>
                <c:formatCode>0.00</c:formatCode>
                <c:ptCount val="14"/>
                <c:pt idx="0">
                  <c:v>181</c:v>
                </c:pt>
                <c:pt idx="1">
                  <c:v>181</c:v>
                </c:pt>
                <c:pt idx="2">
                  <c:v>181</c:v>
                </c:pt>
                <c:pt idx="3">
                  <c:v>2070</c:v>
                </c:pt>
                <c:pt idx="4">
                  <c:v>821</c:v>
                </c:pt>
                <c:pt idx="5">
                  <c:v>2830</c:v>
                </c:pt>
                <c:pt idx="6">
                  <c:v>-39083</c:v>
                </c:pt>
                <c:pt idx="7">
                  <c:v>2192</c:v>
                </c:pt>
                <c:pt idx="8">
                  <c:v>2647</c:v>
                </c:pt>
                <c:pt idx="9">
                  <c:v>2373</c:v>
                </c:pt>
                <c:pt idx="10">
                  <c:v>2373</c:v>
                </c:pt>
                <c:pt idx="11">
                  <c:v>2373</c:v>
                </c:pt>
                <c:pt idx="12">
                  <c:v>2738</c:v>
                </c:pt>
                <c:pt idx="13">
                  <c:v>2830</c:v>
                </c:pt>
              </c:numCache>
            </c:numRef>
          </c:val>
        </c:ser>
        <c:ser>
          <c:idx val="2"/>
          <c:order val="2"/>
          <c:tx>
            <c:strRef>
              <c:f>'Input Data'!$D$18</c:f>
              <c:strCache>
                <c:ptCount val="1"/>
                <c:pt idx="0">
                  <c:v>Prototype</c:v>
                </c:pt>
              </c:strCache>
            </c:strRef>
          </c:tx>
          <c:spPr>
            <a:solidFill>
              <a:schemeClr val="bg1">
                <a:lumMod val="75000"/>
              </a:schemeClr>
            </a:solidFill>
            <a:ln>
              <a:solidFill>
                <a:schemeClr val="accent1"/>
              </a:solidFill>
            </a:ln>
            <a:effectLst/>
          </c:spPr>
          <c:cat>
            <c:strRef>
              <c:f>'Input Data'!$A$19:$A$32</c:f>
              <c:strCache>
                <c:ptCount val="14"/>
                <c:pt idx="0">
                  <c:v>Meteosat-7/MVIRI-MetopA/IASI</c:v>
                </c:pt>
                <c:pt idx="1">
                  <c:v>Meteosat-8/SEVIRI-MetopA/IASI</c:v>
                </c:pt>
                <c:pt idx="2">
                  <c:v>Meteosat-9/SEVIRI-MetopA/IASI</c:v>
                </c:pt>
                <c:pt idx="3">
                  <c:v>Meteosat-10/SEVIRI-MetopA/IASI</c:v>
                </c:pt>
                <c:pt idx="4">
                  <c:v>MetopA/HIRS-MetopA/IASI</c:v>
                </c:pt>
                <c:pt idx="5">
                  <c:v>MetopA/AVHRR-MetopA/IASI</c:v>
                </c:pt>
                <c:pt idx="6">
                  <c:v>S3/SLSTR-MetopA/IASI</c:v>
                </c:pt>
                <c:pt idx="7">
                  <c:v>SEVIRI-MODIS(DCC)</c:v>
                </c:pt>
                <c:pt idx="8">
                  <c:v>Meteosat-7/MVIRI-ROLO/MODIS</c:v>
                </c:pt>
                <c:pt idx="9">
                  <c:v>Meteosat-8/SEVIRI-ROLO/MODIS</c:v>
                </c:pt>
                <c:pt idx="10">
                  <c:v>Meteosat-9/SEVIRI-ROLO/MODIS</c:v>
                </c:pt>
                <c:pt idx="11">
                  <c:v>Meteosat-10/SEVIRI-ROLO/MODIS</c:v>
                </c:pt>
                <c:pt idx="12">
                  <c:v>Meteosats-HIRS/AIRS/IASI (SCOPE-CM)</c:v>
                </c:pt>
                <c:pt idx="13">
                  <c:v>Meteosats- VIS (SCOPE-CM)</c:v>
                </c:pt>
              </c:strCache>
            </c:strRef>
          </c:cat>
          <c:val>
            <c:numRef>
              <c:f>'Input Data'!$D$19:$D$32</c:f>
              <c:numCache>
                <c:formatCode>0.00</c:formatCode>
                <c:ptCount val="14"/>
                <c:pt idx="0">
                  <c:v>366</c:v>
                </c:pt>
                <c:pt idx="1">
                  <c:v>366</c:v>
                </c:pt>
                <c:pt idx="2">
                  <c:v>366</c:v>
                </c:pt>
                <c:pt idx="3">
                  <c:v>122</c:v>
                </c:pt>
                <c:pt idx="4">
                  <c:v>2282</c:v>
                </c:pt>
                <c:pt idx="5">
                  <c:v>457</c:v>
                </c:pt>
                <c:pt idx="6">
                  <c:v>0</c:v>
                </c:pt>
                <c:pt idx="7">
                  <c:v>546</c:v>
                </c:pt>
                <c:pt idx="8">
                  <c:v>275</c:v>
                </c:pt>
                <c:pt idx="9">
                  <c:v>549</c:v>
                </c:pt>
                <c:pt idx="10">
                  <c:v>549</c:v>
                </c:pt>
                <c:pt idx="11">
                  <c:v>549</c:v>
                </c:pt>
                <c:pt idx="12">
                  <c:v>184</c:v>
                </c:pt>
                <c:pt idx="13">
                  <c:v>639</c:v>
                </c:pt>
              </c:numCache>
            </c:numRef>
          </c:val>
        </c:ser>
        <c:ser>
          <c:idx val="3"/>
          <c:order val="3"/>
          <c:tx>
            <c:strRef>
              <c:f>'Input Data'!$E$18</c:f>
              <c:strCache>
                <c:ptCount val="1"/>
                <c:pt idx="0">
                  <c:v>Demonstration</c:v>
                </c:pt>
              </c:strCache>
            </c:strRef>
          </c:tx>
          <c:spPr>
            <a:solidFill>
              <a:srgbClr val="FFC000"/>
            </a:solidFill>
            <a:ln>
              <a:solidFill>
                <a:schemeClr val="accent1"/>
              </a:solidFill>
            </a:ln>
            <a:effectLst/>
          </c:spPr>
          <c:cat>
            <c:strRef>
              <c:f>'Input Data'!$A$19:$A$32</c:f>
              <c:strCache>
                <c:ptCount val="14"/>
                <c:pt idx="0">
                  <c:v>Meteosat-7/MVIRI-MetopA/IASI</c:v>
                </c:pt>
                <c:pt idx="1">
                  <c:v>Meteosat-8/SEVIRI-MetopA/IASI</c:v>
                </c:pt>
                <c:pt idx="2">
                  <c:v>Meteosat-9/SEVIRI-MetopA/IASI</c:v>
                </c:pt>
                <c:pt idx="3">
                  <c:v>Meteosat-10/SEVIRI-MetopA/IASI</c:v>
                </c:pt>
                <c:pt idx="4">
                  <c:v>MetopA/HIRS-MetopA/IASI</c:v>
                </c:pt>
                <c:pt idx="5">
                  <c:v>MetopA/AVHRR-MetopA/IASI</c:v>
                </c:pt>
                <c:pt idx="6">
                  <c:v>S3/SLSTR-MetopA/IASI</c:v>
                </c:pt>
                <c:pt idx="7">
                  <c:v>SEVIRI-MODIS(DCC)</c:v>
                </c:pt>
                <c:pt idx="8">
                  <c:v>Meteosat-7/MVIRI-ROLO/MODIS</c:v>
                </c:pt>
                <c:pt idx="9">
                  <c:v>Meteosat-8/SEVIRI-ROLO/MODIS</c:v>
                </c:pt>
                <c:pt idx="10">
                  <c:v>Meteosat-9/SEVIRI-ROLO/MODIS</c:v>
                </c:pt>
                <c:pt idx="11">
                  <c:v>Meteosat-10/SEVIRI-ROLO/MODIS</c:v>
                </c:pt>
                <c:pt idx="12">
                  <c:v>Meteosats-HIRS/AIRS/IASI (SCOPE-CM)</c:v>
                </c:pt>
                <c:pt idx="13">
                  <c:v>Meteosats- VIS (SCOPE-CM)</c:v>
                </c:pt>
              </c:strCache>
            </c:strRef>
          </c:cat>
          <c:val>
            <c:numRef>
              <c:f>'Input Data'!$E$19:$E$32</c:f>
              <c:numCache>
                <c:formatCode>0.00</c:formatCode>
                <c:ptCount val="14"/>
                <c:pt idx="0">
                  <c:v>2556</c:v>
                </c:pt>
                <c:pt idx="1">
                  <c:v>2191</c:v>
                </c:pt>
                <c:pt idx="2">
                  <c:v>1645</c:v>
                </c:pt>
                <c:pt idx="3">
                  <c:v>181</c:v>
                </c:pt>
                <c:pt idx="4">
                  <c:v>-42186</c:v>
                </c:pt>
                <c:pt idx="5">
                  <c:v>-42370</c:v>
                </c:pt>
                <c:pt idx="6">
                  <c:v>0</c:v>
                </c:pt>
                <c:pt idx="7">
                  <c:v>365</c:v>
                </c:pt>
                <c:pt idx="8">
                  <c:v>365</c:v>
                </c:pt>
                <c:pt idx="9">
                  <c:v>365</c:v>
                </c:pt>
                <c:pt idx="10">
                  <c:v>365</c:v>
                </c:pt>
                <c:pt idx="11">
                  <c:v>365</c:v>
                </c:pt>
                <c:pt idx="12">
                  <c:v>181</c:v>
                </c:pt>
                <c:pt idx="13">
                  <c:v>365</c:v>
                </c:pt>
              </c:numCache>
            </c:numRef>
          </c:val>
        </c:ser>
        <c:ser>
          <c:idx val="4"/>
          <c:order val="4"/>
          <c:tx>
            <c:strRef>
              <c:f>'Input Data'!$F$18</c:f>
              <c:strCache>
                <c:ptCount val="1"/>
                <c:pt idx="0">
                  <c:v>Pre-Operational</c:v>
                </c:pt>
              </c:strCache>
            </c:strRef>
          </c:tx>
          <c:spPr>
            <a:solidFill>
              <a:srgbClr val="FFFF00"/>
            </a:solidFill>
            <a:ln>
              <a:solidFill>
                <a:srgbClr val="92D050"/>
              </a:solidFill>
            </a:ln>
            <a:effectLst/>
          </c:spPr>
          <c:cat>
            <c:strRef>
              <c:f>'Input Data'!$A$19:$A$32</c:f>
              <c:strCache>
                <c:ptCount val="14"/>
                <c:pt idx="0">
                  <c:v>Meteosat-7/MVIRI-MetopA/IASI</c:v>
                </c:pt>
                <c:pt idx="1">
                  <c:v>Meteosat-8/SEVIRI-MetopA/IASI</c:v>
                </c:pt>
                <c:pt idx="2">
                  <c:v>Meteosat-9/SEVIRI-MetopA/IASI</c:v>
                </c:pt>
                <c:pt idx="3">
                  <c:v>Meteosat-10/SEVIRI-MetopA/IASI</c:v>
                </c:pt>
                <c:pt idx="4">
                  <c:v>MetopA/HIRS-MetopA/IASI</c:v>
                </c:pt>
                <c:pt idx="5">
                  <c:v>MetopA/AVHRR-MetopA/IASI</c:v>
                </c:pt>
                <c:pt idx="6">
                  <c:v>S3/SLSTR-MetopA/IASI</c:v>
                </c:pt>
                <c:pt idx="7">
                  <c:v>SEVIRI-MODIS(DCC)</c:v>
                </c:pt>
                <c:pt idx="8">
                  <c:v>Meteosat-7/MVIRI-ROLO/MODIS</c:v>
                </c:pt>
                <c:pt idx="9">
                  <c:v>Meteosat-8/SEVIRI-ROLO/MODIS</c:v>
                </c:pt>
                <c:pt idx="10">
                  <c:v>Meteosat-9/SEVIRI-ROLO/MODIS</c:v>
                </c:pt>
                <c:pt idx="11">
                  <c:v>Meteosat-10/SEVIRI-ROLO/MODIS</c:v>
                </c:pt>
                <c:pt idx="12">
                  <c:v>Meteosats-HIRS/AIRS/IASI (SCOPE-CM)</c:v>
                </c:pt>
                <c:pt idx="13">
                  <c:v>Meteosats- VIS (SCOPE-CM)</c:v>
                </c:pt>
              </c:strCache>
            </c:strRef>
          </c:cat>
          <c:val>
            <c:numRef>
              <c:f>'Input Data'!$F$19:$F$32</c:f>
              <c:numCache>
                <c:formatCode>0.00</c:formatCode>
                <c:ptCount val="14"/>
                <c:pt idx="0">
                  <c:v>184</c:v>
                </c:pt>
                <c:pt idx="1">
                  <c:v>31</c:v>
                </c:pt>
                <c:pt idx="2">
                  <c:v>546</c:v>
                </c:pt>
                <c:pt idx="3">
                  <c:v>365</c:v>
                </c:pt>
                <c:pt idx="4">
                  <c:v>0</c:v>
                </c:pt>
                <c:pt idx="5">
                  <c:v>0</c:v>
                </c:pt>
                <c:pt idx="6">
                  <c:v>0</c:v>
                </c:pt>
                <c:pt idx="7">
                  <c:v>365</c:v>
                </c:pt>
                <c:pt idx="8">
                  <c:v>365</c:v>
                </c:pt>
                <c:pt idx="9">
                  <c:v>365</c:v>
                </c:pt>
                <c:pt idx="10">
                  <c:v>365</c:v>
                </c:pt>
                <c:pt idx="11">
                  <c:v>365</c:v>
                </c:pt>
                <c:pt idx="12">
                  <c:v>915</c:v>
                </c:pt>
                <c:pt idx="13">
                  <c:v>365</c:v>
                </c:pt>
              </c:numCache>
            </c:numRef>
          </c:val>
        </c:ser>
        <c:ser>
          <c:idx val="5"/>
          <c:order val="5"/>
          <c:tx>
            <c:strRef>
              <c:f>'Input Data'!$G$18</c:f>
              <c:strCache>
                <c:ptCount val="1"/>
                <c:pt idx="0">
                  <c:v>Operational</c:v>
                </c:pt>
              </c:strCache>
            </c:strRef>
          </c:tx>
          <c:spPr>
            <a:solidFill>
              <a:srgbClr val="92D050"/>
            </a:solidFill>
            <a:ln>
              <a:solidFill>
                <a:srgbClr val="92D050"/>
              </a:solidFill>
            </a:ln>
            <a:effectLst/>
          </c:spPr>
          <c:cat>
            <c:strRef>
              <c:f>'Input Data'!$A$19:$A$32</c:f>
              <c:strCache>
                <c:ptCount val="14"/>
                <c:pt idx="0">
                  <c:v>Meteosat-7/MVIRI-MetopA/IASI</c:v>
                </c:pt>
                <c:pt idx="1">
                  <c:v>Meteosat-8/SEVIRI-MetopA/IASI</c:v>
                </c:pt>
                <c:pt idx="2">
                  <c:v>Meteosat-9/SEVIRI-MetopA/IASI</c:v>
                </c:pt>
                <c:pt idx="3">
                  <c:v>Meteosat-10/SEVIRI-MetopA/IASI</c:v>
                </c:pt>
                <c:pt idx="4">
                  <c:v>MetopA/HIRS-MetopA/IASI</c:v>
                </c:pt>
                <c:pt idx="5">
                  <c:v>MetopA/AVHRR-MetopA/IASI</c:v>
                </c:pt>
                <c:pt idx="6">
                  <c:v>S3/SLSTR-MetopA/IASI</c:v>
                </c:pt>
                <c:pt idx="7">
                  <c:v>SEVIRI-MODIS(DCC)</c:v>
                </c:pt>
                <c:pt idx="8">
                  <c:v>Meteosat-7/MVIRI-ROLO/MODIS</c:v>
                </c:pt>
                <c:pt idx="9">
                  <c:v>Meteosat-8/SEVIRI-ROLO/MODIS</c:v>
                </c:pt>
                <c:pt idx="10">
                  <c:v>Meteosat-9/SEVIRI-ROLO/MODIS</c:v>
                </c:pt>
                <c:pt idx="11">
                  <c:v>Meteosat-10/SEVIRI-ROLO/MODIS</c:v>
                </c:pt>
                <c:pt idx="12">
                  <c:v>Meteosats-HIRS/AIRS/IASI (SCOPE-CM)</c:v>
                </c:pt>
                <c:pt idx="13">
                  <c:v>Meteosats- VIS (SCOPE-CM)</c:v>
                </c:pt>
              </c:strCache>
            </c:strRef>
          </c:cat>
          <c:val>
            <c:numRef>
              <c:f>'Input Data'!$G$19:$G$32</c:f>
              <c:numCache>
                <c:formatCode>0.00</c:formatCode>
                <c:ptCount val="14"/>
                <c:pt idx="0">
                  <c:v>1096</c:v>
                </c:pt>
                <c:pt idx="1">
                  <c:v>1614</c:v>
                </c:pt>
                <c:pt idx="2">
                  <c:v>1645</c:v>
                </c:pt>
                <c:pt idx="3">
                  <c:v>1645</c:v>
                </c:pt>
                <c:pt idx="4">
                  <c:v>0</c:v>
                </c:pt>
                <c:pt idx="5">
                  <c:v>0</c:v>
                </c:pt>
                <c:pt idx="6">
                  <c:v>0</c:v>
                </c:pt>
                <c:pt idx="7">
                  <c:v>915</c:v>
                </c:pt>
                <c:pt idx="8">
                  <c:v>731</c:v>
                </c:pt>
                <c:pt idx="9">
                  <c:v>731</c:v>
                </c:pt>
                <c:pt idx="10">
                  <c:v>731</c:v>
                </c:pt>
                <c:pt idx="11">
                  <c:v>731</c:v>
                </c:pt>
                <c:pt idx="12">
                  <c:v>365</c:v>
                </c:pt>
                <c:pt idx="13">
                  <c:v>184</c:v>
                </c:pt>
              </c:numCache>
            </c:numRef>
          </c:val>
        </c:ser>
        <c:overlap val="100"/>
        <c:axId val="138417280"/>
        <c:axId val="138418816"/>
      </c:barChart>
      <c:catAx>
        <c:axId val="138417280"/>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418816"/>
        <c:crosses val="autoZero"/>
        <c:auto val="1"/>
        <c:lblAlgn val="ctr"/>
        <c:lblOffset val="100"/>
      </c:catAx>
      <c:valAx>
        <c:axId val="138418816"/>
        <c:scaling>
          <c:orientation val="minMax"/>
          <c:max val="43475"/>
          <c:min val="39084"/>
        </c:scaling>
        <c:axPos val="t"/>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mm/yyyy" sourceLinked="0"/>
        <c:maj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8417280"/>
        <c:crosses val="autoZero"/>
        <c:crossBetween val="between"/>
        <c:majorUnit val="365.24"/>
      </c:valAx>
      <c:spPr>
        <a:noFill/>
        <a:ln>
          <a:noFill/>
        </a:ln>
        <a:effectLst/>
      </c:spPr>
    </c:plotArea>
    <c:legend>
      <c:legendPos val="t"/>
      <c:layout/>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1" dt="2015-03-11T18:41:22.898" idx="1">
    <p:pos x="5175" y="129"/>
    <p:text>Need to update</p:text>
  </p:cm>
</p:cmLst>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0.74421</cdr:x>
      <cdr:y>0.07866</cdr:y>
    </cdr:from>
    <cdr:to>
      <cdr:x>0.76962</cdr:x>
      <cdr:y>0.10113</cdr:y>
    </cdr:to>
    <cdr:sp macro="" textlink="">
      <cdr:nvSpPr>
        <cdr:cNvPr id="2" name="TextBox 1"/>
        <cdr:cNvSpPr txBox="1"/>
      </cdr:nvSpPr>
      <cdr:spPr>
        <a:xfrm xmlns:a="http://schemas.openxmlformats.org/drawingml/2006/main">
          <a:off x="6924202" y="472871"/>
          <a:ext cx="236436" cy="1351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0.75088</cdr:x>
      <cdr:y>0.39695</cdr:y>
    </cdr:from>
    <cdr:to>
      <cdr:x>0.95209</cdr:x>
      <cdr:y>0.45437</cdr:y>
    </cdr:to>
    <cdr:sp macro="" textlink="">
      <cdr:nvSpPr>
        <cdr:cNvPr id="3" name="TextBox 3"/>
        <cdr:cNvSpPr txBox="1"/>
      </cdr:nvSpPr>
      <cdr:spPr>
        <a:xfrm xmlns:a="http://schemas.openxmlformats.org/drawingml/2006/main">
          <a:off x="7053880" y="2340260"/>
          <a:ext cx="189021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GB"/>
          </a:defPPr>
          <a:lvl1pPr algn="l" rtl="0" fontAlgn="base">
            <a:spcBef>
              <a:spcPct val="0"/>
            </a:spcBef>
            <a:spcAft>
              <a:spcPct val="0"/>
            </a:spcAft>
            <a:defRPr sz="900" b="1" kern="1200">
              <a:solidFill>
                <a:srgbClr val="FFFFFF"/>
              </a:solidFill>
              <a:latin typeface="Tahoma" pitchFamily="34" charset="0"/>
            </a:defRPr>
          </a:lvl1pPr>
          <a:lvl2pPr marL="457200" algn="l" rtl="0" fontAlgn="base">
            <a:spcBef>
              <a:spcPct val="0"/>
            </a:spcBef>
            <a:spcAft>
              <a:spcPct val="0"/>
            </a:spcAft>
            <a:defRPr sz="900" b="1" kern="1200">
              <a:solidFill>
                <a:srgbClr val="FFFFFF"/>
              </a:solidFill>
              <a:latin typeface="Tahoma" pitchFamily="34" charset="0"/>
            </a:defRPr>
          </a:lvl2pPr>
          <a:lvl3pPr marL="914400" algn="l" rtl="0" fontAlgn="base">
            <a:spcBef>
              <a:spcPct val="0"/>
            </a:spcBef>
            <a:spcAft>
              <a:spcPct val="0"/>
            </a:spcAft>
            <a:defRPr sz="900" b="1" kern="1200">
              <a:solidFill>
                <a:srgbClr val="FFFFFF"/>
              </a:solidFill>
              <a:latin typeface="Tahoma" pitchFamily="34" charset="0"/>
            </a:defRPr>
          </a:lvl3pPr>
          <a:lvl4pPr marL="1371600" algn="l" rtl="0" fontAlgn="base">
            <a:spcBef>
              <a:spcPct val="0"/>
            </a:spcBef>
            <a:spcAft>
              <a:spcPct val="0"/>
            </a:spcAft>
            <a:defRPr sz="900" b="1" kern="1200">
              <a:solidFill>
                <a:srgbClr val="FFFFFF"/>
              </a:solidFill>
              <a:latin typeface="Tahoma" pitchFamily="34" charset="0"/>
            </a:defRPr>
          </a:lvl4pPr>
          <a:lvl5pPr marL="1828800" algn="l" rtl="0" fontAlgn="base">
            <a:spcBef>
              <a:spcPct val="0"/>
            </a:spcBef>
            <a:spcAft>
              <a:spcPct val="0"/>
            </a:spcAft>
            <a:defRPr sz="900" b="1" kern="1200">
              <a:solidFill>
                <a:srgbClr val="FFFFFF"/>
              </a:solidFill>
              <a:latin typeface="Tahoma" pitchFamily="34" charset="0"/>
            </a:defRPr>
          </a:lvl5pPr>
          <a:lvl6pPr marL="2286000" algn="l" defTabSz="914400" rtl="0" eaLnBrk="1" latinLnBrk="0" hangingPunct="1">
            <a:defRPr sz="900" b="1" kern="1200">
              <a:solidFill>
                <a:srgbClr val="FFFFFF"/>
              </a:solidFill>
              <a:latin typeface="Tahoma" pitchFamily="34" charset="0"/>
            </a:defRPr>
          </a:lvl6pPr>
          <a:lvl7pPr marL="2743200" algn="l" defTabSz="914400" rtl="0" eaLnBrk="1" latinLnBrk="0" hangingPunct="1">
            <a:defRPr sz="900" b="1" kern="1200">
              <a:solidFill>
                <a:srgbClr val="FFFFFF"/>
              </a:solidFill>
              <a:latin typeface="Tahoma" pitchFamily="34" charset="0"/>
            </a:defRPr>
          </a:lvl7pPr>
          <a:lvl8pPr marL="3200400" algn="l" defTabSz="914400" rtl="0" eaLnBrk="1" latinLnBrk="0" hangingPunct="1">
            <a:defRPr sz="900" b="1" kern="1200">
              <a:solidFill>
                <a:srgbClr val="FFFFFF"/>
              </a:solidFill>
              <a:latin typeface="Tahoma" pitchFamily="34" charset="0"/>
            </a:defRPr>
          </a:lvl8pPr>
          <a:lvl9pPr marL="3657600" algn="l" defTabSz="914400" rtl="0" eaLnBrk="1" latinLnBrk="0" hangingPunct="1">
            <a:defRPr sz="900" b="1" kern="1200">
              <a:solidFill>
                <a:srgbClr val="FFFFFF"/>
              </a:solidFill>
              <a:latin typeface="Tahoma" pitchFamily="34" charset="0"/>
            </a:defRPr>
          </a:lvl9pPr>
        </a:lstStyle>
        <a:p xmlns:a="http://schemas.openxmlformats.org/drawingml/2006/main">
          <a:r>
            <a:rPr lang="en-GB" sz="1600" dirty="0" smtClean="0">
              <a:solidFill>
                <a:srgbClr val="002569">
                  <a:lumMod val="75000"/>
                </a:srgbClr>
              </a:solidFill>
            </a:rPr>
            <a:t>No further dev.</a:t>
          </a:r>
          <a:endParaRPr lang="en-GB" sz="1600" dirty="0">
            <a:solidFill>
              <a:srgbClr val="002569">
                <a:lumMod val="75000"/>
              </a:srgbClr>
            </a:solidFill>
          </a:endParaRPr>
        </a:p>
      </cdr:txBody>
    </cdr:sp>
  </cdr:relSizeAnchor>
  <cdr:relSizeAnchor xmlns:cdr="http://schemas.openxmlformats.org/drawingml/2006/chartDrawing">
    <cdr:from>
      <cdr:x>0.26701</cdr:x>
      <cdr:y>0.71756</cdr:y>
    </cdr:from>
    <cdr:to>
      <cdr:x>0.46823</cdr:x>
      <cdr:y>0.77498</cdr:y>
    </cdr:to>
    <cdr:sp macro="" textlink="">
      <cdr:nvSpPr>
        <cdr:cNvPr id="4" name="TextBox 3"/>
        <cdr:cNvSpPr txBox="1"/>
      </cdr:nvSpPr>
      <cdr:spPr>
        <a:xfrm xmlns:a="http://schemas.openxmlformats.org/drawingml/2006/main">
          <a:off x="2508375" y="4230470"/>
          <a:ext cx="189021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r>
            <a:rPr lang="en-GB" sz="1600" b="1" kern="1200" dirty="0" smtClean="0">
              <a:solidFill>
                <a:schemeClr val="tx1">
                  <a:lumMod val="75000"/>
                </a:schemeClr>
              </a:solidFill>
              <a:latin typeface="Tahoma" pitchFamily="34" charset="0"/>
            </a:rPr>
            <a:t>To be discussed</a:t>
          </a:r>
          <a:endParaRPr lang="en-GB" sz="1600" b="1" kern="1200" dirty="0">
            <a:solidFill>
              <a:schemeClr val="tx1">
                <a:lumMod val="75000"/>
              </a:schemeClr>
            </a:solidFill>
            <a:latin typeface="Tahoma" pitchFamily="34" charset="0"/>
          </a:endParaRPr>
        </a:p>
      </cdr:txBody>
    </cdr:sp>
  </cdr:relSizeAnchor>
  <cdr:relSizeAnchor xmlns:cdr="http://schemas.openxmlformats.org/drawingml/2006/chartDrawing">
    <cdr:from>
      <cdr:x>0.24785</cdr:x>
      <cdr:y>0.64122</cdr:y>
    </cdr:from>
    <cdr:to>
      <cdr:x>0.26701</cdr:x>
      <cdr:y>0.85496</cdr:y>
    </cdr:to>
    <cdr:sp macro="" textlink="">
      <cdr:nvSpPr>
        <cdr:cNvPr id="5" name="Right Brace 4"/>
        <cdr:cNvSpPr/>
      </cdr:nvSpPr>
      <cdr:spPr bwMode="auto">
        <a:xfrm xmlns:a="http://schemas.openxmlformats.org/drawingml/2006/main">
          <a:off x="2328355" y="3780420"/>
          <a:ext cx="180020" cy="1260140"/>
        </a:xfrm>
        <a:prstGeom xmlns:a="http://schemas.openxmlformats.org/drawingml/2006/main" prst="rightBrace">
          <a:avLst/>
        </a:prstGeom>
        <a:noFill xmlns:a="http://schemas.openxmlformats.org/drawingml/2006/main"/>
        <a:ln xmlns:a="http://schemas.openxmlformats.org/drawingml/2006/main" w="28575" cap="flat" cmpd="sng" algn="ctr">
          <a:solidFill>
            <a:schemeClr val="tx1">
              <a:lumMod val="75000"/>
            </a:schemeClr>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36000" tIns="36000" rIns="36000" bIns="3600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20450"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832600" y="0"/>
            <a:ext cx="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20450" eaLnBrk="0" hangingPunct="0">
              <a:spcBef>
                <a:spcPct val="0"/>
              </a:spcBef>
              <a:defRPr sz="12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9734550"/>
            <a:ext cx="0" cy="18415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20450"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646863" y="9736138"/>
            <a:ext cx="185737" cy="18256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20450" eaLnBrk="0" hangingPunct="0">
              <a:spcBef>
                <a:spcPct val="0"/>
              </a:spcBef>
              <a:defRPr sz="1200" b="0">
                <a:solidFill>
                  <a:srgbClr val="000000"/>
                </a:solidFill>
                <a:latin typeface="Helvetica" pitchFamily="34" charset="0"/>
              </a:defRPr>
            </a:lvl1pPr>
          </a:lstStyle>
          <a:p>
            <a:pPr>
              <a:defRPr/>
            </a:pPr>
            <a:fld id="{D749D94E-2C0F-4C1F-91CC-FBCA5A76A961}"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980" tIns="45990" rIns="91980" bIns="45990" numCol="1" anchor="t" anchorCtr="0" compatLnSpc="1">
            <a:prstTxWarp prst="textNoShape">
              <a:avLst/>
            </a:prstTxWarp>
          </a:bodyPr>
          <a:lstStyle>
            <a:lvl1pPr defTabSz="920450"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852863" y="0"/>
            <a:ext cx="2944812" cy="496888"/>
          </a:xfrm>
          <a:prstGeom prst="rect">
            <a:avLst/>
          </a:prstGeom>
          <a:noFill/>
          <a:ln w="9525">
            <a:noFill/>
            <a:miter lim="800000"/>
            <a:headEnd/>
            <a:tailEnd/>
          </a:ln>
          <a:effectLst/>
        </p:spPr>
        <p:txBody>
          <a:bodyPr vert="horz" wrap="square" lIns="91980" tIns="45990" rIns="91980" bIns="45990" numCol="1" anchor="t" anchorCtr="0" compatLnSpc="1">
            <a:prstTxWarp prst="textNoShape">
              <a:avLst/>
            </a:prstTxWarp>
          </a:bodyPr>
          <a:lstStyle>
            <a:lvl1pPr algn="r" defTabSz="920450" eaLnBrk="0" hangingPunct="0">
              <a:spcBef>
                <a:spcPct val="0"/>
              </a:spcBef>
              <a:defRPr sz="1200" b="0">
                <a:solidFill>
                  <a:schemeClr val="tx1"/>
                </a:solidFill>
                <a:latin typeface="Times New Roman" pitchFamily="18" charset="0"/>
              </a:defRPr>
            </a:lvl1pPr>
          </a:lstStyle>
          <a:p>
            <a:pPr>
              <a:defRPr/>
            </a:pPr>
            <a:endParaRPr lang="de-DE"/>
          </a:p>
        </p:txBody>
      </p:sp>
      <p:sp>
        <p:nvSpPr>
          <p:cNvPr id="44036" name="Rectangle 4"/>
          <p:cNvSpPr>
            <a:spLocks noGrp="1" noRot="1" noChangeAspect="1" noChangeArrowheads="1" noTextEdit="1"/>
          </p:cNvSpPr>
          <p:nvPr>
            <p:ph type="sldImg" idx="2"/>
          </p:nvPr>
        </p:nvSpPr>
        <p:spPr bwMode="auto">
          <a:xfrm>
            <a:off x="711200" y="742950"/>
            <a:ext cx="5375275"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4875" y="4713288"/>
            <a:ext cx="4987925" cy="4470400"/>
          </a:xfrm>
          <a:prstGeom prst="rect">
            <a:avLst/>
          </a:prstGeom>
          <a:noFill/>
          <a:ln w="9525">
            <a:noFill/>
            <a:miter lim="800000"/>
            <a:headEnd/>
            <a:tailEnd/>
          </a:ln>
          <a:effectLst/>
        </p:spPr>
        <p:txBody>
          <a:bodyPr vert="horz" wrap="square" lIns="91980" tIns="45990" rIns="91980" bIns="4599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a:effectLst/>
        </p:spPr>
        <p:txBody>
          <a:bodyPr vert="horz" wrap="square" lIns="91980" tIns="45990" rIns="91980" bIns="45990" numCol="1" anchor="b" anchorCtr="0" compatLnSpc="1">
            <a:prstTxWarp prst="textNoShape">
              <a:avLst/>
            </a:prstTxWarp>
          </a:bodyPr>
          <a:lstStyle>
            <a:lvl1pPr defTabSz="920450"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852863" y="9429750"/>
            <a:ext cx="2944812" cy="496888"/>
          </a:xfrm>
          <a:prstGeom prst="rect">
            <a:avLst/>
          </a:prstGeom>
          <a:noFill/>
          <a:ln w="9525">
            <a:noFill/>
            <a:miter lim="800000"/>
            <a:headEnd/>
            <a:tailEnd/>
          </a:ln>
          <a:effectLst/>
        </p:spPr>
        <p:txBody>
          <a:bodyPr vert="horz" wrap="square" lIns="91980" tIns="45990" rIns="91980" bIns="45990" numCol="1" anchor="b" anchorCtr="0" compatLnSpc="1">
            <a:prstTxWarp prst="textNoShape">
              <a:avLst/>
            </a:prstTxWarp>
          </a:bodyPr>
          <a:lstStyle>
            <a:lvl1pPr algn="r" defTabSz="920450" eaLnBrk="0" hangingPunct="0">
              <a:spcBef>
                <a:spcPct val="0"/>
              </a:spcBef>
              <a:defRPr sz="1200" b="0">
                <a:solidFill>
                  <a:schemeClr val="tx1"/>
                </a:solidFill>
                <a:latin typeface="Times New Roman" pitchFamily="18" charset="0"/>
              </a:defRPr>
            </a:lvl1pPr>
          </a:lstStyle>
          <a:p>
            <a:pPr>
              <a:defRPr/>
            </a:pPr>
            <a:fld id="{785842BE-0BFF-4802-9D01-55239DC9B035}"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17575"/>
            <a:fld id="{19B99E12-669C-4DE5-8A96-2155AFA4FC95}" type="slidenum">
              <a:rPr lang="de-DE" altLang="en-US" smtClean="0">
                <a:solidFill>
                  <a:srgbClr val="FFFFFF"/>
                </a:solidFill>
              </a:rPr>
              <a:pPr defTabSz="917575"/>
              <a:t>1</a:t>
            </a:fld>
            <a:endParaRPr lang="de-DE" altLang="en-US" smtClean="0">
              <a:solidFill>
                <a:srgbClr val="FFFFFF"/>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de-DE"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17575"/>
            <a:fld id="{2CED4B43-3AE2-473E-9753-D2774BFBC68E}" type="slidenum">
              <a:rPr lang="de-DE" smtClean="0">
                <a:solidFill>
                  <a:srgbClr val="FFFFFF"/>
                </a:solidFill>
              </a:rPr>
              <a:pPr defTabSz="917575"/>
              <a:t>4</a:t>
            </a:fld>
            <a:endParaRPr lang="de-DE" smtClean="0">
              <a:solidFill>
                <a:srgbClr val="FFFFFF"/>
              </a:solidFill>
            </a:endParaRPr>
          </a:p>
        </p:txBody>
      </p:sp>
      <p:sp>
        <p:nvSpPr>
          <p:cNvPr id="46083" name="Rectangle 2"/>
          <p:cNvSpPr>
            <a:spLocks noGrp="1" noRot="1" noChangeAspect="1" noChangeArrowheads="1" noTextEdit="1"/>
          </p:cNvSpPr>
          <p:nvPr>
            <p:ph type="sldImg"/>
          </p:nvPr>
        </p:nvSpPr>
        <p:spPr>
          <a:xfrm>
            <a:off x="709613" y="739775"/>
            <a:ext cx="5383212" cy="3725863"/>
          </a:xfrm>
          <a:ln/>
        </p:spPr>
      </p:sp>
      <p:sp>
        <p:nvSpPr>
          <p:cNvPr id="46084" name="Rectangle 3"/>
          <p:cNvSpPr>
            <a:spLocks noGrp="1" noChangeArrowheads="1"/>
          </p:cNvSpPr>
          <p:nvPr>
            <p:ph type="body" idx="1"/>
          </p:nvPr>
        </p:nvSpPr>
        <p:spPr>
          <a:xfrm>
            <a:off x="904875" y="4713288"/>
            <a:ext cx="4987925" cy="4471987"/>
          </a:xfrm>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pPr defTabSz="919163"/>
            <a:fld id="{1572391A-E7EE-4D6A-9AFB-AC156AE2C042}" type="slidenum">
              <a:rPr lang="de-DE" smtClean="0"/>
              <a:pPr defTabSz="919163"/>
              <a:t>7</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altLang="en-US" smtClean="0"/>
          </a:p>
        </p:txBody>
      </p:sp>
      <p:sp>
        <p:nvSpPr>
          <p:cNvPr id="50180" name="Slide Number Placeholder 3"/>
          <p:cNvSpPr>
            <a:spLocks noGrp="1"/>
          </p:cNvSpPr>
          <p:nvPr>
            <p:ph type="sldNum" sz="quarter" idx="5"/>
          </p:nvPr>
        </p:nvSpPr>
        <p:spPr>
          <a:noFill/>
        </p:spPr>
        <p:txBody>
          <a:bodyPr/>
          <a:lstStyle/>
          <a:p>
            <a:pPr defTabSz="919163"/>
            <a:fld id="{1B05406B-7963-4AA9-9788-9A644D224BEF}" type="slidenum">
              <a:rPr lang="de-DE" altLang="en-US" smtClean="0"/>
              <a:pPr defTabSz="919163"/>
              <a:t>9</a:t>
            </a:fld>
            <a:endParaRPr lang="de-DE"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bwMode="ltGray">
      <p:bgPr>
        <a:blipFill dpi="0" rotWithShape="0">
          <a:blip r:embed="rId3" cstate="print">
            <a:lum/>
          </a:blip>
          <a:srcRect/>
          <a:stretch>
            <a:fillRect b="-5000"/>
          </a:stretch>
        </a:blipFill>
        <a:effectLst/>
      </p:bgPr>
    </p:bg>
    <p:spTree>
      <p:nvGrpSpPr>
        <p:cNvPr id="1" name=""/>
        <p:cNvGrpSpPr/>
        <p:nvPr/>
      </p:nvGrpSpPr>
      <p:grpSpPr>
        <a:xfrm>
          <a:off x="0" y="0"/>
          <a:ext cx="0" cy="0"/>
          <a:chOff x="0" y="0"/>
          <a:chExt cx="0" cy="0"/>
        </a:xfrm>
      </p:grpSpPr>
      <p:grpSp>
        <p:nvGrpSpPr>
          <p:cNvPr id="3" name="Group 252"/>
          <p:cNvGrpSpPr>
            <a:grpSpLocks/>
          </p:cNvGrpSpPr>
          <p:nvPr userDrawn="1"/>
        </p:nvGrpSpPr>
        <p:grpSpPr bwMode="auto">
          <a:xfrm>
            <a:off x="369888" y="6637338"/>
            <a:ext cx="6754812" cy="111125"/>
            <a:chOff x="369888" y="6619868"/>
            <a:chExt cx="7870825" cy="128587"/>
          </a:xfrm>
        </p:grpSpPr>
        <p:grpSp>
          <p:nvGrpSpPr>
            <p:cNvPr id="4" name="Group 4"/>
            <p:cNvGrpSpPr>
              <a:grpSpLocks/>
            </p:cNvGrpSpPr>
            <p:nvPr userDrawn="1"/>
          </p:nvGrpSpPr>
          <p:grpSpPr bwMode="auto">
            <a:xfrm>
              <a:off x="5791867" y="6619868"/>
              <a:ext cx="192235" cy="127021"/>
              <a:chOff x="4183" y="1087"/>
              <a:chExt cx="238" cy="162"/>
            </a:xfrm>
          </p:grpSpPr>
          <p:sp>
            <p:nvSpPr>
              <p:cNvPr id="233" name="Freeform 5"/>
              <p:cNvSpPr>
                <a:spLocks/>
              </p:cNvSpPr>
              <p:nvPr/>
            </p:nvSpPr>
            <p:spPr bwMode="auto">
              <a:xfrm>
                <a:off x="4183"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a:p>
            </p:txBody>
          </p:sp>
          <p:sp>
            <p:nvSpPr>
              <p:cNvPr id="234" name="Freeform 6"/>
              <p:cNvSpPr>
                <a:spLocks/>
              </p:cNvSpPr>
              <p:nvPr/>
            </p:nvSpPr>
            <p:spPr bwMode="auto">
              <a:xfrm>
                <a:off x="4183" y="1087"/>
                <a:ext cx="238" cy="54"/>
              </a:xfrm>
              <a:custGeom>
                <a:avLst/>
                <a:gdLst>
                  <a:gd name="T0" fmla="*/ 10 w 250"/>
                  <a:gd name="T1" fmla="*/ 68 h 51"/>
                  <a:gd name="T2" fmla="*/ 10 w 250"/>
                  <a:gd name="T3" fmla="*/ 0 h 51"/>
                  <a:gd name="T4" fmla="*/ 0 w 250"/>
                  <a:gd name="T5" fmla="*/ 0 h 51"/>
                  <a:gd name="T6" fmla="*/ 0 w 250"/>
                  <a:gd name="T7" fmla="*/ 68 h 51"/>
                  <a:gd name="T8" fmla="*/ 10 w 250"/>
                  <a:gd name="T9" fmla="*/ 68 h 51"/>
                  <a:gd name="T10" fmla="*/ 10 w 250"/>
                  <a:gd name="T11" fmla="*/ 68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a:p>
            </p:txBody>
          </p:sp>
          <p:sp>
            <p:nvSpPr>
              <p:cNvPr id="235" name="Freeform 7"/>
              <p:cNvSpPr>
                <a:spLocks/>
              </p:cNvSpPr>
              <p:nvPr/>
            </p:nvSpPr>
            <p:spPr bwMode="auto">
              <a:xfrm>
                <a:off x="4183" y="1197"/>
                <a:ext cx="238" cy="52"/>
              </a:xfrm>
              <a:custGeom>
                <a:avLst/>
                <a:gdLst>
                  <a:gd name="T0" fmla="*/ 10 w 250"/>
                  <a:gd name="T1" fmla="*/ 60 h 50"/>
                  <a:gd name="T2" fmla="*/ 10 w 250"/>
                  <a:gd name="T3" fmla="*/ 0 h 50"/>
                  <a:gd name="T4" fmla="*/ 0 w 250"/>
                  <a:gd name="T5" fmla="*/ 0 h 50"/>
                  <a:gd name="T6" fmla="*/ 0 w 250"/>
                  <a:gd name="T7" fmla="*/ 60 h 50"/>
                  <a:gd name="T8" fmla="*/ 10 w 250"/>
                  <a:gd name="T9" fmla="*/ 60 h 50"/>
                  <a:gd name="T10" fmla="*/ 10 w 250"/>
                  <a:gd name="T11" fmla="*/ 6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a:p>
            </p:txBody>
          </p:sp>
          <p:sp>
            <p:nvSpPr>
              <p:cNvPr id="236" name="Freeform 8"/>
              <p:cNvSpPr>
                <a:spLocks/>
              </p:cNvSpPr>
              <p:nvPr/>
            </p:nvSpPr>
            <p:spPr bwMode="auto">
              <a:xfrm>
                <a:off x="4183"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a:p>
            </p:txBody>
          </p:sp>
          <p:sp>
            <p:nvSpPr>
              <p:cNvPr id="237" name="Freeform 9"/>
              <p:cNvSpPr>
                <a:spLocks/>
              </p:cNvSpPr>
              <p:nvPr/>
            </p:nvSpPr>
            <p:spPr bwMode="auto">
              <a:xfrm>
                <a:off x="4238" y="1132"/>
                <a:ext cx="71" cy="84"/>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a:p>
            </p:txBody>
          </p:sp>
          <p:sp>
            <p:nvSpPr>
              <p:cNvPr id="238" name="Freeform 10"/>
              <p:cNvSpPr>
                <a:spLocks/>
              </p:cNvSpPr>
              <p:nvPr/>
            </p:nvSpPr>
            <p:spPr bwMode="auto">
              <a:xfrm>
                <a:off x="4267" y="1141"/>
                <a:ext cx="5" cy="47"/>
              </a:xfrm>
              <a:custGeom>
                <a:avLst/>
                <a:gdLst>
                  <a:gd name="T0" fmla="*/ 3 w 6"/>
                  <a:gd name="T1" fmla="*/ 20 h 50"/>
                  <a:gd name="T2" fmla="*/ 0 w 6"/>
                  <a:gd name="T3" fmla="*/ 20 h 50"/>
                  <a:gd name="T4" fmla="*/ 0 w 6"/>
                  <a:gd name="T5" fmla="*/ 0 h 50"/>
                  <a:gd name="T6" fmla="*/ 3 w 6"/>
                  <a:gd name="T7" fmla="*/ 0 h 50"/>
                  <a:gd name="T8" fmla="*/ 3 w 6"/>
                  <a:gd name="T9" fmla="*/ 20 h 50"/>
                  <a:gd name="T10" fmla="*/ 3 w 6"/>
                  <a:gd name="T11" fmla="*/ 20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a:p>
            </p:txBody>
          </p:sp>
          <p:sp>
            <p:nvSpPr>
              <p:cNvPr id="239" name="Freeform 11"/>
              <p:cNvSpPr>
                <a:spLocks/>
              </p:cNvSpPr>
              <p:nvPr/>
            </p:nvSpPr>
            <p:spPr bwMode="auto">
              <a:xfrm>
                <a:off x="4258" y="1150"/>
                <a:ext cx="32" cy="5"/>
              </a:xfrm>
              <a:custGeom>
                <a:avLst/>
                <a:gdLst>
                  <a:gd name="T0" fmla="*/ 10 w 36"/>
                  <a:gd name="T1" fmla="*/ 5 h 5"/>
                  <a:gd name="T2" fmla="*/ 0 w 36"/>
                  <a:gd name="T3" fmla="*/ 5 h 5"/>
                  <a:gd name="T4" fmla="*/ 0 w 36"/>
                  <a:gd name="T5" fmla="*/ 0 h 5"/>
                  <a:gd name="T6" fmla="*/ 10 w 36"/>
                  <a:gd name="T7" fmla="*/ 0 h 5"/>
                  <a:gd name="T8" fmla="*/ 10 w 36"/>
                  <a:gd name="T9" fmla="*/ 5 h 5"/>
                  <a:gd name="T10" fmla="*/ 10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a:p>
            </p:txBody>
          </p:sp>
          <p:sp>
            <p:nvSpPr>
              <p:cNvPr id="240" name="Freeform 12"/>
              <p:cNvSpPr>
                <a:spLocks/>
              </p:cNvSpPr>
              <p:nvPr/>
            </p:nvSpPr>
            <p:spPr bwMode="auto">
              <a:xfrm>
                <a:off x="4251" y="1164"/>
                <a:ext cx="39" cy="5"/>
              </a:xfrm>
              <a:custGeom>
                <a:avLst/>
                <a:gdLst>
                  <a:gd name="T0" fmla="*/ 7 w 42"/>
                  <a:gd name="T1" fmla="*/ 3 h 6"/>
                  <a:gd name="T2" fmla="*/ 0 w 42"/>
                  <a:gd name="T3" fmla="*/ 3 h 6"/>
                  <a:gd name="T4" fmla="*/ 0 w 42"/>
                  <a:gd name="T5" fmla="*/ 0 h 6"/>
                  <a:gd name="T6" fmla="*/ 7 w 42"/>
                  <a:gd name="T7" fmla="*/ 0 h 6"/>
                  <a:gd name="T8" fmla="*/ 7 w 42"/>
                  <a:gd name="T9" fmla="*/ 3 h 6"/>
                  <a:gd name="T10" fmla="*/ 7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a:p>
            </p:txBody>
          </p:sp>
          <p:sp>
            <p:nvSpPr>
              <p:cNvPr id="241" name="Freeform 13"/>
              <p:cNvSpPr>
                <a:spLocks/>
              </p:cNvSpPr>
              <p:nvPr/>
            </p:nvSpPr>
            <p:spPr bwMode="auto">
              <a:xfrm>
                <a:off x="4247" y="1181"/>
                <a:ext cx="55" cy="33"/>
              </a:xfrm>
              <a:custGeom>
                <a:avLst/>
                <a:gdLst>
                  <a:gd name="T0" fmla="*/ 0 w 60"/>
                  <a:gd name="T1" fmla="*/ 11 h 34"/>
                  <a:gd name="T2" fmla="*/ 6 w 60"/>
                  <a:gd name="T3" fmla="*/ 6 h 34"/>
                  <a:gd name="T4" fmla="*/ 6 w 60"/>
                  <a:gd name="T5" fmla="*/ 6 h 34"/>
                  <a:gd name="T6" fmla="*/ 6 w 60"/>
                  <a:gd name="T7" fmla="*/ 6 h 34"/>
                  <a:gd name="T8" fmla="*/ 6 w 60"/>
                  <a:gd name="T9" fmla="*/ 11 h 34"/>
                  <a:gd name="T10" fmla="*/ 6 w 60"/>
                  <a:gd name="T11" fmla="*/ 6 h 34"/>
                  <a:gd name="T12" fmla="*/ 6 w 60"/>
                  <a:gd name="T13" fmla="*/ 0 h 34"/>
                  <a:gd name="T14" fmla="*/ 6 w 60"/>
                  <a:gd name="T15" fmla="*/ 6 h 34"/>
                  <a:gd name="T16" fmla="*/ 6 w 60"/>
                  <a:gd name="T17" fmla="*/ 11 h 34"/>
                  <a:gd name="T18" fmla="*/ 6 w 60"/>
                  <a:gd name="T19" fmla="*/ 11 h 34"/>
                  <a:gd name="T20" fmla="*/ 6 w 60"/>
                  <a:gd name="T21" fmla="*/ 6 h 34"/>
                  <a:gd name="T22" fmla="*/ 6 w 60"/>
                  <a:gd name="T23" fmla="*/ 6 h 34"/>
                  <a:gd name="T24" fmla="*/ 6 w 60"/>
                  <a:gd name="T25" fmla="*/ 11 h 34"/>
                  <a:gd name="T26" fmla="*/ 6 w 60"/>
                  <a:gd name="T27" fmla="*/ 11 h 34"/>
                  <a:gd name="T28" fmla="*/ 6 w 60"/>
                  <a:gd name="T29" fmla="*/ 18 h 34"/>
                  <a:gd name="T30" fmla="*/ 6 w 60"/>
                  <a:gd name="T31" fmla="*/ 29 h 34"/>
                  <a:gd name="T32" fmla="*/ 6 w 60"/>
                  <a:gd name="T33" fmla="*/ 29 h 34"/>
                  <a:gd name="T34" fmla="*/ 6 w 60"/>
                  <a:gd name="T35" fmla="*/ 29 h 34"/>
                  <a:gd name="T36" fmla="*/ 6 w 60"/>
                  <a:gd name="T37" fmla="*/ 23 h 34"/>
                  <a:gd name="T38" fmla="*/ 6 w 60"/>
                  <a:gd name="T39" fmla="*/ 18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a:p>
            </p:txBody>
          </p:sp>
          <p:sp>
            <p:nvSpPr>
              <p:cNvPr id="242" name="Freeform 14"/>
              <p:cNvSpPr>
                <a:spLocks/>
              </p:cNvSpPr>
              <p:nvPr/>
            </p:nvSpPr>
            <p:spPr bwMode="auto">
              <a:xfrm>
                <a:off x="4238" y="1132"/>
                <a:ext cx="71" cy="84"/>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a:p>
            </p:txBody>
          </p:sp>
        </p:grpSp>
        <p:grpSp>
          <p:nvGrpSpPr>
            <p:cNvPr id="5" name="Group 16"/>
            <p:cNvGrpSpPr>
              <a:grpSpLocks/>
            </p:cNvGrpSpPr>
            <p:nvPr userDrawn="1"/>
          </p:nvGrpSpPr>
          <p:grpSpPr bwMode="auto">
            <a:xfrm>
              <a:off x="1850079" y="6619870"/>
              <a:ext cx="190640" cy="123034"/>
              <a:chOff x="1117" y="1646"/>
              <a:chExt cx="245" cy="150"/>
            </a:xfrm>
          </p:grpSpPr>
          <p:sp>
            <p:nvSpPr>
              <p:cNvPr id="230" name="Freeform 17"/>
              <p:cNvSpPr>
                <a:spLocks/>
              </p:cNvSpPr>
              <p:nvPr/>
            </p:nvSpPr>
            <p:spPr bwMode="auto">
              <a:xfrm>
                <a:off x="1117" y="1646"/>
                <a:ext cx="245" cy="150"/>
              </a:xfrm>
              <a:custGeom>
                <a:avLst/>
                <a:gdLst>
                  <a:gd name="T0" fmla="*/ 249 w 244"/>
                  <a:gd name="T1" fmla="*/ 146 h 151"/>
                  <a:gd name="T2" fmla="*/ 249 w 244"/>
                  <a:gd name="T3" fmla="*/ 0 h 151"/>
                  <a:gd name="T4" fmla="*/ 0 w 244"/>
                  <a:gd name="T5" fmla="*/ 0 h 151"/>
                  <a:gd name="T6" fmla="*/ 0 w 244"/>
                  <a:gd name="T7" fmla="*/ 146 h 151"/>
                  <a:gd name="T8" fmla="*/ 249 w 244"/>
                  <a:gd name="T9" fmla="*/ 146 h 151"/>
                  <a:gd name="T10" fmla="*/ 249 w 244"/>
                  <a:gd name="T11" fmla="*/ 14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231" name="Freeform 18"/>
              <p:cNvSpPr>
                <a:spLocks/>
              </p:cNvSpPr>
              <p:nvPr/>
            </p:nvSpPr>
            <p:spPr bwMode="auto">
              <a:xfrm>
                <a:off x="1117" y="1646"/>
                <a:ext cx="245" cy="150"/>
              </a:xfrm>
              <a:custGeom>
                <a:avLst/>
                <a:gdLst>
                  <a:gd name="T0" fmla="*/ 249 w 244"/>
                  <a:gd name="T1" fmla="*/ 146 h 151"/>
                  <a:gd name="T2" fmla="*/ 249 w 244"/>
                  <a:gd name="T3" fmla="*/ 0 h 151"/>
                  <a:gd name="T4" fmla="*/ 0 w 244"/>
                  <a:gd name="T5" fmla="*/ 0 h 151"/>
                  <a:gd name="T6" fmla="*/ 0 w 244"/>
                  <a:gd name="T7" fmla="*/ 146 h 151"/>
                  <a:gd name="T8" fmla="*/ 249 w 244"/>
                  <a:gd name="T9" fmla="*/ 146 h 151"/>
                  <a:gd name="T10" fmla="*/ 249 w 244"/>
                  <a:gd name="T11" fmla="*/ 14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sp>
            <p:nvSpPr>
              <p:cNvPr id="232" name="Freeform 19"/>
              <p:cNvSpPr>
                <a:spLocks/>
              </p:cNvSpPr>
              <p:nvPr/>
            </p:nvSpPr>
            <p:spPr bwMode="auto">
              <a:xfrm>
                <a:off x="1117" y="1646"/>
                <a:ext cx="245" cy="150"/>
              </a:xfrm>
              <a:custGeom>
                <a:avLst/>
                <a:gdLst>
                  <a:gd name="T0" fmla="*/ 249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4 h 151"/>
                  <a:gd name="T14" fmla="*/ 59 w 244"/>
                  <a:gd name="T15" fmla="*/ 84 h 151"/>
                  <a:gd name="T16" fmla="*/ 59 w 244"/>
                  <a:gd name="T17" fmla="*/ 146 h 151"/>
                  <a:gd name="T18" fmla="*/ 89 w 244"/>
                  <a:gd name="T19" fmla="*/ 146 h 151"/>
                  <a:gd name="T20" fmla="*/ 89 w 244"/>
                  <a:gd name="T21" fmla="*/ 84 h 151"/>
                  <a:gd name="T22" fmla="*/ 249 w 244"/>
                  <a:gd name="T23" fmla="*/ 84 h 151"/>
                  <a:gd name="T24" fmla="*/ 249 w 244"/>
                  <a:gd name="T25" fmla="*/ 61 h 151"/>
                  <a:gd name="T26" fmla="*/ 249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a:p>
            </p:txBody>
          </p:sp>
        </p:grpSp>
        <p:grpSp>
          <p:nvGrpSpPr>
            <p:cNvPr id="6" name="Group 20"/>
            <p:cNvGrpSpPr>
              <a:grpSpLocks/>
            </p:cNvGrpSpPr>
            <p:nvPr userDrawn="1"/>
          </p:nvGrpSpPr>
          <p:grpSpPr bwMode="auto">
            <a:xfrm>
              <a:off x="3582869" y="6619874"/>
              <a:ext cx="191049" cy="123030"/>
              <a:chOff x="1117" y="2897"/>
              <a:chExt cx="244" cy="158"/>
            </a:xfrm>
          </p:grpSpPr>
          <p:sp>
            <p:nvSpPr>
              <p:cNvPr id="226" name="Freeform 21"/>
              <p:cNvSpPr>
                <a:spLocks/>
              </p:cNvSpPr>
              <p:nvPr/>
            </p:nvSpPr>
            <p:spPr bwMode="auto">
              <a:xfrm>
                <a:off x="1117" y="2897"/>
                <a:ext cx="243" cy="158"/>
              </a:xfrm>
              <a:custGeom>
                <a:avLst/>
                <a:gdLst>
                  <a:gd name="T0" fmla="*/ 239 w 244"/>
                  <a:gd name="T1" fmla="*/ 166 h 156"/>
                  <a:gd name="T2" fmla="*/ 239 w 244"/>
                  <a:gd name="T3" fmla="*/ 0 h 156"/>
                  <a:gd name="T4" fmla="*/ 0 w 244"/>
                  <a:gd name="T5" fmla="*/ 0 h 156"/>
                  <a:gd name="T6" fmla="*/ 0 w 244"/>
                  <a:gd name="T7" fmla="*/ 166 h 156"/>
                  <a:gd name="T8" fmla="*/ 239 w 244"/>
                  <a:gd name="T9" fmla="*/ 166 h 156"/>
                  <a:gd name="T10" fmla="*/ 239 w 244"/>
                  <a:gd name="T11" fmla="*/ 16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227" name="Freeform 22"/>
              <p:cNvSpPr>
                <a:spLocks/>
              </p:cNvSpPr>
              <p:nvPr/>
            </p:nvSpPr>
            <p:spPr bwMode="auto">
              <a:xfrm>
                <a:off x="1117" y="2897"/>
                <a:ext cx="78" cy="158"/>
              </a:xfrm>
              <a:custGeom>
                <a:avLst/>
                <a:gdLst>
                  <a:gd name="T0" fmla="*/ 82 w 77"/>
                  <a:gd name="T1" fmla="*/ 166 h 156"/>
                  <a:gd name="T2" fmla="*/ 82 w 77"/>
                  <a:gd name="T3" fmla="*/ 0 h 156"/>
                  <a:gd name="T4" fmla="*/ 0 w 77"/>
                  <a:gd name="T5" fmla="*/ 0 h 156"/>
                  <a:gd name="T6" fmla="*/ 0 w 77"/>
                  <a:gd name="T7" fmla="*/ 166 h 156"/>
                  <a:gd name="T8" fmla="*/ 82 w 77"/>
                  <a:gd name="T9" fmla="*/ 166 h 156"/>
                  <a:gd name="T10" fmla="*/ 82 w 77"/>
                  <a:gd name="T11" fmla="*/ 1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228" name="Freeform 23"/>
              <p:cNvSpPr>
                <a:spLocks/>
              </p:cNvSpPr>
              <p:nvPr/>
            </p:nvSpPr>
            <p:spPr bwMode="auto">
              <a:xfrm>
                <a:off x="1278" y="2897"/>
                <a:ext cx="83" cy="158"/>
              </a:xfrm>
              <a:custGeom>
                <a:avLst/>
                <a:gdLst>
                  <a:gd name="T0" fmla="*/ 79 w 84"/>
                  <a:gd name="T1" fmla="*/ 166 h 156"/>
                  <a:gd name="T2" fmla="*/ 79 w 84"/>
                  <a:gd name="T3" fmla="*/ 0 h 156"/>
                  <a:gd name="T4" fmla="*/ 0 w 84"/>
                  <a:gd name="T5" fmla="*/ 0 h 156"/>
                  <a:gd name="T6" fmla="*/ 0 w 84"/>
                  <a:gd name="T7" fmla="*/ 166 h 156"/>
                  <a:gd name="T8" fmla="*/ 79 w 84"/>
                  <a:gd name="T9" fmla="*/ 166 h 156"/>
                  <a:gd name="T10" fmla="*/ 79 w 84"/>
                  <a:gd name="T11" fmla="*/ 16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229" name="Freeform 24"/>
              <p:cNvSpPr>
                <a:spLocks/>
              </p:cNvSpPr>
              <p:nvPr/>
            </p:nvSpPr>
            <p:spPr bwMode="auto">
              <a:xfrm>
                <a:off x="1117" y="2897"/>
                <a:ext cx="243" cy="158"/>
              </a:xfrm>
              <a:custGeom>
                <a:avLst/>
                <a:gdLst>
                  <a:gd name="T0" fmla="*/ 239 w 244"/>
                  <a:gd name="T1" fmla="*/ 166 h 156"/>
                  <a:gd name="T2" fmla="*/ 239 w 244"/>
                  <a:gd name="T3" fmla="*/ 0 h 156"/>
                  <a:gd name="T4" fmla="*/ 0 w 244"/>
                  <a:gd name="T5" fmla="*/ 0 h 156"/>
                  <a:gd name="T6" fmla="*/ 0 w 244"/>
                  <a:gd name="T7" fmla="*/ 166 h 156"/>
                  <a:gd name="T8" fmla="*/ 239 w 244"/>
                  <a:gd name="T9" fmla="*/ 166 h 156"/>
                  <a:gd name="T10" fmla="*/ 239 w 244"/>
                  <a:gd name="T11" fmla="*/ 16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7" name="Group 25"/>
            <p:cNvGrpSpPr>
              <a:grpSpLocks/>
            </p:cNvGrpSpPr>
            <p:nvPr userDrawn="1"/>
          </p:nvGrpSpPr>
          <p:grpSpPr bwMode="auto">
            <a:xfrm>
              <a:off x="3337148" y="6619874"/>
              <a:ext cx="190266" cy="123030"/>
              <a:chOff x="1118" y="2646"/>
              <a:chExt cx="243" cy="158"/>
            </a:xfrm>
          </p:grpSpPr>
          <p:sp>
            <p:nvSpPr>
              <p:cNvPr id="222" name="Freeform 26"/>
              <p:cNvSpPr>
                <a:spLocks/>
              </p:cNvSpPr>
              <p:nvPr/>
            </p:nvSpPr>
            <p:spPr bwMode="auto">
              <a:xfrm>
                <a:off x="1118" y="2646"/>
                <a:ext cx="243" cy="158"/>
              </a:xfrm>
              <a:custGeom>
                <a:avLst/>
                <a:gdLst>
                  <a:gd name="T0" fmla="*/ 239 w 244"/>
                  <a:gd name="T1" fmla="*/ 166 h 156"/>
                  <a:gd name="T2" fmla="*/ 239 w 244"/>
                  <a:gd name="T3" fmla="*/ 0 h 156"/>
                  <a:gd name="T4" fmla="*/ 0 w 244"/>
                  <a:gd name="T5" fmla="*/ 0 h 156"/>
                  <a:gd name="T6" fmla="*/ 0 w 244"/>
                  <a:gd name="T7" fmla="*/ 166 h 156"/>
                  <a:gd name="T8" fmla="*/ 239 w 244"/>
                  <a:gd name="T9" fmla="*/ 166 h 156"/>
                  <a:gd name="T10" fmla="*/ 239 w 244"/>
                  <a:gd name="T11" fmla="*/ 16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223" name="Freeform 27"/>
              <p:cNvSpPr>
                <a:spLocks/>
              </p:cNvSpPr>
              <p:nvPr/>
            </p:nvSpPr>
            <p:spPr bwMode="auto">
              <a:xfrm>
                <a:off x="1118" y="2646"/>
                <a:ext cx="78" cy="158"/>
              </a:xfrm>
              <a:custGeom>
                <a:avLst/>
                <a:gdLst>
                  <a:gd name="T0" fmla="*/ 82 w 77"/>
                  <a:gd name="T1" fmla="*/ 166 h 156"/>
                  <a:gd name="T2" fmla="*/ 82 w 77"/>
                  <a:gd name="T3" fmla="*/ 0 h 156"/>
                  <a:gd name="T4" fmla="*/ 0 w 77"/>
                  <a:gd name="T5" fmla="*/ 0 h 156"/>
                  <a:gd name="T6" fmla="*/ 0 w 77"/>
                  <a:gd name="T7" fmla="*/ 166 h 156"/>
                  <a:gd name="T8" fmla="*/ 82 w 77"/>
                  <a:gd name="T9" fmla="*/ 166 h 156"/>
                  <a:gd name="T10" fmla="*/ 82 w 77"/>
                  <a:gd name="T11" fmla="*/ 1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224" name="Freeform 28"/>
              <p:cNvSpPr>
                <a:spLocks/>
              </p:cNvSpPr>
              <p:nvPr/>
            </p:nvSpPr>
            <p:spPr bwMode="auto">
              <a:xfrm>
                <a:off x="1278" y="2646"/>
                <a:ext cx="83" cy="158"/>
              </a:xfrm>
              <a:custGeom>
                <a:avLst/>
                <a:gdLst>
                  <a:gd name="T0" fmla="*/ 79 w 84"/>
                  <a:gd name="T1" fmla="*/ 166 h 156"/>
                  <a:gd name="T2" fmla="*/ 79 w 84"/>
                  <a:gd name="T3" fmla="*/ 0 h 156"/>
                  <a:gd name="T4" fmla="*/ 0 w 84"/>
                  <a:gd name="T5" fmla="*/ 0 h 156"/>
                  <a:gd name="T6" fmla="*/ 0 w 84"/>
                  <a:gd name="T7" fmla="*/ 166 h 156"/>
                  <a:gd name="T8" fmla="*/ 79 w 84"/>
                  <a:gd name="T9" fmla="*/ 166 h 156"/>
                  <a:gd name="T10" fmla="*/ 79 w 84"/>
                  <a:gd name="T11" fmla="*/ 16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a:p>
            </p:txBody>
          </p:sp>
          <p:sp>
            <p:nvSpPr>
              <p:cNvPr id="225" name="Freeform 29"/>
              <p:cNvSpPr>
                <a:spLocks/>
              </p:cNvSpPr>
              <p:nvPr/>
            </p:nvSpPr>
            <p:spPr bwMode="auto">
              <a:xfrm>
                <a:off x="1118" y="2646"/>
                <a:ext cx="243" cy="158"/>
              </a:xfrm>
              <a:custGeom>
                <a:avLst/>
                <a:gdLst>
                  <a:gd name="T0" fmla="*/ 239 w 244"/>
                  <a:gd name="T1" fmla="*/ 166 h 156"/>
                  <a:gd name="T2" fmla="*/ 239 w 244"/>
                  <a:gd name="T3" fmla="*/ 0 h 156"/>
                  <a:gd name="T4" fmla="*/ 0 w 244"/>
                  <a:gd name="T5" fmla="*/ 0 h 156"/>
                  <a:gd name="T6" fmla="*/ 0 w 244"/>
                  <a:gd name="T7" fmla="*/ 166 h 156"/>
                  <a:gd name="T8" fmla="*/ 239 w 244"/>
                  <a:gd name="T9" fmla="*/ 166 h 156"/>
                  <a:gd name="T10" fmla="*/ 239 w 244"/>
                  <a:gd name="T11" fmla="*/ 16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9" name="Group 30"/>
            <p:cNvGrpSpPr>
              <a:grpSpLocks/>
            </p:cNvGrpSpPr>
            <p:nvPr userDrawn="1"/>
          </p:nvGrpSpPr>
          <p:grpSpPr bwMode="auto">
            <a:xfrm>
              <a:off x="2341600" y="6619872"/>
              <a:ext cx="190266" cy="121091"/>
              <a:chOff x="1117" y="2143"/>
              <a:chExt cx="243" cy="154"/>
            </a:xfrm>
          </p:grpSpPr>
          <p:sp>
            <p:nvSpPr>
              <p:cNvPr id="218" name="Freeform 31"/>
              <p:cNvSpPr>
                <a:spLocks/>
              </p:cNvSpPr>
              <p:nvPr/>
            </p:nvSpPr>
            <p:spPr bwMode="auto">
              <a:xfrm>
                <a:off x="1117" y="2143"/>
                <a:ext cx="243" cy="154"/>
              </a:xfrm>
              <a:custGeom>
                <a:avLst/>
                <a:gdLst>
                  <a:gd name="T0" fmla="*/ 239 w 244"/>
                  <a:gd name="T1" fmla="*/ 146 h 156"/>
                  <a:gd name="T2" fmla="*/ 239 w 244"/>
                  <a:gd name="T3" fmla="*/ 0 h 156"/>
                  <a:gd name="T4" fmla="*/ 0 w 244"/>
                  <a:gd name="T5" fmla="*/ 0 h 156"/>
                  <a:gd name="T6" fmla="*/ 0 w 244"/>
                  <a:gd name="T7" fmla="*/ 146 h 156"/>
                  <a:gd name="T8" fmla="*/ 239 w 244"/>
                  <a:gd name="T9" fmla="*/ 146 h 156"/>
                  <a:gd name="T10" fmla="*/ 239 w 244"/>
                  <a:gd name="T11" fmla="*/ 14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a:p>
            </p:txBody>
          </p:sp>
          <p:sp>
            <p:nvSpPr>
              <p:cNvPr id="219" name="Freeform 32"/>
              <p:cNvSpPr>
                <a:spLocks/>
              </p:cNvSpPr>
              <p:nvPr/>
            </p:nvSpPr>
            <p:spPr bwMode="auto">
              <a:xfrm>
                <a:off x="1117" y="2143"/>
                <a:ext cx="243" cy="49"/>
              </a:xfrm>
              <a:custGeom>
                <a:avLst/>
                <a:gdLst>
                  <a:gd name="T0" fmla="*/ 239 w 244"/>
                  <a:gd name="T1" fmla="*/ 45 h 50"/>
                  <a:gd name="T2" fmla="*/ 239 w 244"/>
                  <a:gd name="T3" fmla="*/ 0 h 50"/>
                  <a:gd name="T4" fmla="*/ 0 w 244"/>
                  <a:gd name="T5" fmla="*/ 0 h 50"/>
                  <a:gd name="T6" fmla="*/ 0 w 244"/>
                  <a:gd name="T7" fmla="*/ 45 h 50"/>
                  <a:gd name="T8" fmla="*/ 239 w 244"/>
                  <a:gd name="T9" fmla="*/ 45 h 50"/>
                  <a:gd name="T10" fmla="*/ 239 w 244"/>
                  <a:gd name="T11" fmla="*/ 45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a:p>
            </p:txBody>
          </p:sp>
          <p:sp>
            <p:nvSpPr>
              <p:cNvPr id="220" name="Freeform 33"/>
              <p:cNvSpPr>
                <a:spLocks/>
              </p:cNvSpPr>
              <p:nvPr/>
            </p:nvSpPr>
            <p:spPr bwMode="auto">
              <a:xfrm>
                <a:off x="1117" y="2248"/>
                <a:ext cx="243" cy="49"/>
              </a:xfrm>
              <a:custGeom>
                <a:avLst/>
                <a:gdLst>
                  <a:gd name="T0" fmla="*/ 239 w 244"/>
                  <a:gd name="T1" fmla="*/ 45 h 50"/>
                  <a:gd name="T2" fmla="*/ 239 w 244"/>
                  <a:gd name="T3" fmla="*/ 0 h 50"/>
                  <a:gd name="T4" fmla="*/ 0 w 244"/>
                  <a:gd name="T5" fmla="*/ 0 h 50"/>
                  <a:gd name="T6" fmla="*/ 0 w 244"/>
                  <a:gd name="T7" fmla="*/ 45 h 50"/>
                  <a:gd name="T8" fmla="*/ 239 w 244"/>
                  <a:gd name="T9" fmla="*/ 45 h 50"/>
                  <a:gd name="T10" fmla="*/ 239 w 244"/>
                  <a:gd name="T11" fmla="*/ 45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a:p>
            </p:txBody>
          </p:sp>
          <p:sp>
            <p:nvSpPr>
              <p:cNvPr id="221" name="Freeform 34"/>
              <p:cNvSpPr>
                <a:spLocks/>
              </p:cNvSpPr>
              <p:nvPr/>
            </p:nvSpPr>
            <p:spPr bwMode="auto">
              <a:xfrm>
                <a:off x="1117" y="2143"/>
                <a:ext cx="243" cy="154"/>
              </a:xfrm>
              <a:custGeom>
                <a:avLst/>
                <a:gdLst>
                  <a:gd name="T0" fmla="*/ 239 w 244"/>
                  <a:gd name="T1" fmla="*/ 146 h 156"/>
                  <a:gd name="T2" fmla="*/ 239 w 244"/>
                  <a:gd name="T3" fmla="*/ 0 h 156"/>
                  <a:gd name="T4" fmla="*/ 0 w 244"/>
                  <a:gd name="T5" fmla="*/ 0 h 156"/>
                  <a:gd name="T6" fmla="*/ 0 w 244"/>
                  <a:gd name="T7" fmla="*/ 146 h 156"/>
                  <a:gd name="T8" fmla="*/ 239 w 244"/>
                  <a:gd name="T9" fmla="*/ 146 h 156"/>
                  <a:gd name="T10" fmla="*/ 239 w 244"/>
                  <a:gd name="T11" fmla="*/ 14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10" name="Group 35"/>
            <p:cNvGrpSpPr>
              <a:grpSpLocks/>
            </p:cNvGrpSpPr>
            <p:nvPr userDrawn="1"/>
          </p:nvGrpSpPr>
          <p:grpSpPr bwMode="auto">
            <a:xfrm>
              <a:off x="2096028" y="6619872"/>
              <a:ext cx="190266" cy="121091"/>
              <a:chOff x="1118" y="1892"/>
              <a:chExt cx="243" cy="154"/>
            </a:xfrm>
          </p:grpSpPr>
          <p:sp>
            <p:nvSpPr>
              <p:cNvPr id="214" name="Freeform 36"/>
              <p:cNvSpPr>
                <a:spLocks/>
              </p:cNvSpPr>
              <p:nvPr/>
            </p:nvSpPr>
            <p:spPr bwMode="auto">
              <a:xfrm>
                <a:off x="1118" y="1892"/>
                <a:ext cx="243" cy="154"/>
              </a:xfrm>
              <a:custGeom>
                <a:avLst/>
                <a:gdLst>
                  <a:gd name="T0" fmla="*/ 239 w 244"/>
                  <a:gd name="T1" fmla="*/ 146 h 156"/>
                  <a:gd name="T2" fmla="*/ 239 w 244"/>
                  <a:gd name="T3" fmla="*/ 0 h 156"/>
                  <a:gd name="T4" fmla="*/ 0 w 244"/>
                  <a:gd name="T5" fmla="*/ 0 h 156"/>
                  <a:gd name="T6" fmla="*/ 0 w 244"/>
                  <a:gd name="T7" fmla="*/ 146 h 156"/>
                  <a:gd name="T8" fmla="*/ 239 w 244"/>
                  <a:gd name="T9" fmla="*/ 146 h 156"/>
                  <a:gd name="T10" fmla="*/ 239 w 244"/>
                  <a:gd name="T11" fmla="*/ 14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215" name="Freeform 37"/>
              <p:cNvSpPr>
                <a:spLocks/>
              </p:cNvSpPr>
              <p:nvPr/>
            </p:nvSpPr>
            <p:spPr bwMode="auto">
              <a:xfrm>
                <a:off x="1118" y="1892"/>
                <a:ext cx="78" cy="154"/>
              </a:xfrm>
              <a:custGeom>
                <a:avLst/>
                <a:gdLst>
                  <a:gd name="T0" fmla="*/ 82 w 77"/>
                  <a:gd name="T1" fmla="*/ 146 h 156"/>
                  <a:gd name="T2" fmla="*/ 82 w 77"/>
                  <a:gd name="T3" fmla="*/ 0 h 156"/>
                  <a:gd name="T4" fmla="*/ 0 w 77"/>
                  <a:gd name="T5" fmla="*/ 0 h 156"/>
                  <a:gd name="T6" fmla="*/ 0 w 77"/>
                  <a:gd name="T7" fmla="*/ 146 h 156"/>
                  <a:gd name="T8" fmla="*/ 82 w 77"/>
                  <a:gd name="T9" fmla="*/ 146 h 156"/>
                  <a:gd name="T10" fmla="*/ 82 w 77"/>
                  <a:gd name="T11" fmla="*/ 14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216" name="Freeform 38"/>
              <p:cNvSpPr>
                <a:spLocks/>
              </p:cNvSpPr>
              <p:nvPr/>
            </p:nvSpPr>
            <p:spPr bwMode="auto">
              <a:xfrm>
                <a:off x="1278" y="1892"/>
                <a:ext cx="83" cy="154"/>
              </a:xfrm>
              <a:custGeom>
                <a:avLst/>
                <a:gdLst>
                  <a:gd name="T0" fmla="*/ 79 w 84"/>
                  <a:gd name="T1" fmla="*/ 146 h 156"/>
                  <a:gd name="T2" fmla="*/ 79 w 84"/>
                  <a:gd name="T3" fmla="*/ 0 h 156"/>
                  <a:gd name="T4" fmla="*/ 0 w 84"/>
                  <a:gd name="T5" fmla="*/ 0 h 156"/>
                  <a:gd name="T6" fmla="*/ 0 w 84"/>
                  <a:gd name="T7" fmla="*/ 146 h 156"/>
                  <a:gd name="T8" fmla="*/ 79 w 84"/>
                  <a:gd name="T9" fmla="*/ 146 h 156"/>
                  <a:gd name="T10" fmla="*/ 79 w 84"/>
                  <a:gd name="T11" fmla="*/ 14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217" name="Freeform 39"/>
              <p:cNvSpPr>
                <a:spLocks/>
              </p:cNvSpPr>
              <p:nvPr/>
            </p:nvSpPr>
            <p:spPr bwMode="auto">
              <a:xfrm>
                <a:off x="1118" y="1892"/>
                <a:ext cx="243" cy="154"/>
              </a:xfrm>
              <a:custGeom>
                <a:avLst/>
                <a:gdLst>
                  <a:gd name="T0" fmla="*/ 239 w 244"/>
                  <a:gd name="T1" fmla="*/ 146 h 156"/>
                  <a:gd name="T2" fmla="*/ 239 w 244"/>
                  <a:gd name="T3" fmla="*/ 0 h 156"/>
                  <a:gd name="T4" fmla="*/ 0 w 244"/>
                  <a:gd name="T5" fmla="*/ 0 h 156"/>
                  <a:gd name="T6" fmla="*/ 0 w 244"/>
                  <a:gd name="T7" fmla="*/ 146 h 156"/>
                  <a:gd name="T8" fmla="*/ 239 w 244"/>
                  <a:gd name="T9" fmla="*/ 146 h 156"/>
                  <a:gd name="T10" fmla="*/ 239 w 244"/>
                  <a:gd name="T11" fmla="*/ 14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11" name="Group 255"/>
            <p:cNvGrpSpPr>
              <a:grpSpLocks/>
            </p:cNvGrpSpPr>
            <p:nvPr userDrawn="1"/>
          </p:nvGrpSpPr>
          <p:grpSpPr bwMode="auto">
            <a:xfrm>
              <a:off x="1357677" y="6619869"/>
              <a:ext cx="190527" cy="123075"/>
              <a:chOff x="7107473" y="2034190"/>
              <a:chExt cx="255719" cy="162936"/>
            </a:xfrm>
          </p:grpSpPr>
          <p:sp>
            <p:nvSpPr>
              <p:cNvPr id="212" name="Freeform 41"/>
              <p:cNvSpPr>
                <a:spLocks/>
              </p:cNvSpPr>
              <p:nvPr/>
            </p:nvSpPr>
            <p:spPr bwMode="auto">
              <a:xfrm>
                <a:off x="7107467" y="2034188"/>
                <a:ext cx="255719" cy="162936"/>
              </a:xfrm>
              <a:custGeom>
                <a:avLst/>
                <a:gdLst>
                  <a:gd name="T0" fmla="*/ 2147483647 w 244"/>
                  <a:gd name="T1" fmla="*/ 2147483647 h 151"/>
                  <a:gd name="T2" fmla="*/ 2147483647 w 244"/>
                  <a:gd name="T3" fmla="*/ 0 h 151"/>
                  <a:gd name="T4" fmla="*/ 0 w 244"/>
                  <a:gd name="T5" fmla="*/ 0 h 151"/>
                  <a:gd name="T6" fmla="*/ 0 w 244"/>
                  <a:gd name="T7" fmla="*/ 2147483647 h 151"/>
                  <a:gd name="T8" fmla="*/ 2147483647 w 244"/>
                  <a:gd name="T9" fmla="*/ 2147483647 h 151"/>
                  <a:gd name="T10" fmla="*/ 2147483647 w 244"/>
                  <a:gd name="T11" fmla="*/ 2147483647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a:p>
            </p:txBody>
          </p:sp>
          <p:sp>
            <p:nvSpPr>
              <p:cNvPr id="213" name="Freeform 42"/>
              <p:cNvSpPr>
                <a:spLocks/>
              </p:cNvSpPr>
              <p:nvPr userDrawn="1"/>
            </p:nvSpPr>
            <p:spPr bwMode="auto">
              <a:xfrm>
                <a:off x="7107467" y="2034188"/>
                <a:ext cx="255719" cy="160505"/>
              </a:xfrm>
              <a:custGeom>
                <a:avLst/>
                <a:gdLst>
                  <a:gd name="T0" fmla="*/ 2147483647 w 244"/>
                  <a:gd name="T1" fmla="*/ 2147483647 h 151"/>
                  <a:gd name="T2" fmla="*/ 2147483647 w 244"/>
                  <a:gd name="T3" fmla="*/ 2147483647 h 151"/>
                  <a:gd name="T4" fmla="*/ 2147483647 w 244"/>
                  <a:gd name="T5" fmla="*/ 0 h 151"/>
                  <a:gd name="T6" fmla="*/ 2147483647 w 244"/>
                  <a:gd name="T7" fmla="*/ 0 h 151"/>
                  <a:gd name="T8" fmla="*/ 2147483647 w 244"/>
                  <a:gd name="T9" fmla="*/ 2147483647 h 151"/>
                  <a:gd name="T10" fmla="*/ 0 w 244"/>
                  <a:gd name="T11" fmla="*/ 2147483647 h 151"/>
                  <a:gd name="T12" fmla="*/ 0 w 244"/>
                  <a:gd name="T13" fmla="*/ 2147483647 h 151"/>
                  <a:gd name="T14" fmla="*/ 2147483647 w 244"/>
                  <a:gd name="T15" fmla="*/ 2147483647 h 151"/>
                  <a:gd name="T16" fmla="*/ 2147483647 w 244"/>
                  <a:gd name="T17" fmla="*/ 2147483647 h 151"/>
                  <a:gd name="T18" fmla="*/ 2147483647 w 244"/>
                  <a:gd name="T19" fmla="*/ 2147483647 h 151"/>
                  <a:gd name="T20" fmla="*/ 2147483647 w 244"/>
                  <a:gd name="T21" fmla="*/ 2147483647 h 151"/>
                  <a:gd name="T22" fmla="*/ 2147483647 w 244"/>
                  <a:gd name="T23" fmla="*/ 2147483647 h 151"/>
                  <a:gd name="T24" fmla="*/ 2147483647 w 244"/>
                  <a:gd name="T25" fmla="*/ 2147483647 h 151"/>
                  <a:gd name="T26" fmla="*/ 2147483647 w 244"/>
                  <a:gd name="T27" fmla="*/ 2147483647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a:p>
            </p:txBody>
          </p:sp>
        </p:grpSp>
        <p:grpSp>
          <p:nvGrpSpPr>
            <p:cNvPr id="12" name="Group 254"/>
            <p:cNvGrpSpPr>
              <a:grpSpLocks/>
            </p:cNvGrpSpPr>
            <p:nvPr userDrawn="1"/>
          </p:nvGrpSpPr>
          <p:grpSpPr bwMode="auto">
            <a:xfrm>
              <a:off x="615915" y="6619868"/>
              <a:ext cx="190528" cy="128587"/>
              <a:chOff x="6341205" y="2034186"/>
              <a:chExt cx="254132" cy="170190"/>
            </a:xfrm>
          </p:grpSpPr>
          <p:sp>
            <p:nvSpPr>
              <p:cNvPr id="209" name="Freeform 213"/>
              <p:cNvSpPr>
                <a:spLocks/>
              </p:cNvSpPr>
              <p:nvPr/>
            </p:nvSpPr>
            <p:spPr bwMode="auto">
              <a:xfrm>
                <a:off x="6341196" y="2034186"/>
                <a:ext cx="254132" cy="170190"/>
              </a:xfrm>
              <a:custGeom>
                <a:avLst/>
                <a:gdLst>
                  <a:gd name="T0" fmla="*/ 2147483647 w 244"/>
                  <a:gd name="T1" fmla="*/ 2147483647 h 151"/>
                  <a:gd name="T2" fmla="*/ 2147483647 w 244"/>
                  <a:gd name="T3" fmla="*/ 0 h 151"/>
                  <a:gd name="T4" fmla="*/ 0 w 244"/>
                  <a:gd name="T5" fmla="*/ 0 h 151"/>
                  <a:gd name="T6" fmla="*/ 0 w 244"/>
                  <a:gd name="T7" fmla="*/ 2147483647 h 151"/>
                  <a:gd name="T8" fmla="*/ 2147483647 w 244"/>
                  <a:gd name="T9" fmla="*/ 2147483647 h 151"/>
                  <a:gd name="T10" fmla="*/ 2147483647 w 244"/>
                  <a:gd name="T11" fmla="*/ 2147483647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a:p>
            </p:txBody>
          </p:sp>
          <p:sp>
            <p:nvSpPr>
              <p:cNvPr id="210" name="Freeform 214"/>
              <p:cNvSpPr>
                <a:spLocks/>
              </p:cNvSpPr>
              <p:nvPr/>
            </p:nvSpPr>
            <p:spPr bwMode="auto">
              <a:xfrm>
                <a:off x="6341196" y="2034186"/>
                <a:ext cx="81421" cy="170190"/>
              </a:xfrm>
              <a:custGeom>
                <a:avLst/>
                <a:gdLst>
                  <a:gd name="T0" fmla="*/ 2147483647 w 77"/>
                  <a:gd name="T1" fmla="*/ 2147483647 h 151"/>
                  <a:gd name="T2" fmla="*/ 2147483647 w 77"/>
                  <a:gd name="T3" fmla="*/ 0 h 151"/>
                  <a:gd name="T4" fmla="*/ 0 w 77"/>
                  <a:gd name="T5" fmla="*/ 0 h 151"/>
                  <a:gd name="T6" fmla="*/ 0 w 77"/>
                  <a:gd name="T7" fmla="*/ 2147483647 h 151"/>
                  <a:gd name="T8" fmla="*/ 2147483647 w 77"/>
                  <a:gd name="T9" fmla="*/ 2147483647 h 151"/>
                  <a:gd name="T10" fmla="*/ 2147483647 w 77"/>
                  <a:gd name="T11" fmla="*/ 2147483647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a:p>
            </p:txBody>
          </p:sp>
          <p:sp>
            <p:nvSpPr>
              <p:cNvPr id="211" name="Freeform 215"/>
              <p:cNvSpPr>
                <a:spLocks/>
              </p:cNvSpPr>
              <p:nvPr/>
            </p:nvSpPr>
            <p:spPr bwMode="auto">
              <a:xfrm>
                <a:off x="6508972" y="2034186"/>
                <a:ext cx="86356" cy="170190"/>
              </a:xfrm>
              <a:custGeom>
                <a:avLst/>
                <a:gdLst>
                  <a:gd name="T0" fmla="*/ 2147483647 w 84"/>
                  <a:gd name="T1" fmla="*/ 2147483647 h 151"/>
                  <a:gd name="T2" fmla="*/ 2147483647 w 84"/>
                  <a:gd name="T3" fmla="*/ 0 h 151"/>
                  <a:gd name="T4" fmla="*/ 0 w 84"/>
                  <a:gd name="T5" fmla="*/ 0 h 151"/>
                  <a:gd name="T6" fmla="*/ 0 w 84"/>
                  <a:gd name="T7" fmla="*/ 2147483647 h 151"/>
                  <a:gd name="T8" fmla="*/ 2147483647 w 84"/>
                  <a:gd name="T9" fmla="*/ 2147483647 h 151"/>
                  <a:gd name="T10" fmla="*/ 2147483647 w 84"/>
                  <a:gd name="T11" fmla="*/ 2147483647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a:p>
            </p:txBody>
          </p:sp>
        </p:grpSp>
        <p:grpSp>
          <p:nvGrpSpPr>
            <p:cNvPr id="13" name="Group 49"/>
            <p:cNvGrpSpPr>
              <a:grpSpLocks/>
            </p:cNvGrpSpPr>
            <p:nvPr userDrawn="1"/>
          </p:nvGrpSpPr>
          <p:grpSpPr bwMode="auto">
            <a:xfrm>
              <a:off x="369888" y="6619867"/>
              <a:ext cx="190640" cy="123065"/>
              <a:chOff x="529" y="1166"/>
              <a:chExt cx="245" cy="156"/>
            </a:xfrm>
          </p:grpSpPr>
          <p:sp>
            <p:nvSpPr>
              <p:cNvPr id="205" name="Freeform 50"/>
              <p:cNvSpPr>
                <a:spLocks/>
              </p:cNvSpPr>
              <p:nvPr/>
            </p:nvSpPr>
            <p:spPr bwMode="auto">
              <a:xfrm>
                <a:off x="529" y="1166"/>
                <a:ext cx="245" cy="149"/>
              </a:xfrm>
              <a:custGeom>
                <a:avLst/>
                <a:gdLst>
                  <a:gd name="T0" fmla="*/ 249 w 244"/>
                  <a:gd name="T1" fmla="*/ 141 h 151"/>
                  <a:gd name="T2" fmla="*/ 249 w 244"/>
                  <a:gd name="T3" fmla="*/ 0 h 151"/>
                  <a:gd name="T4" fmla="*/ 0 w 244"/>
                  <a:gd name="T5" fmla="*/ 0 h 151"/>
                  <a:gd name="T6" fmla="*/ 0 w 244"/>
                  <a:gd name="T7" fmla="*/ 141 h 151"/>
                  <a:gd name="T8" fmla="*/ 249 w 244"/>
                  <a:gd name="T9" fmla="*/ 141 h 151"/>
                  <a:gd name="T10" fmla="*/ 249 w 244"/>
                  <a:gd name="T11" fmla="*/ 14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206" name="Freeform 51"/>
              <p:cNvSpPr>
                <a:spLocks/>
              </p:cNvSpPr>
              <p:nvPr/>
            </p:nvSpPr>
            <p:spPr bwMode="auto">
              <a:xfrm>
                <a:off x="529" y="1166"/>
                <a:ext cx="245" cy="49"/>
              </a:xfrm>
              <a:custGeom>
                <a:avLst/>
                <a:gdLst>
                  <a:gd name="T0" fmla="*/ 249 w 244"/>
                  <a:gd name="T1" fmla="*/ 45 h 50"/>
                  <a:gd name="T2" fmla="*/ 249 w 244"/>
                  <a:gd name="T3" fmla="*/ 0 h 50"/>
                  <a:gd name="T4" fmla="*/ 0 w 244"/>
                  <a:gd name="T5" fmla="*/ 0 h 50"/>
                  <a:gd name="T6" fmla="*/ 0 w 244"/>
                  <a:gd name="T7" fmla="*/ 45 h 50"/>
                  <a:gd name="T8" fmla="*/ 249 w 244"/>
                  <a:gd name="T9" fmla="*/ 45 h 50"/>
                  <a:gd name="T10" fmla="*/ 249 w 244"/>
                  <a:gd name="T11" fmla="*/ 45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207" name="Freeform 52"/>
              <p:cNvSpPr>
                <a:spLocks/>
              </p:cNvSpPr>
              <p:nvPr/>
            </p:nvSpPr>
            <p:spPr bwMode="auto">
              <a:xfrm>
                <a:off x="529" y="1273"/>
                <a:ext cx="245" cy="49"/>
              </a:xfrm>
              <a:custGeom>
                <a:avLst/>
                <a:gdLst>
                  <a:gd name="T0" fmla="*/ 249 w 244"/>
                  <a:gd name="T1" fmla="*/ 41 h 51"/>
                  <a:gd name="T2" fmla="*/ 249 w 244"/>
                  <a:gd name="T3" fmla="*/ 0 h 51"/>
                  <a:gd name="T4" fmla="*/ 0 w 244"/>
                  <a:gd name="T5" fmla="*/ 0 h 51"/>
                  <a:gd name="T6" fmla="*/ 0 w 244"/>
                  <a:gd name="T7" fmla="*/ 41 h 51"/>
                  <a:gd name="T8" fmla="*/ 249 w 244"/>
                  <a:gd name="T9" fmla="*/ 41 h 51"/>
                  <a:gd name="T10" fmla="*/ 249 w 244"/>
                  <a:gd name="T11" fmla="*/ 4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a:p>
            </p:txBody>
          </p:sp>
          <p:sp>
            <p:nvSpPr>
              <p:cNvPr id="208" name="Freeform 53"/>
              <p:cNvSpPr>
                <a:spLocks/>
              </p:cNvSpPr>
              <p:nvPr/>
            </p:nvSpPr>
            <p:spPr bwMode="auto">
              <a:xfrm>
                <a:off x="529" y="1166"/>
                <a:ext cx="245" cy="154"/>
              </a:xfrm>
              <a:custGeom>
                <a:avLst/>
                <a:gdLst>
                  <a:gd name="T0" fmla="*/ 249 w 244"/>
                  <a:gd name="T1" fmla="*/ 146 h 156"/>
                  <a:gd name="T2" fmla="*/ 249 w 244"/>
                  <a:gd name="T3" fmla="*/ 0 h 156"/>
                  <a:gd name="T4" fmla="*/ 0 w 244"/>
                  <a:gd name="T5" fmla="*/ 0 h 156"/>
                  <a:gd name="T6" fmla="*/ 0 w 244"/>
                  <a:gd name="T7" fmla="*/ 146 h 156"/>
                  <a:gd name="T8" fmla="*/ 249 w 244"/>
                  <a:gd name="T9" fmla="*/ 146 h 156"/>
                  <a:gd name="T10" fmla="*/ 249 w 244"/>
                  <a:gd name="T11" fmla="*/ 14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14" name="Group 54"/>
            <p:cNvGrpSpPr>
              <a:grpSpLocks/>
            </p:cNvGrpSpPr>
            <p:nvPr userDrawn="1"/>
          </p:nvGrpSpPr>
          <p:grpSpPr bwMode="auto">
            <a:xfrm>
              <a:off x="2587952" y="6619866"/>
              <a:ext cx="192615" cy="123065"/>
              <a:chOff x="1117" y="2394"/>
              <a:chExt cx="246" cy="156"/>
            </a:xfrm>
          </p:grpSpPr>
          <p:sp>
            <p:nvSpPr>
              <p:cNvPr id="194" name="Freeform 55"/>
              <p:cNvSpPr>
                <a:spLocks/>
              </p:cNvSpPr>
              <p:nvPr/>
            </p:nvSpPr>
            <p:spPr bwMode="auto">
              <a:xfrm>
                <a:off x="1117" y="2394"/>
                <a:ext cx="246" cy="156"/>
              </a:xfrm>
              <a:custGeom>
                <a:avLst/>
                <a:gdLst>
                  <a:gd name="T0" fmla="*/ 254 w 244"/>
                  <a:gd name="T1" fmla="*/ 152 h 157"/>
                  <a:gd name="T2" fmla="*/ 0 w 244"/>
                  <a:gd name="T3" fmla="*/ 152 h 157"/>
                  <a:gd name="T4" fmla="*/ 0 w 244"/>
                  <a:gd name="T5" fmla="*/ 0 h 157"/>
                  <a:gd name="T6" fmla="*/ 254 w 244"/>
                  <a:gd name="T7" fmla="*/ 0 h 157"/>
                  <a:gd name="T8" fmla="*/ 254 w 244"/>
                  <a:gd name="T9" fmla="*/ 152 h 157"/>
                  <a:gd name="T10" fmla="*/ 254 w 244"/>
                  <a:gd name="T11" fmla="*/ 152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a:p>
            </p:txBody>
          </p:sp>
          <p:sp>
            <p:nvSpPr>
              <p:cNvPr id="195" name="Freeform 56"/>
              <p:cNvSpPr>
                <a:spLocks/>
              </p:cNvSpPr>
              <p:nvPr/>
            </p:nvSpPr>
            <p:spPr bwMode="auto">
              <a:xfrm>
                <a:off x="1117" y="2394"/>
                <a:ext cx="33" cy="35"/>
              </a:xfrm>
              <a:custGeom>
                <a:avLst/>
                <a:gdLst>
                  <a:gd name="T0" fmla="*/ 25 w 35"/>
                  <a:gd name="T1" fmla="*/ 39 h 34"/>
                  <a:gd name="T2" fmla="*/ 0 w 35"/>
                  <a:gd name="T3" fmla="*/ 39 h 34"/>
                  <a:gd name="T4" fmla="*/ 0 w 35"/>
                  <a:gd name="T5" fmla="*/ 0 h 34"/>
                  <a:gd name="T6" fmla="*/ 25 w 35"/>
                  <a:gd name="T7" fmla="*/ 0 h 34"/>
                  <a:gd name="T8" fmla="*/ 25 w 35"/>
                  <a:gd name="T9" fmla="*/ 39 h 34"/>
                  <a:gd name="T10" fmla="*/ 25 w 35"/>
                  <a:gd name="T11" fmla="*/ 39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a:p>
            </p:txBody>
          </p:sp>
          <p:sp>
            <p:nvSpPr>
              <p:cNvPr id="196" name="Freeform 57"/>
              <p:cNvSpPr>
                <a:spLocks/>
              </p:cNvSpPr>
              <p:nvPr/>
            </p:nvSpPr>
            <p:spPr bwMode="auto">
              <a:xfrm>
                <a:off x="1117" y="2443"/>
                <a:ext cx="33" cy="35"/>
              </a:xfrm>
              <a:custGeom>
                <a:avLst/>
                <a:gdLst>
                  <a:gd name="T0" fmla="*/ 25 w 35"/>
                  <a:gd name="T1" fmla="*/ 43 h 33"/>
                  <a:gd name="T2" fmla="*/ 0 w 35"/>
                  <a:gd name="T3" fmla="*/ 43 h 33"/>
                  <a:gd name="T4" fmla="*/ 0 w 35"/>
                  <a:gd name="T5" fmla="*/ 0 h 33"/>
                  <a:gd name="T6" fmla="*/ 25 w 35"/>
                  <a:gd name="T7" fmla="*/ 0 h 33"/>
                  <a:gd name="T8" fmla="*/ 25 w 35"/>
                  <a:gd name="T9" fmla="*/ 43 h 33"/>
                  <a:gd name="T10" fmla="*/ 25 w 35"/>
                  <a:gd name="T11" fmla="*/ 4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a:p>
            </p:txBody>
          </p:sp>
          <p:sp>
            <p:nvSpPr>
              <p:cNvPr id="197" name="Freeform 58"/>
              <p:cNvSpPr>
                <a:spLocks/>
              </p:cNvSpPr>
              <p:nvPr/>
            </p:nvSpPr>
            <p:spPr bwMode="auto">
              <a:xfrm>
                <a:off x="1176" y="2394"/>
                <a:ext cx="21" cy="35"/>
              </a:xfrm>
              <a:custGeom>
                <a:avLst/>
                <a:gdLst>
                  <a:gd name="T0" fmla="*/ 2 w 36"/>
                  <a:gd name="T1" fmla="*/ 39 h 34"/>
                  <a:gd name="T2" fmla="*/ 0 w 36"/>
                  <a:gd name="T3" fmla="*/ 39 h 34"/>
                  <a:gd name="T4" fmla="*/ 0 w 36"/>
                  <a:gd name="T5" fmla="*/ 0 h 34"/>
                  <a:gd name="T6" fmla="*/ 2 w 36"/>
                  <a:gd name="T7" fmla="*/ 0 h 34"/>
                  <a:gd name="T8" fmla="*/ 2 w 36"/>
                  <a:gd name="T9" fmla="*/ 39 h 34"/>
                  <a:gd name="T10" fmla="*/ 2 w 36"/>
                  <a:gd name="T11" fmla="*/ 39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a:p>
            </p:txBody>
          </p:sp>
          <p:sp>
            <p:nvSpPr>
              <p:cNvPr id="198" name="Freeform 59"/>
              <p:cNvSpPr>
                <a:spLocks/>
              </p:cNvSpPr>
              <p:nvPr/>
            </p:nvSpPr>
            <p:spPr bwMode="auto">
              <a:xfrm>
                <a:off x="1176" y="2443"/>
                <a:ext cx="21" cy="35"/>
              </a:xfrm>
              <a:custGeom>
                <a:avLst/>
                <a:gdLst>
                  <a:gd name="T0" fmla="*/ 2 w 36"/>
                  <a:gd name="T1" fmla="*/ 43 h 33"/>
                  <a:gd name="T2" fmla="*/ 0 w 36"/>
                  <a:gd name="T3" fmla="*/ 43 h 33"/>
                  <a:gd name="T4" fmla="*/ 0 w 36"/>
                  <a:gd name="T5" fmla="*/ 0 h 33"/>
                  <a:gd name="T6" fmla="*/ 2 w 36"/>
                  <a:gd name="T7" fmla="*/ 0 h 33"/>
                  <a:gd name="T8" fmla="*/ 2 w 36"/>
                  <a:gd name="T9" fmla="*/ 43 h 33"/>
                  <a:gd name="T10" fmla="*/ 2 w 36"/>
                  <a:gd name="T11" fmla="*/ 4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a:p>
            </p:txBody>
          </p:sp>
          <p:sp>
            <p:nvSpPr>
              <p:cNvPr id="199" name="Freeform 60"/>
              <p:cNvSpPr>
                <a:spLocks/>
              </p:cNvSpPr>
              <p:nvPr/>
            </p:nvSpPr>
            <p:spPr bwMode="auto">
              <a:xfrm>
                <a:off x="1117" y="2501"/>
                <a:ext cx="246" cy="14"/>
              </a:xfrm>
              <a:custGeom>
                <a:avLst/>
                <a:gdLst>
                  <a:gd name="T0" fmla="*/ 254 w 244"/>
                  <a:gd name="T1" fmla="*/ 0 h 17"/>
                  <a:gd name="T2" fmla="*/ 0 w 244"/>
                  <a:gd name="T3" fmla="*/ 0 h 17"/>
                  <a:gd name="T4" fmla="*/ 0 w 244"/>
                  <a:gd name="T5" fmla="*/ 7 h 17"/>
                  <a:gd name="T6" fmla="*/ 254 w 244"/>
                  <a:gd name="T7" fmla="*/ 7 h 17"/>
                  <a:gd name="T8" fmla="*/ 254 w 244"/>
                  <a:gd name="T9" fmla="*/ 0 h 17"/>
                  <a:gd name="T10" fmla="*/ 25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200" name="Freeform 61"/>
              <p:cNvSpPr>
                <a:spLocks/>
              </p:cNvSpPr>
              <p:nvPr/>
            </p:nvSpPr>
            <p:spPr bwMode="auto">
              <a:xfrm>
                <a:off x="1117" y="2534"/>
                <a:ext cx="246" cy="16"/>
              </a:xfrm>
              <a:custGeom>
                <a:avLst/>
                <a:gdLst>
                  <a:gd name="T0" fmla="*/ 254 w 244"/>
                  <a:gd name="T1" fmla="*/ 0 h 17"/>
                  <a:gd name="T2" fmla="*/ 0 w 244"/>
                  <a:gd name="T3" fmla="*/ 0 h 17"/>
                  <a:gd name="T4" fmla="*/ 0 w 244"/>
                  <a:gd name="T5" fmla="*/ 12 h 17"/>
                  <a:gd name="T6" fmla="*/ 254 w 244"/>
                  <a:gd name="T7" fmla="*/ 12 h 17"/>
                  <a:gd name="T8" fmla="*/ 254 w 244"/>
                  <a:gd name="T9" fmla="*/ 0 h 17"/>
                  <a:gd name="T10" fmla="*/ 25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201" name="Freeform 62"/>
              <p:cNvSpPr>
                <a:spLocks/>
              </p:cNvSpPr>
              <p:nvPr/>
            </p:nvSpPr>
            <p:spPr bwMode="auto">
              <a:xfrm>
                <a:off x="1211" y="2429"/>
                <a:ext cx="151" cy="16"/>
              </a:xfrm>
              <a:custGeom>
                <a:avLst/>
                <a:gdLst>
                  <a:gd name="T0" fmla="*/ 159 w 149"/>
                  <a:gd name="T1" fmla="*/ 0 h 17"/>
                  <a:gd name="T2" fmla="*/ 0 w 149"/>
                  <a:gd name="T3" fmla="*/ 0 h 17"/>
                  <a:gd name="T4" fmla="*/ 0 w 149"/>
                  <a:gd name="T5" fmla="*/ 12 h 17"/>
                  <a:gd name="T6" fmla="*/ 159 w 149"/>
                  <a:gd name="T7" fmla="*/ 12 h 17"/>
                  <a:gd name="T8" fmla="*/ 159 w 149"/>
                  <a:gd name="T9" fmla="*/ 0 h 17"/>
                  <a:gd name="T10" fmla="*/ 15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202" name="Freeform 63"/>
              <p:cNvSpPr>
                <a:spLocks/>
              </p:cNvSpPr>
              <p:nvPr/>
            </p:nvSpPr>
            <p:spPr bwMode="auto">
              <a:xfrm>
                <a:off x="1211" y="2394"/>
                <a:ext cx="151" cy="16"/>
              </a:xfrm>
              <a:custGeom>
                <a:avLst/>
                <a:gdLst>
                  <a:gd name="T0" fmla="*/ 159 w 149"/>
                  <a:gd name="T1" fmla="*/ 0 h 17"/>
                  <a:gd name="T2" fmla="*/ 0 w 149"/>
                  <a:gd name="T3" fmla="*/ 0 h 17"/>
                  <a:gd name="T4" fmla="*/ 0 w 149"/>
                  <a:gd name="T5" fmla="*/ 12 h 17"/>
                  <a:gd name="T6" fmla="*/ 159 w 149"/>
                  <a:gd name="T7" fmla="*/ 12 h 17"/>
                  <a:gd name="T8" fmla="*/ 159 w 149"/>
                  <a:gd name="T9" fmla="*/ 0 h 17"/>
                  <a:gd name="T10" fmla="*/ 15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203" name="Freeform 64"/>
              <p:cNvSpPr>
                <a:spLocks/>
              </p:cNvSpPr>
              <p:nvPr/>
            </p:nvSpPr>
            <p:spPr bwMode="auto">
              <a:xfrm>
                <a:off x="1211" y="2459"/>
                <a:ext cx="151" cy="19"/>
              </a:xfrm>
              <a:custGeom>
                <a:avLst/>
                <a:gdLst>
                  <a:gd name="T0" fmla="*/ 159 w 149"/>
                  <a:gd name="T1" fmla="*/ 0 h 17"/>
                  <a:gd name="T2" fmla="*/ 0 w 149"/>
                  <a:gd name="T3" fmla="*/ 0 h 17"/>
                  <a:gd name="T4" fmla="*/ 0 w 149"/>
                  <a:gd name="T5" fmla="*/ 29 h 17"/>
                  <a:gd name="T6" fmla="*/ 159 w 149"/>
                  <a:gd name="T7" fmla="*/ 29 h 17"/>
                  <a:gd name="T8" fmla="*/ 159 w 149"/>
                  <a:gd name="T9" fmla="*/ 0 h 17"/>
                  <a:gd name="T10" fmla="*/ 15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204" name="Freeform 65"/>
              <p:cNvSpPr>
                <a:spLocks/>
              </p:cNvSpPr>
              <p:nvPr/>
            </p:nvSpPr>
            <p:spPr bwMode="auto">
              <a:xfrm>
                <a:off x="1117" y="2394"/>
                <a:ext cx="246" cy="156"/>
              </a:xfrm>
              <a:custGeom>
                <a:avLst/>
                <a:gdLst>
                  <a:gd name="T0" fmla="*/ 254 w 244"/>
                  <a:gd name="T1" fmla="*/ 152 h 157"/>
                  <a:gd name="T2" fmla="*/ 254 w 244"/>
                  <a:gd name="T3" fmla="*/ 0 h 157"/>
                  <a:gd name="T4" fmla="*/ 0 w 244"/>
                  <a:gd name="T5" fmla="*/ 0 h 157"/>
                  <a:gd name="T6" fmla="*/ 0 w 244"/>
                  <a:gd name="T7" fmla="*/ 152 h 157"/>
                  <a:gd name="T8" fmla="*/ 254 w 244"/>
                  <a:gd name="T9" fmla="*/ 152 h 157"/>
                  <a:gd name="T10" fmla="*/ 254 w 244"/>
                  <a:gd name="T11" fmla="*/ 152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15" name="Group 66"/>
            <p:cNvGrpSpPr>
              <a:grpSpLocks/>
            </p:cNvGrpSpPr>
            <p:nvPr userDrawn="1"/>
          </p:nvGrpSpPr>
          <p:grpSpPr bwMode="auto">
            <a:xfrm>
              <a:off x="7266067" y="6619862"/>
              <a:ext cx="194590" cy="123451"/>
              <a:chOff x="1592" y="2897"/>
              <a:chExt cx="248" cy="157"/>
            </a:xfrm>
          </p:grpSpPr>
          <p:sp>
            <p:nvSpPr>
              <p:cNvPr id="179" name="Freeform 67"/>
              <p:cNvSpPr>
                <a:spLocks/>
              </p:cNvSpPr>
              <p:nvPr/>
            </p:nvSpPr>
            <p:spPr bwMode="auto">
              <a:xfrm>
                <a:off x="1592" y="2897"/>
                <a:ext cx="248" cy="157"/>
              </a:xfrm>
              <a:custGeom>
                <a:avLst/>
                <a:gdLst>
                  <a:gd name="T0" fmla="*/ 0 w 245"/>
                  <a:gd name="T1" fmla="*/ 161 h 156"/>
                  <a:gd name="T2" fmla="*/ 0 w 245"/>
                  <a:gd name="T3" fmla="*/ 0 h 156"/>
                  <a:gd name="T4" fmla="*/ 260 w 245"/>
                  <a:gd name="T5" fmla="*/ 0 h 156"/>
                  <a:gd name="T6" fmla="*/ 260 w 245"/>
                  <a:gd name="T7" fmla="*/ 161 h 156"/>
                  <a:gd name="T8" fmla="*/ 0 w 245"/>
                  <a:gd name="T9" fmla="*/ 161 h 156"/>
                  <a:gd name="T10" fmla="*/ 0 w 245"/>
                  <a:gd name="T11" fmla="*/ 161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a:p>
            </p:txBody>
          </p:sp>
          <p:sp>
            <p:nvSpPr>
              <p:cNvPr id="180" name="Freeform 68"/>
              <p:cNvSpPr>
                <a:spLocks/>
              </p:cNvSpPr>
              <p:nvPr/>
            </p:nvSpPr>
            <p:spPr bwMode="auto">
              <a:xfrm>
                <a:off x="1592" y="2897"/>
                <a:ext cx="248" cy="157"/>
              </a:xfrm>
              <a:custGeom>
                <a:avLst/>
                <a:gdLst>
                  <a:gd name="T0" fmla="*/ 0 w 245"/>
                  <a:gd name="T1" fmla="*/ 67 h 156"/>
                  <a:gd name="T2" fmla="*/ 119 w 245"/>
                  <a:gd name="T3" fmla="*/ 67 h 156"/>
                  <a:gd name="T4" fmla="*/ 119 w 245"/>
                  <a:gd name="T5" fmla="*/ 0 h 156"/>
                  <a:gd name="T6" fmla="*/ 147 w 245"/>
                  <a:gd name="T7" fmla="*/ 0 h 156"/>
                  <a:gd name="T8" fmla="*/ 147 w 245"/>
                  <a:gd name="T9" fmla="*/ 67 h 156"/>
                  <a:gd name="T10" fmla="*/ 260 w 245"/>
                  <a:gd name="T11" fmla="*/ 67 h 156"/>
                  <a:gd name="T12" fmla="*/ 260 w 245"/>
                  <a:gd name="T13" fmla="*/ 94 h 156"/>
                  <a:gd name="T14" fmla="*/ 147 w 245"/>
                  <a:gd name="T15" fmla="*/ 94 h 156"/>
                  <a:gd name="T16" fmla="*/ 147 w 245"/>
                  <a:gd name="T17" fmla="*/ 161 h 156"/>
                  <a:gd name="T18" fmla="*/ 119 w 245"/>
                  <a:gd name="T19" fmla="*/ 161 h 156"/>
                  <a:gd name="T20" fmla="*/ 119 w 245"/>
                  <a:gd name="T21" fmla="*/ 94 h 156"/>
                  <a:gd name="T22" fmla="*/ 0 w 245"/>
                  <a:gd name="T23" fmla="*/ 94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a:p>
            </p:txBody>
          </p:sp>
          <p:sp>
            <p:nvSpPr>
              <p:cNvPr id="181" name="Freeform 69"/>
              <p:cNvSpPr>
                <a:spLocks/>
              </p:cNvSpPr>
              <p:nvPr/>
            </p:nvSpPr>
            <p:spPr bwMode="auto">
              <a:xfrm>
                <a:off x="1743" y="2897"/>
                <a:ext cx="66" cy="49"/>
              </a:xfrm>
              <a:custGeom>
                <a:avLst/>
                <a:gdLst>
                  <a:gd name="T0" fmla="*/ 0 w 66"/>
                  <a:gd name="T1" fmla="*/ 0 h 50"/>
                  <a:gd name="T2" fmla="*/ 0 w 66"/>
                  <a:gd name="T3" fmla="*/ 45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182" name="Freeform 70"/>
              <p:cNvSpPr>
                <a:spLocks/>
              </p:cNvSpPr>
              <p:nvPr/>
            </p:nvSpPr>
            <p:spPr bwMode="auto">
              <a:xfrm>
                <a:off x="1778" y="2913"/>
                <a:ext cx="61" cy="40"/>
              </a:xfrm>
              <a:custGeom>
                <a:avLst/>
                <a:gdLst>
                  <a:gd name="T0" fmla="*/ 0 w 60"/>
                  <a:gd name="T1" fmla="*/ 44 h 39"/>
                  <a:gd name="T2" fmla="*/ 65 w 60"/>
                  <a:gd name="T3" fmla="*/ 44 h 39"/>
                  <a:gd name="T4" fmla="*/ 65 w 60"/>
                  <a:gd name="T5" fmla="*/ 0 h 39"/>
                  <a:gd name="T6" fmla="*/ 0 w 60"/>
                  <a:gd name="T7" fmla="*/ 44 h 39"/>
                  <a:gd name="T8" fmla="*/ 0 w 60"/>
                  <a:gd name="T9" fmla="*/ 44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a:p>
            </p:txBody>
          </p:sp>
          <p:sp>
            <p:nvSpPr>
              <p:cNvPr id="183" name="Freeform 71"/>
              <p:cNvSpPr>
                <a:spLocks/>
              </p:cNvSpPr>
              <p:nvPr/>
            </p:nvSpPr>
            <p:spPr bwMode="auto">
              <a:xfrm>
                <a:off x="1743" y="2897"/>
                <a:ext cx="97" cy="56"/>
              </a:xfrm>
              <a:custGeom>
                <a:avLst/>
                <a:gdLst>
                  <a:gd name="T0" fmla="*/ 0 w 96"/>
                  <a:gd name="T1" fmla="*/ 56 h 56"/>
                  <a:gd name="T2" fmla="*/ 83 w 96"/>
                  <a:gd name="T3" fmla="*/ 0 h 56"/>
                  <a:gd name="T4" fmla="*/ 101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a:p>
            </p:txBody>
          </p:sp>
          <p:sp>
            <p:nvSpPr>
              <p:cNvPr id="184" name="Freeform 72"/>
              <p:cNvSpPr>
                <a:spLocks/>
              </p:cNvSpPr>
              <p:nvPr/>
            </p:nvSpPr>
            <p:spPr bwMode="auto">
              <a:xfrm>
                <a:off x="1615" y="2897"/>
                <a:ext cx="78" cy="44"/>
              </a:xfrm>
              <a:custGeom>
                <a:avLst/>
                <a:gdLst>
                  <a:gd name="T0" fmla="*/ 78 w 78"/>
                  <a:gd name="T1" fmla="*/ 0 h 45"/>
                  <a:gd name="T2" fmla="*/ 78 w 78"/>
                  <a:gd name="T3" fmla="*/ 40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a:p>
            </p:txBody>
          </p:sp>
          <p:sp>
            <p:nvSpPr>
              <p:cNvPr id="185" name="Freeform 73"/>
              <p:cNvSpPr>
                <a:spLocks/>
              </p:cNvSpPr>
              <p:nvPr/>
            </p:nvSpPr>
            <p:spPr bwMode="auto">
              <a:xfrm>
                <a:off x="1592" y="2913"/>
                <a:ext cx="61" cy="40"/>
              </a:xfrm>
              <a:custGeom>
                <a:avLst/>
                <a:gdLst>
                  <a:gd name="T0" fmla="*/ 65 w 60"/>
                  <a:gd name="T1" fmla="*/ 44 h 39"/>
                  <a:gd name="T2" fmla="*/ 0 w 60"/>
                  <a:gd name="T3" fmla="*/ 44 h 39"/>
                  <a:gd name="T4" fmla="*/ 0 w 60"/>
                  <a:gd name="T5" fmla="*/ 0 h 39"/>
                  <a:gd name="T6" fmla="*/ 65 w 60"/>
                  <a:gd name="T7" fmla="*/ 44 h 39"/>
                  <a:gd name="T8" fmla="*/ 65 w 60"/>
                  <a:gd name="T9" fmla="*/ 44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a:p>
            </p:txBody>
          </p:sp>
          <p:sp>
            <p:nvSpPr>
              <p:cNvPr id="186" name="Freeform 74"/>
              <p:cNvSpPr>
                <a:spLocks/>
              </p:cNvSpPr>
              <p:nvPr/>
            </p:nvSpPr>
            <p:spPr bwMode="auto">
              <a:xfrm>
                <a:off x="1592" y="2897"/>
                <a:ext cx="94" cy="56"/>
              </a:xfrm>
              <a:custGeom>
                <a:avLst/>
                <a:gdLst>
                  <a:gd name="T0" fmla="*/ 86 w 96"/>
                  <a:gd name="T1" fmla="*/ 56 h 56"/>
                  <a:gd name="T2" fmla="*/ 0 w 96"/>
                  <a:gd name="T3" fmla="*/ 0 h 56"/>
                  <a:gd name="T4" fmla="*/ 6 w 96"/>
                  <a:gd name="T5" fmla="*/ 11 h 56"/>
                  <a:gd name="T6" fmla="*/ 70 w 96"/>
                  <a:gd name="T7" fmla="*/ 56 h 56"/>
                  <a:gd name="T8" fmla="*/ 86 w 96"/>
                  <a:gd name="T9" fmla="*/ 56 h 56"/>
                  <a:gd name="T10" fmla="*/ 8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a:p>
            </p:txBody>
          </p:sp>
          <p:sp>
            <p:nvSpPr>
              <p:cNvPr id="187" name="Freeform 75"/>
              <p:cNvSpPr>
                <a:spLocks/>
              </p:cNvSpPr>
              <p:nvPr/>
            </p:nvSpPr>
            <p:spPr bwMode="auto">
              <a:xfrm>
                <a:off x="1743" y="3009"/>
                <a:ext cx="73" cy="44"/>
              </a:xfrm>
              <a:custGeom>
                <a:avLst/>
                <a:gdLst>
                  <a:gd name="T0" fmla="*/ 0 w 72"/>
                  <a:gd name="T1" fmla="*/ 44 h 44"/>
                  <a:gd name="T2" fmla="*/ 0 w 72"/>
                  <a:gd name="T3" fmla="*/ 0 h 44"/>
                  <a:gd name="T4" fmla="*/ 77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a:p>
            </p:txBody>
          </p:sp>
          <p:sp>
            <p:nvSpPr>
              <p:cNvPr id="188" name="Freeform 76"/>
              <p:cNvSpPr>
                <a:spLocks/>
              </p:cNvSpPr>
              <p:nvPr/>
            </p:nvSpPr>
            <p:spPr bwMode="auto">
              <a:xfrm>
                <a:off x="1778" y="2997"/>
                <a:ext cx="61" cy="40"/>
              </a:xfrm>
              <a:custGeom>
                <a:avLst/>
                <a:gdLst>
                  <a:gd name="T0" fmla="*/ 0 w 60"/>
                  <a:gd name="T1" fmla="*/ 0 h 39"/>
                  <a:gd name="T2" fmla="*/ 65 w 60"/>
                  <a:gd name="T3" fmla="*/ 0 h 39"/>
                  <a:gd name="T4" fmla="*/ 65 w 60"/>
                  <a:gd name="T5" fmla="*/ 44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a:p>
            </p:txBody>
          </p:sp>
          <p:sp>
            <p:nvSpPr>
              <p:cNvPr id="189" name="Freeform 77"/>
              <p:cNvSpPr>
                <a:spLocks/>
              </p:cNvSpPr>
              <p:nvPr/>
            </p:nvSpPr>
            <p:spPr bwMode="auto">
              <a:xfrm>
                <a:off x="1754" y="2997"/>
                <a:ext cx="85" cy="56"/>
              </a:xfrm>
              <a:custGeom>
                <a:avLst/>
                <a:gdLst>
                  <a:gd name="T0" fmla="*/ 0 w 84"/>
                  <a:gd name="T1" fmla="*/ 0 h 55"/>
                  <a:gd name="T2" fmla="*/ 89 w 84"/>
                  <a:gd name="T3" fmla="*/ 60 h 55"/>
                  <a:gd name="T4" fmla="*/ 89 w 84"/>
                  <a:gd name="T5" fmla="*/ 49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a:p>
            </p:txBody>
          </p:sp>
          <p:sp>
            <p:nvSpPr>
              <p:cNvPr id="190" name="Freeform 78"/>
              <p:cNvSpPr>
                <a:spLocks/>
              </p:cNvSpPr>
              <p:nvPr/>
            </p:nvSpPr>
            <p:spPr bwMode="auto">
              <a:xfrm>
                <a:off x="1622" y="3002"/>
                <a:ext cx="71" cy="51"/>
              </a:xfrm>
              <a:custGeom>
                <a:avLst/>
                <a:gdLst>
                  <a:gd name="T0" fmla="*/ 67 w 72"/>
                  <a:gd name="T1" fmla="*/ 55 h 50"/>
                  <a:gd name="T2" fmla="*/ 67 w 72"/>
                  <a:gd name="T3" fmla="*/ 0 h 50"/>
                  <a:gd name="T4" fmla="*/ 0 w 72"/>
                  <a:gd name="T5" fmla="*/ 55 h 50"/>
                  <a:gd name="T6" fmla="*/ 67 w 72"/>
                  <a:gd name="T7" fmla="*/ 55 h 50"/>
                  <a:gd name="T8" fmla="*/ 67 w 72"/>
                  <a:gd name="T9" fmla="*/ 55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a:p>
            </p:txBody>
          </p:sp>
          <p:sp>
            <p:nvSpPr>
              <p:cNvPr id="191" name="Freeform 79"/>
              <p:cNvSpPr>
                <a:spLocks/>
              </p:cNvSpPr>
              <p:nvPr/>
            </p:nvSpPr>
            <p:spPr bwMode="auto">
              <a:xfrm>
                <a:off x="1592" y="2997"/>
                <a:ext cx="54" cy="40"/>
              </a:xfrm>
              <a:custGeom>
                <a:avLst/>
                <a:gdLst>
                  <a:gd name="T0" fmla="*/ 54 w 54"/>
                  <a:gd name="T1" fmla="*/ 0 h 39"/>
                  <a:gd name="T2" fmla="*/ 0 w 54"/>
                  <a:gd name="T3" fmla="*/ 0 h 39"/>
                  <a:gd name="T4" fmla="*/ 0 w 54"/>
                  <a:gd name="T5" fmla="*/ 44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a:p>
            </p:txBody>
          </p:sp>
          <p:sp>
            <p:nvSpPr>
              <p:cNvPr id="192" name="Freeform 80"/>
              <p:cNvSpPr>
                <a:spLocks/>
              </p:cNvSpPr>
              <p:nvPr/>
            </p:nvSpPr>
            <p:spPr bwMode="auto">
              <a:xfrm>
                <a:off x="1599" y="2997"/>
                <a:ext cx="94" cy="56"/>
              </a:xfrm>
              <a:custGeom>
                <a:avLst/>
                <a:gdLst>
                  <a:gd name="T0" fmla="*/ 86 w 96"/>
                  <a:gd name="T1" fmla="*/ 0 h 55"/>
                  <a:gd name="T2" fmla="*/ 18 w 96"/>
                  <a:gd name="T3" fmla="*/ 60 h 55"/>
                  <a:gd name="T4" fmla="*/ 0 w 96"/>
                  <a:gd name="T5" fmla="*/ 60 h 55"/>
                  <a:gd name="T6" fmla="*/ 70 w 96"/>
                  <a:gd name="T7" fmla="*/ 0 h 55"/>
                  <a:gd name="T8" fmla="*/ 86 w 96"/>
                  <a:gd name="T9" fmla="*/ 0 h 55"/>
                  <a:gd name="T10" fmla="*/ 8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a:p>
            </p:txBody>
          </p:sp>
          <p:sp>
            <p:nvSpPr>
              <p:cNvPr id="193" name="Freeform 81"/>
              <p:cNvSpPr>
                <a:spLocks/>
              </p:cNvSpPr>
              <p:nvPr/>
            </p:nvSpPr>
            <p:spPr bwMode="auto">
              <a:xfrm>
                <a:off x="1592" y="2897"/>
                <a:ext cx="248" cy="157"/>
              </a:xfrm>
              <a:custGeom>
                <a:avLst/>
                <a:gdLst>
                  <a:gd name="T0" fmla="*/ 260 w 245"/>
                  <a:gd name="T1" fmla="*/ 161 h 156"/>
                  <a:gd name="T2" fmla="*/ 260 w 245"/>
                  <a:gd name="T3" fmla="*/ 0 h 156"/>
                  <a:gd name="T4" fmla="*/ 0 w 245"/>
                  <a:gd name="T5" fmla="*/ 0 h 156"/>
                  <a:gd name="T6" fmla="*/ 0 w 245"/>
                  <a:gd name="T7" fmla="*/ 161 h 156"/>
                  <a:gd name="T8" fmla="*/ 260 w 245"/>
                  <a:gd name="T9" fmla="*/ 161 h 156"/>
                  <a:gd name="T10" fmla="*/ 260 w 245"/>
                  <a:gd name="T11" fmla="*/ 161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6" name="Group 82"/>
            <p:cNvGrpSpPr>
              <a:grpSpLocks/>
            </p:cNvGrpSpPr>
            <p:nvPr userDrawn="1"/>
          </p:nvGrpSpPr>
          <p:grpSpPr bwMode="auto">
            <a:xfrm>
              <a:off x="6769815" y="6619872"/>
              <a:ext cx="192609" cy="121102"/>
              <a:chOff x="1777" y="2004"/>
              <a:chExt cx="247" cy="155"/>
            </a:xfrm>
          </p:grpSpPr>
          <p:sp>
            <p:nvSpPr>
              <p:cNvPr id="176" name="Freeform 83"/>
              <p:cNvSpPr>
                <a:spLocks/>
              </p:cNvSpPr>
              <p:nvPr/>
            </p:nvSpPr>
            <p:spPr bwMode="auto">
              <a:xfrm>
                <a:off x="1777" y="2004"/>
                <a:ext cx="247" cy="155"/>
              </a:xfrm>
              <a:custGeom>
                <a:avLst/>
                <a:gdLst>
                  <a:gd name="T0" fmla="*/ 1854 w 239"/>
                  <a:gd name="T1" fmla="*/ 3353 h 151"/>
                  <a:gd name="T2" fmla="*/ 1854 w 239"/>
                  <a:gd name="T3" fmla="*/ 0 h 151"/>
                  <a:gd name="T4" fmla="*/ 0 w 239"/>
                  <a:gd name="T5" fmla="*/ 0 h 151"/>
                  <a:gd name="T6" fmla="*/ 0 w 239"/>
                  <a:gd name="T7" fmla="*/ 3353 h 151"/>
                  <a:gd name="T8" fmla="*/ 1854 w 239"/>
                  <a:gd name="T9" fmla="*/ 3353 h 151"/>
                  <a:gd name="T10" fmla="*/ 1854 w 239"/>
                  <a:gd name="T11" fmla="*/ 3353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a:p>
            </p:txBody>
          </p:sp>
          <p:sp>
            <p:nvSpPr>
              <p:cNvPr id="177" name="Freeform 84"/>
              <p:cNvSpPr>
                <a:spLocks/>
              </p:cNvSpPr>
              <p:nvPr/>
            </p:nvSpPr>
            <p:spPr bwMode="auto">
              <a:xfrm>
                <a:off x="1844" y="2025"/>
                <a:ext cx="121" cy="118"/>
              </a:xfrm>
              <a:custGeom>
                <a:avLst/>
                <a:gdLst>
                  <a:gd name="T0" fmla="*/ 82 w 119"/>
                  <a:gd name="T1" fmla="*/ 83 h 117"/>
                  <a:gd name="T2" fmla="*/ 129 w 119"/>
                  <a:gd name="T3" fmla="*/ 83 h 117"/>
                  <a:gd name="T4" fmla="*/ 129 w 119"/>
                  <a:gd name="T5" fmla="*/ 44 h 117"/>
                  <a:gd name="T6" fmla="*/ 82 w 119"/>
                  <a:gd name="T7" fmla="*/ 44 h 117"/>
                  <a:gd name="T8" fmla="*/ 82 w 119"/>
                  <a:gd name="T9" fmla="*/ 0 h 117"/>
                  <a:gd name="T10" fmla="*/ 47 w 119"/>
                  <a:gd name="T11" fmla="*/ 0 h 117"/>
                  <a:gd name="T12" fmla="*/ 47 w 119"/>
                  <a:gd name="T13" fmla="*/ 44 h 117"/>
                  <a:gd name="T14" fmla="*/ 0 w 119"/>
                  <a:gd name="T15" fmla="*/ 44 h 117"/>
                  <a:gd name="T16" fmla="*/ 0 w 119"/>
                  <a:gd name="T17" fmla="*/ 83 h 117"/>
                  <a:gd name="T18" fmla="*/ 47 w 119"/>
                  <a:gd name="T19" fmla="*/ 83 h 117"/>
                  <a:gd name="T20" fmla="*/ 47 w 119"/>
                  <a:gd name="T21" fmla="*/ 122 h 117"/>
                  <a:gd name="T22" fmla="*/ 82 w 119"/>
                  <a:gd name="T23" fmla="*/ 122 h 117"/>
                  <a:gd name="T24" fmla="*/ 82 w 119"/>
                  <a:gd name="T25" fmla="*/ 83 h 117"/>
                  <a:gd name="T26" fmla="*/ 82 w 119"/>
                  <a:gd name="T27" fmla="*/ 83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a:p>
            </p:txBody>
          </p:sp>
          <p:sp>
            <p:nvSpPr>
              <p:cNvPr id="178" name="Freeform 85"/>
              <p:cNvSpPr>
                <a:spLocks/>
              </p:cNvSpPr>
              <p:nvPr/>
            </p:nvSpPr>
            <p:spPr bwMode="auto">
              <a:xfrm>
                <a:off x="1777" y="2004"/>
                <a:ext cx="247" cy="155"/>
              </a:xfrm>
              <a:custGeom>
                <a:avLst/>
                <a:gdLst>
                  <a:gd name="T0" fmla="*/ 255 w 245"/>
                  <a:gd name="T1" fmla="*/ 147 h 157"/>
                  <a:gd name="T2" fmla="*/ 255 w 245"/>
                  <a:gd name="T3" fmla="*/ 0 h 157"/>
                  <a:gd name="T4" fmla="*/ 0 w 245"/>
                  <a:gd name="T5" fmla="*/ 0 h 157"/>
                  <a:gd name="T6" fmla="*/ 0 w 245"/>
                  <a:gd name="T7" fmla="*/ 147 h 157"/>
                  <a:gd name="T8" fmla="*/ 255 w 245"/>
                  <a:gd name="T9" fmla="*/ 147 h 157"/>
                  <a:gd name="T10" fmla="*/ 255 w 245"/>
                  <a:gd name="T11" fmla="*/ 14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7" name="Group 86"/>
            <p:cNvGrpSpPr>
              <a:grpSpLocks/>
            </p:cNvGrpSpPr>
            <p:nvPr userDrawn="1"/>
          </p:nvGrpSpPr>
          <p:grpSpPr bwMode="auto">
            <a:xfrm>
              <a:off x="6527589" y="6619864"/>
              <a:ext cx="190637" cy="123451"/>
              <a:chOff x="1592" y="2143"/>
              <a:chExt cx="246" cy="157"/>
            </a:xfrm>
          </p:grpSpPr>
          <p:sp>
            <p:nvSpPr>
              <p:cNvPr id="170" name="Freeform 87"/>
              <p:cNvSpPr>
                <a:spLocks/>
              </p:cNvSpPr>
              <p:nvPr/>
            </p:nvSpPr>
            <p:spPr bwMode="auto">
              <a:xfrm>
                <a:off x="1592" y="2143"/>
                <a:ext cx="246" cy="157"/>
              </a:xfrm>
              <a:custGeom>
                <a:avLst/>
                <a:gdLst>
                  <a:gd name="T0" fmla="*/ 250 w 245"/>
                  <a:gd name="T1" fmla="*/ 161 h 156"/>
                  <a:gd name="T2" fmla="*/ 250 w 245"/>
                  <a:gd name="T3" fmla="*/ 0 h 156"/>
                  <a:gd name="T4" fmla="*/ 0 w 245"/>
                  <a:gd name="T5" fmla="*/ 0 h 156"/>
                  <a:gd name="T6" fmla="*/ 0 w 245"/>
                  <a:gd name="T7" fmla="*/ 161 h 156"/>
                  <a:gd name="T8" fmla="*/ 250 w 245"/>
                  <a:gd name="T9" fmla="*/ 161 h 156"/>
                  <a:gd name="T10" fmla="*/ 250 w 245"/>
                  <a:gd name="T11" fmla="*/ 161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a:p>
            </p:txBody>
          </p:sp>
          <p:sp>
            <p:nvSpPr>
              <p:cNvPr id="171" name="Freeform 88"/>
              <p:cNvSpPr>
                <a:spLocks/>
              </p:cNvSpPr>
              <p:nvPr/>
            </p:nvSpPr>
            <p:spPr bwMode="auto">
              <a:xfrm>
                <a:off x="1592" y="2143"/>
                <a:ext cx="67" cy="68"/>
              </a:xfrm>
              <a:custGeom>
                <a:avLst/>
                <a:gdLst>
                  <a:gd name="T0" fmla="*/ 71 w 66"/>
                  <a:gd name="T1" fmla="*/ 0 h 67"/>
                  <a:gd name="T2" fmla="*/ 0 w 66"/>
                  <a:gd name="T3" fmla="*/ 0 h 67"/>
                  <a:gd name="T4" fmla="*/ 0 w 66"/>
                  <a:gd name="T5" fmla="*/ 72 h 67"/>
                  <a:gd name="T6" fmla="*/ 71 w 66"/>
                  <a:gd name="T7" fmla="*/ 72 h 67"/>
                  <a:gd name="T8" fmla="*/ 71 w 66"/>
                  <a:gd name="T9" fmla="*/ 0 h 67"/>
                  <a:gd name="T10" fmla="*/ 71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a:p>
            </p:txBody>
          </p:sp>
          <p:sp>
            <p:nvSpPr>
              <p:cNvPr id="172" name="Freeform 89"/>
              <p:cNvSpPr>
                <a:spLocks/>
              </p:cNvSpPr>
              <p:nvPr/>
            </p:nvSpPr>
            <p:spPr bwMode="auto">
              <a:xfrm>
                <a:off x="1592" y="2239"/>
                <a:ext cx="67" cy="61"/>
              </a:xfrm>
              <a:custGeom>
                <a:avLst/>
                <a:gdLst>
                  <a:gd name="T0" fmla="*/ 0 w 66"/>
                  <a:gd name="T1" fmla="*/ 0 h 61"/>
                  <a:gd name="T2" fmla="*/ 0 w 66"/>
                  <a:gd name="T3" fmla="*/ 61 h 61"/>
                  <a:gd name="T4" fmla="*/ 71 w 66"/>
                  <a:gd name="T5" fmla="*/ 61 h 61"/>
                  <a:gd name="T6" fmla="*/ 71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173" name="Freeform 90"/>
              <p:cNvSpPr>
                <a:spLocks/>
              </p:cNvSpPr>
              <p:nvPr/>
            </p:nvSpPr>
            <p:spPr bwMode="auto">
              <a:xfrm>
                <a:off x="1688" y="2239"/>
                <a:ext cx="150" cy="61"/>
              </a:xfrm>
              <a:custGeom>
                <a:avLst/>
                <a:gdLst>
                  <a:gd name="T0" fmla="*/ 0 w 149"/>
                  <a:gd name="T1" fmla="*/ 61 h 61"/>
                  <a:gd name="T2" fmla="*/ 154 w 149"/>
                  <a:gd name="T3" fmla="*/ 61 h 61"/>
                  <a:gd name="T4" fmla="*/ 154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a:p>
            </p:txBody>
          </p:sp>
          <p:sp>
            <p:nvSpPr>
              <p:cNvPr id="174" name="Freeform 91"/>
              <p:cNvSpPr>
                <a:spLocks/>
              </p:cNvSpPr>
              <p:nvPr/>
            </p:nvSpPr>
            <p:spPr bwMode="auto">
              <a:xfrm>
                <a:off x="1688" y="2143"/>
                <a:ext cx="150" cy="68"/>
              </a:xfrm>
              <a:custGeom>
                <a:avLst/>
                <a:gdLst>
                  <a:gd name="T0" fmla="*/ 0 w 149"/>
                  <a:gd name="T1" fmla="*/ 0 h 67"/>
                  <a:gd name="T2" fmla="*/ 0 w 149"/>
                  <a:gd name="T3" fmla="*/ 72 h 67"/>
                  <a:gd name="T4" fmla="*/ 154 w 149"/>
                  <a:gd name="T5" fmla="*/ 72 h 67"/>
                  <a:gd name="T6" fmla="*/ 154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a:p>
            </p:txBody>
          </p:sp>
          <p:sp>
            <p:nvSpPr>
              <p:cNvPr id="175" name="Freeform 92"/>
              <p:cNvSpPr>
                <a:spLocks/>
              </p:cNvSpPr>
              <p:nvPr/>
            </p:nvSpPr>
            <p:spPr bwMode="auto">
              <a:xfrm>
                <a:off x="1592" y="2143"/>
                <a:ext cx="246" cy="157"/>
              </a:xfrm>
              <a:custGeom>
                <a:avLst/>
                <a:gdLst>
                  <a:gd name="T0" fmla="*/ 250 w 245"/>
                  <a:gd name="T1" fmla="*/ 161 h 156"/>
                  <a:gd name="T2" fmla="*/ 250 w 245"/>
                  <a:gd name="T3" fmla="*/ 0 h 156"/>
                  <a:gd name="T4" fmla="*/ 0 w 245"/>
                  <a:gd name="T5" fmla="*/ 0 h 156"/>
                  <a:gd name="T6" fmla="*/ 0 w 245"/>
                  <a:gd name="T7" fmla="*/ 161 h 156"/>
                  <a:gd name="T8" fmla="*/ 250 w 245"/>
                  <a:gd name="T9" fmla="*/ 161 h 156"/>
                  <a:gd name="T10" fmla="*/ 250 w 245"/>
                  <a:gd name="T11" fmla="*/ 161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8" name="Group 93"/>
            <p:cNvGrpSpPr>
              <a:grpSpLocks/>
            </p:cNvGrpSpPr>
            <p:nvPr userDrawn="1"/>
          </p:nvGrpSpPr>
          <p:grpSpPr bwMode="auto">
            <a:xfrm>
              <a:off x="6283384" y="6619864"/>
              <a:ext cx="190269" cy="123446"/>
              <a:chOff x="1593" y="1897"/>
              <a:chExt cx="244" cy="158"/>
            </a:xfrm>
          </p:grpSpPr>
          <p:sp>
            <p:nvSpPr>
              <p:cNvPr id="166" name="Freeform 94"/>
              <p:cNvSpPr>
                <a:spLocks/>
              </p:cNvSpPr>
              <p:nvPr/>
            </p:nvSpPr>
            <p:spPr bwMode="auto">
              <a:xfrm>
                <a:off x="1593" y="1897"/>
                <a:ext cx="244" cy="158"/>
              </a:xfrm>
              <a:custGeom>
                <a:avLst/>
                <a:gdLst>
                  <a:gd name="T0" fmla="*/ 240 w 245"/>
                  <a:gd name="T1" fmla="*/ 162 h 157"/>
                  <a:gd name="T2" fmla="*/ 240 w 245"/>
                  <a:gd name="T3" fmla="*/ 0 h 157"/>
                  <a:gd name="T4" fmla="*/ 0 w 245"/>
                  <a:gd name="T5" fmla="*/ 0 h 157"/>
                  <a:gd name="T6" fmla="*/ 0 w 245"/>
                  <a:gd name="T7" fmla="*/ 162 h 157"/>
                  <a:gd name="T8" fmla="*/ 240 w 245"/>
                  <a:gd name="T9" fmla="*/ 162 h 157"/>
                  <a:gd name="T10" fmla="*/ 240 w 245"/>
                  <a:gd name="T11" fmla="*/ 162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a:p>
            </p:txBody>
          </p:sp>
          <p:sp>
            <p:nvSpPr>
              <p:cNvPr id="167" name="Freeform 95"/>
              <p:cNvSpPr>
                <a:spLocks/>
              </p:cNvSpPr>
              <p:nvPr/>
            </p:nvSpPr>
            <p:spPr bwMode="auto">
              <a:xfrm>
                <a:off x="1593" y="1897"/>
                <a:ext cx="244" cy="47"/>
              </a:xfrm>
              <a:custGeom>
                <a:avLst/>
                <a:gdLst>
                  <a:gd name="T0" fmla="*/ 240 w 245"/>
                  <a:gd name="T1" fmla="*/ 55 h 45"/>
                  <a:gd name="T2" fmla="*/ 240 w 245"/>
                  <a:gd name="T3" fmla="*/ 0 h 45"/>
                  <a:gd name="T4" fmla="*/ 0 w 245"/>
                  <a:gd name="T5" fmla="*/ 0 h 45"/>
                  <a:gd name="T6" fmla="*/ 0 w 245"/>
                  <a:gd name="T7" fmla="*/ 55 h 45"/>
                  <a:gd name="T8" fmla="*/ 240 w 245"/>
                  <a:gd name="T9" fmla="*/ 55 h 45"/>
                  <a:gd name="T10" fmla="*/ 240 w 245"/>
                  <a:gd name="T11" fmla="*/ 5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168" name="Freeform 96"/>
              <p:cNvSpPr>
                <a:spLocks/>
              </p:cNvSpPr>
              <p:nvPr/>
            </p:nvSpPr>
            <p:spPr bwMode="auto">
              <a:xfrm>
                <a:off x="1593" y="2003"/>
                <a:ext cx="244" cy="52"/>
              </a:xfrm>
              <a:custGeom>
                <a:avLst/>
                <a:gdLst>
                  <a:gd name="T0" fmla="*/ 240 w 245"/>
                  <a:gd name="T1" fmla="*/ 56 h 51"/>
                  <a:gd name="T2" fmla="*/ 240 w 245"/>
                  <a:gd name="T3" fmla="*/ 0 h 51"/>
                  <a:gd name="T4" fmla="*/ 0 w 245"/>
                  <a:gd name="T5" fmla="*/ 0 h 51"/>
                  <a:gd name="T6" fmla="*/ 0 w 245"/>
                  <a:gd name="T7" fmla="*/ 56 h 51"/>
                  <a:gd name="T8" fmla="*/ 240 w 245"/>
                  <a:gd name="T9" fmla="*/ 56 h 51"/>
                  <a:gd name="T10" fmla="*/ 240 w 245"/>
                  <a:gd name="T11" fmla="*/ 56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a:p>
            </p:txBody>
          </p:sp>
          <p:sp>
            <p:nvSpPr>
              <p:cNvPr id="169" name="Freeform 97"/>
              <p:cNvSpPr>
                <a:spLocks/>
              </p:cNvSpPr>
              <p:nvPr/>
            </p:nvSpPr>
            <p:spPr bwMode="auto">
              <a:xfrm>
                <a:off x="1593" y="1897"/>
                <a:ext cx="244" cy="158"/>
              </a:xfrm>
              <a:custGeom>
                <a:avLst/>
                <a:gdLst>
                  <a:gd name="T0" fmla="*/ 240 w 245"/>
                  <a:gd name="T1" fmla="*/ 162 h 157"/>
                  <a:gd name="T2" fmla="*/ 240 w 245"/>
                  <a:gd name="T3" fmla="*/ 0 h 157"/>
                  <a:gd name="T4" fmla="*/ 0 w 245"/>
                  <a:gd name="T5" fmla="*/ 0 h 157"/>
                  <a:gd name="T6" fmla="*/ 0 w 245"/>
                  <a:gd name="T7" fmla="*/ 162 h 157"/>
                  <a:gd name="T8" fmla="*/ 240 w 245"/>
                  <a:gd name="T9" fmla="*/ 162 h 157"/>
                  <a:gd name="T10" fmla="*/ 240 w 245"/>
                  <a:gd name="T11" fmla="*/ 162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9" name="Group 98"/>
            <p:cNvGrpSpPr>
              <a:grpSpLocks/>
            </p:cNvGrpSpPr>
            <p:nvPr userDrawn="1"/>
          </p:nvGrpSpPr>
          <p:grpSpPr bwMode="auto">
            <a:xfrm>
              <a:off x="5284697" y="6619870"/>
              <a:ext cx="192609" cy="123030"/>
              <a:chOff x="1778" y="1164"/>
              <a:chExt cx="247" cy="158"/>
            </a:xfrm>
          </p:grpSpPr>
          <p:sp>
            <p:nvSpPr>
              <p:cNvPr id="117" name="Freeform 99"/>
              <p:cNvSpPr>
                <a:spLocks/>
              </p:cNvSpPr>
              <p:nvPr/>
            </p:nvSpPr>
            <p:spPr bwMode="auto">
              <a:xfrm>
                <a:off x="1778" y="1164"/>
                <a:ext cx="102" cy="158"/>
              </a:xfrm>
              <a:custGeom>
                <a:avLst/>
                <a:gdLst>
                  <a:gd name="T0" fmla="*/ 13016 w 96"/>
                  <a:gd name="T1" fmla="*/ 166 h 156"/>
                  <a:gd name="T2" fmla="*/ 0 w 96"/>
                  <a:gd name="T3" fmla="*/ 166 h 156"/>
                  <a:gd name="T4" fmla="*/ 0 w 96"/>
                  <a:gd name="T5" fmla="*/ 0 h 156"/>
                  <a:gd name="T6" fmla="*/ 13016 w 96"/>
                  <a:gd name="T7" fmla="*/ 0 h 156"/>
                  <a:gd name="T8" fmla="*/ 13016 w 96"/>
                  <a:gd name="T9" fmla="*/ 166 h 156"/>
                  <a:gd name="T10" fmla="*/ 13016 w 96"/>
                  <a:gd name="T11" fmla="*/ 16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a:p>
            </p:txBody>
          </p:sp>
          <p:sp>
            <p:nvSpPr>
              <p:cNvPr id="118" name="Freeform 100"/>
              <p:cNvSpPr>
                <a:spLocks/>
              </p:cNvSpPr>
              <p:nvPr/>
            </p:nvSpPr>
            <p:spPr bwMode="auto">
              <a:xfrm>
                <a:off x="1880" y="1164"/>
                <a:ext cx="145" cy="158"/>
              </a:xfrm>
              <a:custGeom>
                <a:avLst/>
                <a:gdLst>
                  <a:gd name="T0" fmla="*/ 153 w 143"/>
                  <a:gd name="T1" fmla="*/ 166 h 156"/>
                  <a:gd name="T2" fmla="*/ 0 w 143"/>
                  <a:gd name="T3" fmla="*/ 166 h 156"/>
                  <a:gd name="T4" fmla="*/ 0 w 143"/>
                  <a:gd name="T5" fmla="*/ 0 h 156"/>
                  <a:gd name="T6" fmla="*/ 153 w 143"/>
                  <a:gd name="T7" fmla="*/ 0 h 156"/>
                  <a:gd name="T8" fmla="*/ 153 w 143"/>
                  <a:gd name="T9" fmla="*/ 166 h 156"/>
                  <a:gd name="T10" fmla="*/ 153 w 143"/>
                  <a:gd name="T11" fmla="*/ 16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a:p>
            </p:txBody>
          </p:sp>
          <p:sp>
            <p:nvSpPr>
              <p:cNvPr id="119" name="Freeform 101"/>
              <p:cNvSpPr>
                <a:spLocks/>
              </p:cNvSpPr>
              <p:nvPr/>
            </p:nvSpPr>
            <p:spPr bwMode="auto">
              <a:xfrm>
                <a:off x="1873"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a:p>
            </p:txBody>
          </p:sp>
          <p:sp>
            <p:nvSpPr>
              <p:cNvPr id="120" name="Freeform 102"/>
              <p:cNvSpPr>
                <a:spLocks/>
              </p:cNvSpPr>
              <p:nvPr/>
            </p:nvSpPr>
            <p:spPr bwMode="auto">
              <a:xfrm>
                <a:off x="1873"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a:p>
            </p:txBody>
          </p:sp>
          <p:sp>
            <p:nvSpPr>
              <p:cNvPr id="121" name="Freeform 103"/>
              <p:cNvSpPr>
                <a:spLocks/>
              </p:cNvSpPr>
              <p:nvPr/>
            </p:nvSpPr>
            <p:spPr bwMode="auto">
              <a:xfrm>
                <a:off x="1837" y="1221"/>
                <a:ext cx="47" cy="26"/>
              </a:xfrm>
              <a:custGeom>
                <a:avLst/>
                <a:gdLst>
                  <a:gd name="T0" fmla="*/ 37 w 48"/>
                  <a:gd name="T1" fmla="*/ 52 h 22"/>
                  <a:gd name="T2" fmla="*/ 0 w 48"/>
                  <a:gd name="T3" fmla="*/ 11 h 22"/>
                  <a:gd name="T4" fmla="*/ 6 w 48"/>
                  <a:gd name="T5" fmla="*/ 0 h 22"/>
                  <a:gd name="T6" fmla="*/ 43 w 48"/>
                  <a:gd name="T7" fmla="*/ 37 h 22"/>
                  <a:gd name="T8" fmla="*/ 37 w 48"/>
                  <a:gd name="T9" fmla="*/ 52 h 22"/>
                  <a:gd name="T10" fmla="*/ 37 w 48"/>
                  <a:gd name="T11" fmla="*/ 5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a:p>
            </p:txBody>
          </p:sp>
          <p:sp>
            <p:nvSpPr>
              <p:cNvPr id="122" name="Freeform 104"/>
              <p:cNvSpPr>
                <a:spLocks/>
              </p:cNvSpPr>
              <p:nvPr/>
            </p:nvSpPr>
            <p:spPr bwMode="auto">
              <a:xfrm>
                <a:off x="1837" y="1221"/>
                <a:ext cx="47" cy="26"/>
              </a:xfrm>
              <a:custGeom>
                <a:avLst/>
                <a:gdLst>
                  <a:gd name="T0" fmla="*/ 37 w 48"/>
                  <a:gd name="T1" fmla="*/ 52 h 22"/>
                  <a:gd name="T2" fmla="*/ 0 w 48"/>
                  <a:gd name="T3" fmla="*/ 11 h 22"/>
                  <a:gd name="T4" fmla="*/ 6 w 48"/>
                  <a:gd name="T5" fmla="*/ 0 h 22"/>
                  <a:gd name="T6" fmla="*/ 43 w 48"/>
                  <a:gd name="T7" fmla="*/ 37 h 22"/>
                  <a:gd name="T8" fmla="*/ 37 w 48"/>
                  <a:gd name="T9" fmla="*/ 52 h 22"/>
                  <a:gd name="T10" fmla="*/ 37 w 48"/>
                  <a:gd name="T11" fmla="*/ 5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a:p>
            </p:txBody>
          </p:sp>
          <p:sp>
            <p:nvSpPr>
              <p:cNvPr id="123" name="Freeform 105"/>
              <p:cNvSpPr>
                <a:spLocks/>
              </p:cNvSpPr>
              <p:nvPr/>
            </p:nvSpPr>
            <p:spPr bwMode="auto">
              <a:xfrm>
                <a:off x="1880" y="1237"/>
                <a:ext cx="50" cy="28"/>
              </a:xfrm>
              <a:custGeom>
                <a:avLst/>
                <a:gdLst>
                  <a:gd name="T0" fmla="*/ 56 w 47"/>
                  <a:gd name="T1" fmla="*/ 28 h 28"/>
                  <a:gd name="T2" fmla="*/ 0 w 47"/>
                  <a:gd name="T3" fmla="*/ 6 h 28"/>
                  <a:gd name="T4" fmla="*/ 6 w 47"/>
                  <a:gd name="T5" fmla="*/ 0 h 28"/>
                  <a:gd name="T6" fmla="*/ 64 w 47"/>
                  <a:gd name="T7" fmla="*/ 23 h 28"/>
                  <a:gd name="T8" fmla="*/ 56 w 47"/>
                  <a:gd name="T9" fmla="*/ 28 h 28"/>
                  <a:gd name="T10" fmla="*/ 56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a:p>
            </p:txBody>
          </p:sp>
          <p:sp>
            <p:nvSpPr>
              <p:cNvPr id="124" name="Freeform 106"/>
              <p:cNvSpPr>
                <a:spLocks/>
              </p:cNvSpPr>
              <p:nvPr/>
            </p:nvSpPr>
            <p:spPr bwMode="auto">
              <a:xfrm>
                <a:off x="1880" y="1237"/>
                <a:ext cx="50" cy="28"/>
              </a:xfrm>
              <a:custGeom>
                <a:avLst/>
                <a:gdLst>
                  <a:gd name="T0" fmla="*/ 56 w 47"/>
                  <a:gd name="T1" fmla="*/ 28 h 28"/>
                  <a:gd name="T2" fmla="*/ 0 w 47"/>
                  <a:gd name="T3" fmla="*/ 6 h 28"/>
                  <a:gd name="T4" fmla="*/ 6 w 47"/>
                  <a:gd name="T5" fmla="*/ 0 h 28"/>
                  <a:gd name="T6" fmla="*/ 64 w 47"/>
                  <a:gd name="T7" fmla="*/ 23 h 28"/>
                  <a:gd name="T8" fmla="*/ 56 w 47"/>
                  <a:gd name="T9" fmla="*/ 28 h 28"/>
                  <a:gd name="T10" fmla="*/ 56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a:p>
            </p:txBody>
          </p:sp>
          <p:sp>
            <p:nvSpPr>
              <p:cNvPr id="125" name="Freeform 107"/>
              <p:cNvSpPr>
                <a:spLocks/>
              </p:cNvSpPr>
              <p:nvPr/>
            </p:nvSpPr>
            <p:spPr bwMode="auto">
              <a:xfrm>
                <a:off x="1880" y="1221"/>
                <a:ext cx="43" cy="33"/>
              </a:xfrm>
              <a:custGeom>
                <a:avLst/>
                <a:gdLst>
                  <a:gd name="T0" fmla="*/ 0 w 41"/>
                  <a:gd name="T1" fmla="*/ 64 h 28"/>
                  <a:gd name="T2" fmla="*/ 51 w 41"/>
                  <a:gd name="T3" fmla="*/ 11 h 28"/>
                  <a:gd name="T4" fmla="*/ 51 w 41"/>
                  <a:gd name="T5" fmla="*/ 0 h 28"/>
                  <a:gd name="T6" fmla="*/ 0 w 41"/>
                  <a:gd name="T7" fmla="*/ 52 h 28"/>
                  <a:gd name="T8" fmla="*/ 0 w 41"/>
                  <a:gd name="T9" fmla="*/ 64 h 28"/>
                  <a:gd name="T10" fmla="*/ 0 w 41"/>
                  <a:gd name="T11" fmla="*/ 64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a:p>
            </p:txBody>
          </p:sp>
          <p:sp>
            <p:nvSpPr>
              <p:cNvPr id="126" name="Freeform 108"/>
              <p:cNvSpPr>
                <a:spLocks/>
              </p:cNvSpPr>
              <p:nvPr/>
            </p:nvSpPr>
            <p:spPr bwMode="auto">
              <a:xfrm>
                <a:off x="1880" y="1221"/>
                <a:ext cx="43" cy="33"/>
              </a:xfrm>
              <a:custGeom>
                <a:avLst/>
                <a:gdLst>
                  <a:gd name="T0" fmla="*/ 0 w 41"/>
                  <a:gd name="T1" fmla="*/ 64 h 28"/>
                  <a:gd name="T2" fmla="*/ 51 w 41"/>
                  <a:gd name="T3" fmla="*/ 11 h 28"/>
                  <a:gd name="T4" fmla="*/ 51 w 41"/>
                  <a:gd name="T5" fmla="*/ 0 h 28"/>
                  <a:gd name="T6" fmla="*/ 0 w 41"/>
                  <a:gd name="T7" fmla="*/ 52 h 28"/>
                  <a:gd name="T8" fmla="*/ 0 w 41"/>
                  <a:gd name="T9" fmla="*/ 64 h 28"/>
                  <a:gd name="T10" fmla="*/ 0 w 41"/>
                  <a:gd name="T11" fmla="*/ 64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a:p>
            </p:txBody>
          </p:sp>
          <p:sp>
            <p:nvSpPr>
              <p:cNvPr id="127" name="Freeform 109"/>
              <p:cNvSpPr>
                <a:spLocks/>
              </p:cNvSpPr>
              <p:nvPr/>
            </p:nvSpPr>
            <p:spPr bwMode="auto">
              <a:xfrm>
                <a:off x="1830" y="1225"/>
                <a:ext cx="55" cy="19"/>
              </a:xfrm>
              <a:custGeom>
                <a:avLst/>
                <a:gdLst>
                  <a:gd name="T0" fmla="*/ 59 w 54"/>
                  <a:gd name="T1" fmla="*/ 11 h 17"/>
                  <a:gd name="T2" fmla="*/ 0 w 54"/>
                  <a:gd name="T3" fmla="*/ 29 h 17"/>
                  <a:gd name="T4" fmla="*/ 0 w 54"/>
                  <a:gd name="T5" fmla="*/ 19 h 17"/>
                  <a:gd name="T6" fmla="*/ 59 w 54"/>
                  <a:gd name="T7" fmla="*/ 0 h 17"/>
                  <a:gd name="T8" fmla="*/ 59 w 54"/>
                  <a:gd name="T9" fmla="*/ 11 h 17"/>
                  <a:gd name="T10" fmla="*/ 59 w 54"/>
                  <a:gd name="T11" fmla="*/ 11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a:p>
            </p:txBody>
          </p:sp>
          <p:sp>
            <p:nvSpPr>
              <p:cNvPr id="128" name="Freeform 110"/>
              <p:cNvSpPr>
                <a:spLocks/>
              </p:cNvSpPr>
              <p:nvPr/>
            </p:nvSpPr>
            <p:spPr bwMode="auto">
              <a:xfrm>
                <a:off x="1830" y="1225"/>
                <a:ext cx="55" cy="19"/>
              </a:xfrm>
              <a:custGeom>
                <a:avLst/>
                <a:gdLst>
                  <a:gd name="T0" fmla="*/ 59 w 54"/>
                  <a:gd name="T1" fmla="*/ 11 h 17"/>
                  <a:gd name="T2" fmla="*/ 0 w 54"/>
                  <a:gd name="T3" fmla="*/ 29 h 17"/>
                  <a:gd name="T4" fmla="*/ 0 w 54"/>
                  <a:gd name="T5" fmla="*/ 19 h 17"/>
                  <a:gd name="T6" fmla="*/ 59 w 54"/>
                  <a:gd name="T7" fmla="*/ 0 h 17"/>
                  <a:gd name="T8" fmla="*/ 59 w 54"/>
                  <a:gd name="T9" fmla="*/ 11 h 17"/>
                  <a:gd name="T10" fmla="*/ 59 w 54"/>
                  <a:gd name="T11" fmla="*/ 11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a:p>
            </p:txBody>
          </p:sp>
          <p:sp>
            <p:nvSpPr>
              <p:cNvPr id="129" name="Freeform 111"/>
              <p:cNvSpPr>
                <a:spLocks/>
              </p:cNvSpPr>
              <p:nvPr/>
            </p:nvSpPr>
            <p:spPr bwMode="auto">
              <a:xfrm>
                <a:off x="1837" y="1249"/>
                <a:ext cx="55" cy="19"/>
              </a:xfrm>
              <a:custGeom>
                <a:avLst/>
                <a:gdLst>
                  <a:gd name="T0" fmla="*/ 59 w 54"/>
                  <a:gd name="T1" fmla="*/ 12 h 16"/>
                  <a:gd name="T2" fmla="*/ 0 w 54"/>
                  <a:gd name="T3" fmla="*/ 38 h 16"/>
                  <a:gd name="T4" fmla="*/ 0 w 54"/>
                  <a:gd name="T5" fmla="*/ 25 h 16"/>
                  <a:gd name="T6" fmla="*/ 59 w 54"/>
                  <a:gd name="T7" fmla="*/ 0 h 16"/>
                  <a:gd name="T8" fmla="*/ 59 w 54"/>
                  <a:gd name="T9" fmla="*/ 12 h 16"/>
                  <a:gd name="T10" fmla="*/ 59 w 54"/>
                  <a:gd name="T11" fmla="*/ 12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a:p>
            </p:txBody>
          </p:sp>
          <p:sp>
            <p:nvSpPr>
              <p:cNvPr id="130" name="Freeform 112"/>
              <p:cNvSpPr>
                <a:spLocks/>
              </p:cNvSpPr>
              <p:nvPr/>
            </p:nvSpPr>
            <p:spPr bwMode="auto">
              <a:xfrm>
                <a:off x="1837" y="1249"/>
                <a:ext cx="55" cy="19"/>
              </a:xfrm>
              <a:custGeom>
                <a:avLst/>
                <a:gdLst>
                  <a:gd name="T0" fmla="*/ 59 w 54"/>
                  <a:gd name="T1" fmla="*/ 12 h 16"/>
                  <a:gd name="T2" fmla="*/ 0 w 54"/>
                  <a:gd name="T3" fmla="*/ 38 h 16"/>
                  <a:gd name="T4" fmla="*/ 0 w 54"/>
                  <a:gd name="T5" fmla="*/ 25 h 16"/>
                  <a:gd name="T6" fmla="*/ 59 w 54"/>
                  <a:gd name="T7" fmla="*/ 0 h 16"/>
                  <a:gd name="T8" fmla="*/ 59 w 54"/>
                  <a:gd name="T9" fmla="*/ 12 h 16"/>
                  <a:gd name="T10" fmla="*/ 59 w 54"/>
                  <a:gd name="T11" fmla="*/ 12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a:p>
            </p:txBody>
          </p:sp>
          <p:sp>
            <p:nvSpPr>
              <p:cNvPr id="131" name="Freeform 113"/>
              <p:cNvSpPr>
                <a:spLocks/>
              </p:cNvSpPr>
              <p:nvPr/>
            </p:nvSpPr>
            <p:spPr bwMode="auto">
              <a:xfrm>
                <a:off x="1830" y="1244"/>
                <a:ext cx="55" cy="9"/>
              </a:xfrm>
              <a:custGeom>
                <a:avLst/>
                <a:gdLst>
                  <a:gd name="T0" fmla="*/ 0 w 54"/>
                  <a:gd name="T1" fmla="*/ 0 h 11"/>
                  <a:gd name="T2" fmla="*/ 59 w 54"/>
                  <a:gd name="T3" fmla="*/ 4 h 11"/>
                  <a:gd name="T4" fmla="*/ 59 w 54"/>
                  <a:gd name="T5" fmla="*/ 4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a:p>
            </p:txBody>
          </p:sp>
          <p:sp>
            <p:nvSpPr>
              <p:cNvPr id="132" name="Freeform 114"/>
              <p:cNvSpPr>
                <a:spLocks/>
              </p:cNvSpPr>
              <p:nvPr/>
            </p:nvSpPr>
            <p:spPr bwMode="auto">
              <a:xfrm>
                <a:off x="1830" y="1244"/>
                <a:ext cx="55" cy="9"/>
              </a:xfrm>
              <a:custGeom>
                <a:avLst/>
                <a:gdLst>
                  <a:gd name="T0" fmla="*/ 0 w 54"/>
                  <a:gd name="T1" fmla="*/ 0 h 11"/>
                  <a:gd name="T2" fmla="*/ 59 w 54"/>
                  <a:gd name="T3" fmla="*/ 4 h 11"/>
                  <a:gd name="T4" fmla="*/ 59 w 54"/>
                  <a:gd name="T5" fmla="*/ 4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a:p>
            </p:txBody>
          </p:sp>
          <p:sp>
            <p:nvSpPr>
              <p:cNvPr id="133" name="Freeform 115"/>
              <p:cNvSpPr>
                <a:spLocks/>
              </p:cNvSpPr>
              <p:nvPr/>
            </p:nvSpPr>
            <p:spPr bwMode="auto">
              <a:xfrm>
                <a:off x="1880" y="1225"/>
                <a:ext cx="50" cy="19"/>
              </a:xfrm>
              <a:custGeom>
                <a:avLst/>
                <a:gdLst>
                  <a:gd name="T0" fmla="*/ 0 w 47"/>
                  <a:gd name="T1" fmla="*/ 11 h 17"/>
                  <a:gd name="T2" fmla="*/ 64 w 47"/>
                  <a:gd name="T3" fmla="*/ 29 h 17"/>
                  <a:gd name="T4" fmla="*/ 64 w 47"/>
                  <a:gd name="T5" fmla="*/ 19 h 17"/>
                  <a:gd name="T6" fmla="*/ 0 w 47"/>
                  <a:gd name="T7" fmla="*/ 0 h 17"/>
                  <a:gd name="T8" fmla="*/ 0 w 47"/>
                  <a:gd name="T9" fmla="*/ 11 h 17"/>
                  <a:gd name="T10" fmla="*/ 0 w 47"/>
                  <a:gd name="T11" fmla="*/ 11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a:p>
            </p:txBody>
          </p:sp>
          <p:sp>
            <p:nvSpPr>
              <p:cNvPr id="134" name="Freeform 116"/>
              <p:cNvSpPr>
                <a:spLocks/>
              </p:cNvSpPr>
              <p:nvPr/>
            </p:nvSpPr>
            <p:spPr bwMode="auto">
              <a:xfrm>
                <a:off x="1880" y="1225"/>
                <a:ext cx="50" cy="19"/>
              </a:xfrm>
              <a:custGeom>
                <a:avLst/>
                <a:gdLst>
                  <a:gd name="T0" fmla="*/ 0 w 47"/>
                  <a:gd name="T1" fmla="*/ 11 h 17"/>
                  <a:gd name="T2" fmla="*/ 64 w 47"/>
                  <a:gd name="T3" fmla="*/ 29 h 17"/>
                  <a:gd name="T4" fmla="*/ 64 w 47"/>
                  <a:gd name="T5" fmla="*/ 19 h 17"/>
                  <a:gd name="T6" fmla="*/ 0 w 47"/>
                  <a:gd name="T7" fmla="*/ 0 h 17"/>
                  <a:gd name="T8" fmla="*/ 0 w 47"/>
                  <a:gd name="T9" fmla="*/ 11 h 17"/>
                  <a:gd name="T10" fmla="*/ 0 w 47"/>
                  <a:gd name="T11" fmla="*/ 11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a:p>
            </p:txBody>
          </p:sp>
          <p:sp>
            <p:nvSpPr>
              <p:cNvPr id="135" name="Freeform 117"/>
              <p:cNvSpPr>
                <a:spLocks/>
              </p:cNvSpPr>
              <p:nvPr/>
            </p:nvSpPr>
            <p:spPr bwMode="auto">
              <a:xfrm>
                <a:off x="1880" y="1244"/>
                <a:ext cx="50" cy="9"/>
              </a:xfrm>
              <a:custGeom>
                <a:avLst/>
                <a:gdLst>
                  <a:gd name="T0" fmla="*/ 64 w 47"/>
                  <a:gd name="T1" fmla="*/ 0 h 11"/>
                  <a:gd name="T2" fmla="*/ 0 w 47"/>
                  <a:gd name="T3" fmla="*/ 4 h 11"/>
                  <a:gd name="T4" fmla="*/ 0 w 47"/>
                  <a:gd name="T5" fmla="*/ 4 h 11"/>
                  <a:gd name="T6" fmla="*/ 64 w 47"/>
                  <a:gd name="T7" fmla="*/ 0 h 11"/>
                  <a:gd name="T8" fmla="*/ 64 w 47"/>
                  <a:gd name="T9" fmla="*/ 0 h 11"/>
                  <a:gd name="T10" fmla="*/ 64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a:p>
            </p:txBody>
          </p:sp>
          <p:sp>
            <p:nvSpPr>
              <p:cNvPr id="136" name="Freeform 118"/>
              <p:cNvSpPr>
                <a:spLocks/>
              </p:cNvSpPr>
              <p:nvPr/>
            </p:nvSpPr>
            <p:spPr bwMode="auto">
              <a:xfrm>
                <a:off x="1880" y="1244"/>
                <a:ext cx="50" cy="9"/>
              </a:xfrm>
              <a:custGeom>
                <a:avLst/>
                <a:gdLst>
                  <a:gd name="T0" fmla="*/ 64 w 47"/>
                  <a:gd name="T1" fmla="*/ 0 h 11"/>
                  <a:gd name="T2" fmla="*/ 0 w 47"/>
                  <a:gd name="T3" fmla="*/ 4 h 11"/>
                  <a:gd name="T4" fmla="*/ 0 w 47"/>
                  <a:gd name="T5" fmla="*/ 4 h 11"/>
                  <a:gd name="T6" fmla="*/ 64 w 47"/>
                  <a:gd name="T7" fmla="*/ 0 h 11"/>
                  <a:gd name="T8" fmla="*/ 64 w 47"/>
                  <a:gd name="T9" fmla="*/ 0 h 11"/>
                  <a:gd name="T10" fmla="*/ 64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a:p>
            </p:txBody>
          </p:sp>
          <p:sp>
            <p:nvSpPr>
              <p:cNvPr id="137" name="Freeform 119"/>
              <p:cNvSpPr>
                <a:spLocks/>
              </p:cNvSpPr>
              <p:nvPr/>
            </p:nvSpPr>
            <p:spPr bwMode="auto">
              <a:xfrm>
                <a:off x="1837" y="1265"/>
                <a:ext cx="85" cy="2"/>
              </a:xfrm>
              <a:custGeom>
                <a:avLst/>
                <a:gdLst>
                  <a:gd name="T0" fmla="*/ 93 w 83"/>
                  <a:gd name="T1" fmla="*/ 0 h 1"/>
                  <a:gd name="T2" fmla="*/ 0 w 83"/>
                  <a:gd name="T3" fmla="*/ 0 h 1"/>
                  <a:gd name="T4" fmla="*/ 0 w 83"/>
                  <a:gd name="T5" fmla="*/ 0 h 1"/>
                  <a:gd name="T6" fmla="*/ 93 w 83"/>
                  <a:gd name="T7" fmla="*/ 0 h 1"/>
                  <a:gd name="T8" fmla="*/ 93 w 83"/>
                  <a:gd name="T9" fmla="*/ 0 h 1"/>
                  <a:gd name="T10" fmla="*/ 9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a:p>
            </p:txBody>
          </p:sp>
          <p:sp>
            <p:nvSpPr>
              <p:cNvPr id="138" name="Freeform 120"/>
              <p:cNvSpPr>
                <a:spLocks/>
              </p:cNvSpPr>
              <p:nvPr/>
            </p:nvSpPr>
            <p:spPr bwMode="auto">
              <a:xfrm>
                <a:off x="1837" y="1265"/>
                <a:ext cx="85" cy="2"/>
              </a:xfrm>
              <a:custGeom>
                <a:avLst/>
                <a:gdLst>
                  <a:gd name="T0" fmla="*/ 93 w 83"/>
                  <a:gd name="T1" fmla="*/ 0 h 1"/>
                  <a:gd name="T2" fmla="*/ 0 w 83"/>
                  <a:gd name="T3" fmla="*/ 0 h 1"/>
                  <a:gd name="T4" fmla="*/ 0 w 83"/>
                  <a:gd name="T5" fmla="*/ 0 h 1"/>
                  <a:gd name="T6" fmla="*/ 93 w 83"/>
                  <a:gd name="T7" fmla="*/ 0 h 1"/>
                  <a:gd name="T8" fmla="*/ 93 w 83"/>
                  <a:gd name="T9" fmla="*/ 0 h 1"/>
                  <a:gd name="T10" fmla="*/ 9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a:p>
            </p:txBody>
          </p:sp>
          <p:sp>
            <p:nvSpPr>
              <p:cNvPr id="139" name="Freeform 121"/>
              <p:cNvSpPr>
                <a:spLocks/>
              </p:cNvSpPr>
              <p:nvPr/>
            </p:nvSpPr>
            <p:spPr bwMode="auto">
              <a:xfrm>
                <a:off x="1837" y="1216"/>
                <a:ext cx="85" cy="5"/>
              </a:xfrm>
              <a:custGeom>
                <a:avLst/>
                <a:gdLst>
                  <a:gd name="T0" fmla="*/ 93 w 83"/>
                  <a:gd name="T1" fmla="*/ 3 h 6"/>
                  <a:gd name="T2" fmla="*/ 0 w 83"/>
                  <a:gd name="T3" fmla="*/ 3 h 6"/>
                  <a:gd name="T4" fmla="*/ 0 w 83"/>
                  <a:gd name="T5" fmla="*/ 0 h 6"/>
                  <a:gd name="T6" fmla="*/ 93 w 83"/>
                  <a:gd name="T7" fmla="*/ 0 h 6"/>
                  <a:gd name="T8" fmla="*/ 93 w 83"/>
                  <a:gd name="T9" fmla="*/ 3 h 6"/>
                  <a:gd name="T10" fmla="*/ 93 w 83"/>
                  <a:gd name="T11" fmla="*/ 3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a:p>
            </p:txBody>
          </p:sp>
          <p:sp>
            <p:nvSpPr>
              <p:cNvPr id="140" name="Freeform 122"/>
              <p:cNvSpPr>
                <a:spLocks/>
              </p:cNvSpPr>
              <p:nvPr/>
            </p:nvSpPr>
            <p:spPr bwMode="auto">
              <a:xfrm>
                <a:off x="1837" y="1216"/>
                <a:ext cx="85" cy="5"/>
              </a:xfrm>
              <a:custGeom>
                <a:avLst/>
                <a:gdLst>
                  <a:gd name="T0" fmla="*/ 93 w 83"/>
                  <a:gd name="T1" fmla="*/ 3 h 6"/>
                  <a:gd name="T2" fmla="*/ 0 w 83"/>
                  <a:gd name="T3" fmla="*/ 3 h 6"/>
                  <a:gd name="T4" fmla="*/ 0 w 83"/>
                  <a:gd name="T5" fmla="*/ 0 h 6"/>
                  <a:gd name="T6" fmla="*/ 93 w 83"/>
                  <a:gd name="T7" fmla="*/ 0 h 6"/>
                  <a:gd name="T8" fmla="*/ 93 w 83"/>
                  <a:gd name="T9" fmla="*/ 3 h 6"/>
                  <a:gd name="T10" fmla="*/ 93 w 83"/>
                  <a:gd name="T11" fmla="*/ 3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a:p>
            </p:txBody>
          </p:sp>
          <p:sp>
            <p:nvSpPr>
              <p:cNvPr id="141" name="Freeform 123"/>
              <p:cNvSpPr>
                <a:spLocks noEditPoints="1"/>
              </p:cNvSpPr>
              <p:nvPr/>
            </p:nvSpPr>
            <p:spPr bwMode="auto">
              <a:xfrm>
                <a:off x="1830" y="1199"/>
                <a:ext cx="104" cy="90"/>
              </a:xfrm>
              <a:custGeom>
                <a:avLst/>
                <a:gdLst>
                  <a:gd name="T0" fmla="*/ 55 w 101"/>
                  <a:gd name="T1" fmla="*/ 0 h 90"/>
                  <a:gd name="T2" fmla="*/ 35 w 101"/>
                  <a:gd name="T3" fmla="*/ 6 h 90"/>
                  <a:gd name="T4" fmla="*/ 23 w 101"/>
                  <a:gd name="T5" fmla="*/ 12 h 90"/>
                  <a:gd name="T6" fmla="*/ 6 w 101"/>
                  <a:gd name="T7" fmla="*/ 28 h 90"/>
                  <a:gd name="T8" fmla="*/ 0 w 101"/>
                  <a:gd name="T9" fmla="*/ 45 h 90"/>
                  <a:gd name="T10" fmla="*/ 6 w 101"/>
                  <a:gd name="T11" fmla="*/ 62 h 90"/>
                  <a:gd name="T12" fmla="*/ 23 w 101"/>
                  <a:gd name="T13" fmla="*/ 79 h 90"/>
                  <a:gd name="T14" fmla="*/ 35 w 101"/>
                  <a:gd name="T15" fmla="*/ 84 h 90"/>
                  <a:gd name="T16" fmla="*/ 55 w 101"/>
                  <a:gd name="T17" fmla="*/ 90 h 90"/>
                  <a:gd name="T18" fmla="*/ 81 w 101"/>
                  <a:gd name="T19" fmla="*/ 84 h 90"/>
                  <a:gd name="T20" fmla="*/ 97 w 101"/>
                  <a:gd name="T21" fmla="*/ 79 h 90"/>
                  <a:gd name="T22" fmla="*/ 110 w 101"/>
                  <a:gd name="T23" fmla="*/ 62 h 90"/>
                  <a:gd name="T24" fmla="*/ 116 w 101"/>
                  <a:gd name="T25" fmla="*/ 45 h 90"/>
                  <a:gd name="T26" fmla="*/ 110 w 101"/>
                  <a:gd name="T27" fmla="*/ 28 h 90"/>
                  <a:gd name="T28" fmla="*/ 97 w 101"/>
                  <a:gd name="T29" fmla="*/ 12 h 90"/>
                  <a:gd name="T30" fmla="*/ 81 w 101"/>
                  <a:gd name="T31" fmla="*/ 6 h 90"/>
                  <a:gd name="T32" fmla="*/ 55 w 101"/>
                  <a:gd name="T33" fmla="*/ 0 h 90"/>
                  <a:gd name="T34" fmla="*/ 55 w 101"/>
                  <a:gd name="T35" fmla="*/ 0 h 90"/>
                  <a:gd name="T36" fmla="*/ 55 w 101"/>
                  <a:gd name="T37" fmla="*/ 84 h 90"/>
                  <a:gd name="T38" fmla="*/ 35 w 101"/>
                  <a:gd name="T39" fmla="*/ 84 h 90"/>
                  <a:gd name="T40" fmla="*/ 23 w 101"/>
                  <a:gd name="T41" fmla="*/ 73 h 90"/>
                  <a:gd name="T42" fmla="*/ 12 w 101"/>
                  <a:gd name="T43" fmla="*/ 62 h 90"/>
                  <a:gd name="T44" fmla="*/ 6 w 101"/>
                  <a:gd name="T45" fmla="*/ 45 h 90"/>
                  <a:gd name="T46" fmla="*/ 12 w 101"/>
                  <a:gd name="T47" fmla="*/ 28 h 90"/>
                  <a:gd name="T48" fmla="*/ 23 w 101"/>
                  <a:gd name="T49" fmla="*/ 17 h 90"/>
                  <a:gd name="T50" fmla="*/ 35 w 101"/>
                  <a:gd name="T51" fmla="*/ 6 h 90"/>
                  <a:gd name="T52" fmla="*/ 55 w 101"/>
                  <a:gd name="T53" fmla="*/ 0 h 90"/>
                  <a:gd name="T54" fmla="*/ 76 w 101"/>
                  <a:gd name="T55" fmla="*/ 6 h 90"/>
                  <a:gd name="T56" fmla="*/ 97 w 101"/>
                  <a:gd name="T57" fmla="*/ 17 h 90"/>
                  <a:gd name="T58" fmla="*/ 104 w 101"/>
                  <a:gd name="T59" fmla="*/ 28 h 90"/>
                  <a:gd name="T60" fmla="*/ 110 w 101"/>
                  <a:gd name="T61" fmla="*/ 45 h 90"/>
                  <a:gd name="T62" fmla="*/ 104 w 101"/>
                  <a:gd name="T63" fmla="*/ 62 h 90"/>
                  <a:gd name="T64" fmla="*/ 97 w 101"/>
                  <a:gd name="T65" fmla="*/ 73 h 90"/>
                  <a:gd name="T66" fmla="*/ 76 w 101"/>
                  <a:gd name="T67" fmla="*/ 84 h 90"/>
                  <a:gd name="T68" fmla="*/ 55 w 101"/>
                  <a:gd name="T69" fmla="*/ 84 h 90"/>
                  <a:gd name="T70" fmla="*/ 55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a:p>
            </p:txBody>
          </p:sp>
          <p:sp>
            <p:nvSpPr>
              <p:cNvPr id="142" name="Freeform 124"/>
              <p:cNvSpPr>
                <a:spLocks/>
              </p:cNvSpPr>
              <p:nvPr/>
            </p:nvSpPr>
            <p:spPr bwMode="auto">
              <a:xfrm>
                <a:off x="1830" y="1199"/>
                <a:ext cx="104" cy="90"/>
              </a:xfrm>
              <a:custGeom>
                <a:avLst/>
                <a:gdLst>
                  <a:gd name="T0" fmla="*/ 55 w 101"/>
                  <a:gd name="T1" fmla="*/ 0 h 90"/>
                  <a:gd name="T2" fmla="*/ 35 w 101"/>
                  <a:gd name="T3" fmla="*/ 6 h 90"/>
                  <a:gd name="T4" fmla="*/ 23 w 101"/>
                  <a:gd name="T5" fmla="*/ 12 h 90"/>
                  <a:gd name="T6" fmla="*/ 6 w 101"/>
                  <a:gd name="T7" fmla="*/ 28 h 90"/>
                  <a:gd name="T8" fmla="*/ 0 w 101"/>
                  <a:gd name="T9" fmla="*/ 45 h 90"/>
                  <a:gd name="T10" fmla="*/ 6 w 101"/>
                  <a:gd name="T11" fmla="*/ 62 h 90"/>
                  <a:gd name="T12" fmla="*/ 23 w 101"/>
                  <a:gd name="T13" fmla="*/ 79 h 90"/>
                  <a:gd name="T14" fmla="*/ 35 w 101"/>
                  <a:gd name="T15" fmla="*/ 84 h 90"/>
                  <a:gd name="T16" fmla="*/ 55 w 101"/>
                  <a:gd name="T17" fmla="*/ 90 h 90"/>
                  <a:gd name="T18" fmla="*/ 81 w 101"/>
                  <a:gd name="T19" fmla="*/ 84 h 90"/>
                  <a:gd name="T20" fmla="*/ 97 w 101"/>
                  <a:gd name="T21" fmla="*/ 79 h 90"/>
                  <a:gd name="T22" fmla="*/ 110 w 101"/>
                  <a:gd name="T23" fmla="*/ 62 h 90"/>
                  <a:gd name="T24" fmla="*/ 116 w 101"/>
                  <a:gd name="T25" fmla="*/ 45 h 90"/>
                  <a:gd name="T26" fmla="*/ 110 w 101"/>
                  <a:gd name="T27" fmla="*/ 28 h 90"/>
                  <a:gd name="T28" fmla="*/ 97 w 101"/>
                  <a:gd name="T29" fmla="*/ 12 h 90"/>
                  <a:gd name="T30" fmla="*/ 81 w 101"/>
                  <a:gd name="T31" fmla="*/ 6 h 90"/>
                  <a:gd name="T32" fmla="*/ 55 w 101"/>
                  <a:gd name="T33" fmla="*/ 0 h 90"/>
                  <a:gd name="T34" fmla="*/ 55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a:p>
            </p:txBody>
          </p:sp>
          <p:sp>
            <p:nvSpPr>
              <p:cNvPr id="143" name="Freeform 125"/>
              <p:cNvSpPr>
                <a:spLocks/>
              </p:cNvSpPr>
              <p:nvPr/>
            </p:nvSpPr>
            <p:spPr bwMode="auto">
              <a:xfrm>
                <a:off x="1837" y="1199"/>
                <a:ext cx="93" cy="85"/>
              </a:xfrm>
              <a:custGeom>
                <a:avLst/>
                <a:gdLst>
                  <a:gd name="T0" fmla="*/ 52 w 89"/>
                  <a:gd name="T1" fmla="*/ 89 h 84"/>
                  <a:gd name="T2" fmla="*/ 29 w 89"/>
                  <a:gd name="T3" fmla="*/ 89 h 84"/>
                  <a:gd name="T4" fmla="*/ 17 w 89"/>
                  <a:gd name="T5" fmla="*/ 78 h 84"/>
                  <a:gd name="T6" fmla="*/ 6 w 89"/>
                  <a:gd name="T7" fmla="*/ 67 h 84"/>
                  <a:gd name="T8" fmla="*/ 0 w 89"/>
                  <a:gd name="T9" fmla="*/ 50 h 84"/>
                  <a:gd name="T10" fmla="*/ 6 w 89"/>
                  <a:gd name="T11" fmla="*/ 28 h 84"/>
                  <a:gd name="T12" fmla="*/ 17 w 89"/>
                  <a:gd name="T13" fmla="*/ 17 h 84"/>
                  <a:gd name="T14" fmla="*/ 29 w 89"/>
                  <a:gd name="T15" fmla="*/ 6 h 84"/>
                  <a:gd name="T16" fmla="*/ 52 w 89"/>
                  <a:gd name="T17" fmla="*/ 0 h 84"/>
                  <a:gd name="T18" fmla="*/ 75 w 89"/>
                  <a:gd name="T19" fmla="*/ 6 h 84"/>
                  <a:gd name="T20" fmla="*/ 96 w 89"/>
                  <a:gd name="T21" fmla="*/ 17 h 84"/>
                  <a:gd name="T22" fmla="*/ 103 w 89"/>
                  <a:gd name="T23" fmla="*/ 28 h 84"/>
                  <a:gd name="T24" fmla="*/ 111 w 89"/>
                  <a:gd name="T25" fmla="*/ 50 h 84"/>
                  <a:gd name="T26" fmla="*/ 103 w 89"/>
                  <a:gd name="T27" fmla="*/ 67 h 84"/>
                  <a:gd name="T28" fmla="*/ 96 w 89"/>
                  <a:gd name="T29" fmla="*/ 78 h 84"/>
                  <a:gd name="T30" fmla="*/ 75 w 89"/>
                  <a:gd name="T31" fmla="*/ 89 h 84"/>
                  <a:gd name="T32" fmla="*/ 52 w 89"/>
                  <a:gd name="T33" fmla="*/ 89 h 84"/>
                  <a:gd name="T34" fmla="*/ 52 w 89"/>
                  <a:gd name="T35" fmla="*/ 89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a:p>
            </p:txBody>
          </p:sp>
          <p:sp>
            <p:nvSpPr>
              <p:cNvPr id="144" name="Freeform 126"/>
              <p:cNvSpPr>
                <a:spLocks/>
              </p:cNvSpPr>
              <p:nvPr/>
            </p:nvSpPr>
            <p:spPr bwMode="auto">
              <a:xfrm>
                <a:off x="1859" y="1209"/>
                <a:ext cx="52" cy="68"/>
              </a:xfrm>
              <a:custGeom>
                <a:avLst/>
                <a:gdLst>
                  <a:gd name="T0" fmla="*/ 48 w 53"/>
                  <a:gd name="T1" fmla="*/ 55 h 67"/>
                  <a:gd name="T2" fmla="*/ 48 w 53"/>
                  <a:gd name="T3" fmla="*/ 60 h 67"/>
                  <a:gd name="T4" fmla="*/ 42 w 53"/>
                  <a:gd name="T5" fmla="*/ 66 h 67"/>
                  <a:gd name="T6" fmla="*/ 31 w 53"/>
                  <a:gd name="T7" fmla="*/ 72 h 67"/>
                  <a:gd name="T8" fmla="*/ 24 w 53"/>
                  <a:gd name="T9" fmla="*/ 72 h 67"/>
                  <a:gd name="T10" fmla="*/ 18 w 53"/>
                  <a:gd name="T11" fmla="*/ 72 h 67"/>
                  <a:gd name="T12" fmla="*/ 6 w 53"/>
                  <a:gd name="T13" fmla="*/ 66 h 67"/>
                  <a:gd name="T14" fmla="*/ 0 w 53"/>
                  <a:gd name="T15" fmla="*/ 60 h 67"/>
                  <a:gd name="T16" fmla="*/ 0 w 53"/>
                  <a:gd name="T17" fmla="*/ 55 h 67"/>
                  <a:gd name="T18" fmla="*/ 0 w 53"/>
                  <a:gd name="T19" fmla="*/ 0 h 67"/>
                  <a:gd name="T20" fmla="*/ 48 w 53"/>
                  <a:gd name="T21" fmla="*/ 0 h 67"/>
                  <a:gd name="T22" fmla="*/ 48 w 53"/>
                  <a:gd name="T23" fmla="*/ 55 h 67"/>
                  <a:gd name="T24" fmla="*/ 48 w 53"/>
                  <a:gd name="T25" fmla="*/ 5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a:p>
            </p:txBody>
          </p:sp>
          <p:sp>
            <p:nvSpPr>
              <p:cNvPr id="145" name="Freeform 127"/>
              <p:cNvSpPr>
                <a:spLocks/>
              </p:cNvSpPr>
              <p:nvPr/>
            </p:nvSpPr>
            <p:spPr bwMode="auto">
              <a:xfrm>
                <a:off x="1859" y="1209"/>
                <a:ext cx="52" cy="68"/>
              </a:xfrm>
              <a:custGeom>
                <a:avLst/>
                <a:gdLst>
                  <a:gd name="T0" fmla="*/ 48 w 53"/>
                  <a:gd name="T1" fmla="*/ 55 h 67"/>
                  <a:gd name="T2" fmla="*/ 48 w 53"/>
                  <a:gd name="T3" fmla="*/ 60 h 67"/>
                  <a:gd name="T4" fmla="*/ 42 w 53"/>
                  <a:gd name="T5" fmla="*/ 66 h 67"/>
                  <a:gd name="T6" fmla="*/ 31 w 53"/>
                  <a:gd name="T7" fmla="*/ 72 h 67"/>
                  <a:gd name="T8" fmla="*/ 24 w 53"/>
                  <a:gd name="T9" fmla="*/ 72 h 67"/>
                  <a:gd name="T10" fmla="*/ 18 w 53"/>
                  <a:gd name="T11" fmla="*/ 72 h 67"/>
                  <a:gd name="T12" fmla="*/ 6 w 53"/>
                  <a:gd name="T13" fmla="*/ 66 h 67"/>
                  <a:gd name="T14" fmla="*/ 0 w 53"/>
                  <a:gd name="T15" fmla="*/ 60 h 67"/>
                  <a:gd name="T16" fmla="*/ 0 w 53"/>
                  <a:gd name="T17" fmla="*/ 55 h 67"/>
                  <a:gd name="T18" fmla="*/ 0 w 53"/>
                  <a:gd name="T19" fmla="*/ 0 h 67"/>
                  <a:gd name="T20" fmla="*/ 48 w 53"/>
                  <a:gd name="T21" fmla="*/ 0 h 67"/>
                  <a:gd name="T22" fmla="*/ 48 w 53"/>
                  <a:gd name="T23" fmla="*/ 55 h 67"/>
                  <a:gd name="T24" fmla="*/ 48 w 53"/>
                  <a:gd name="T25" fmla="*/ 5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a:p>
            </p:txBody>
          </p:sp>
          <p:sp>
            <p:nvSpPr>
              <p:cNvPr id="146" name="Freeform 128"/>
              <p:cNvSpPr>
                <a:spLocks/>
              </p:cNvSpPr>
              <p:nvPr/>
            </p:nvSpPr>
            <p:spPr bwMode="auto">
              <a:xfrm>
                <a:off x="1868" y="1225"/>
                <a:ext cx="31" cy="35"/>
              </a:xfrm>
              <a:custGeom>
                <a:avLst/>
                <a:gdLst>
                  <a:gd name="T0" fmla="*/ 35 w 30"/>
                  <a:gd name="T1" fmla="*/ 33 h 34"/>
                  <a:gd name="T2" fmla="*/ 29 w 30"/>
                  <a:gd name="T3" fmla="*/ 39 h 34"/>
                  <a:gd name="T4" fmla="*/ 12 w 30"/>
                  <a:gd name="T5" fmla="*/ 39 h 34"/>
                  <a:gd name="T6" fmla="*/ 6 w 30"/>
                  <a:gd name="T7" fmla="*/ 39 h 34"/>
                  <a:gd name="T8" fmla="*/ 0 w 30"/>
                  <a:gd name="T9" fmla="*/ 33 h 34"/>
                  <a:gd name="T10" fmla="*/ 0 w 30"/>
                  <a:gd name="T11" fmla="*/ 0 h 34"/>
                  <a:gd name="T12" fmla="*/ 35 w 30"/>
                  <a:gd name="T13" fmla="*/ 0 h 34"/>
                  <a:gd name="T14" fmla="*/ 35 w 30"/>
                  <a:gd name="T15" fmla="*/ 33 h 34"/>
                  <a:gd name="T16" fmla="*/ 35 w 30"/>
                  <a:gd name="T17" fmla="*/ 33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a:p>
            </p:txBody>
          </p:sp>
          <p:sp>
            <p:nvSpPr>
              <p:cNvPr id="147" name="Freeform 129"/>
              <p:cNvSpPr>
                <a:spLocks/>
              </p:cNvSpPr>
              <p:nvPr/>
            </p:nvSpPr>
            <p:spPr bwMode="auto">
              <a:xfrm>
                <a:off x="1880" y="1225"/>
                <a:ext cx="5" cy="12"/>
              </a:xfrm>
              <a:custGeom>
                <a:avLst/>
                <a:gdLst>
                  <a:gd name="T0" fmla="*/ 3 w 6"/>
                  <a:gd name="T1" fmla="*/ 11 h 11"/>
                  <a:gd name="T2" fmla="*/ 3 w 6"/>
                  <a:gd name="T3" fmla="*/ 16 h 11"/>
                  <a:gd name="T4" fmla="*/ 0 w 6"/>
                  <a:gd name="T5" fmla="*/ 16 h 11"/>
                  <a:gd name="T6" fmla="*/ 0 w 6"/>
                  <a:gd name="T7" fmla="*/ 16 h 11"/>
                  <a:gd name="T8" fmla="*/ 0 w 6"/>
                  <a:gd name="T9" fmla="*/ 11 h 11"/>
                  <a:gd name="T10" fmla="*/ 0 w 6"/>
                  <a:gd name="T11" fmla="*/ 0 h 11"/>
                  <a:gd name="T12" fmla="*/ 3 w 6"/>
                  <a:gd name="T13" fmla="*/ 0 h 11"/>
                  <a:gd name="T14" fmla="*/ 3 w 6"/>
                  <a:gd name="T15" fmla="*/ 11 h 11"/>
                  <a:gd name="T16" fmla="*/ 3 w 6"/>
                  <a:gd name="T17" fmla="*/ 11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48" name="Freeform 130"/>
              <p:cNvSpPr>
                <a:spLocks/>
              </p:cNvSpPr>
              <p:nvPr/>
            </p:nvSpPr>
            <p:spPr bwMode="auto">
              <a:xfrm>
                <a:off x="1880" y="1249"/>
                <a:ext cx="5" cy="5"/>
              </a:xfrm>
              <a:custGeom>
                <a:avLst/>
                <a:gdLst>
                  <a:gd name="T0" fmla="*/ 3 w 6"/>
                  <a:gd name="T1" fmla="*/ 5 h 5"/>
                  <a:gd name="T2" fmla="*/ 3 w 6"/>
                  <a:gd name="T3" fmla="*/ 5 h 5"/>
                  <a:gd name="T4" fmla="*/ 0 w 6"/>
                  <a:gd name="T5" fmla="*/ 5 h 5"/>
                  <a:gd name="T6" fmla="*/ 0 w 6"/>
                  <a:gd name="T7" fmla="*/ 5 h 5"/>
                  <a:gd name="T8" fmla="*/ 0 w 6"/>
                  <a:gd name="T9" fmla="*/ 0 h 5"/>
                  <a:gd name="T10" fmla="*/ 3 w 6"/>
                  <a:gd name="T11" fmla="*/ 0 h 5"/>
                  <a:gd name="T12" fmla="*/ 3 w 6"/>
                  <a:gd name="T13" fmla="*/ 5 h 5"/>
                  <a:gd name="T14" fmla="*/ 3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a:p>
            </p:txBody>
          </p:sp>
          <p:sp>
            <p:nvSpPr>
              <p:cNvPr id="149" name="Freeform 131"/>
              <p:cNvSpPr>
                <a:spLocks/>
              </p:cNvSpPr>
              <p:nvPr/>
            </p:nvSpPr>
            <p:spPr bwMode="auto">
              <a:xfrm>
                <a:off x="1885" y="1237"/>
                <a:ext cx="7" cy="7"/>
              </a:xfrm>
              <a:custGeom>
                <a:avLst/>
                <a:gdLst>
                  <a:gd name="T0" fmla="*/ 13 w 6"/>
                  <a:gd name="T1" fmla="*/ 13 h 6"/>
                  <a:gd name="T2" fmla="*/ 13 w 6"/>
                  <a:gd name="T3" fmla="*/ 13 h 6"/>
                  <a:gd name="T4" fmla="*/ 0 w 6"/>
                  <a:gd name="T5" fmla="*/ 13 h 6"/>
                  <a:gd name="T6" fmla="*/ 0 w 6"/>
                  <a:gd name="T7" fmla="*/ 13 h 6"/>
                  <a:gd name="T8" fmla="*/ 0 w 6"/>
                  <a:gd name="T9" fmla="*/ 0 h 6"/>
                  <a:gd name="T10" fmla="*/ 13 w 6"/>
                  <a:gd name="T11" fmla="*/ 0 h 6"/>
                  <a:gd name="T12" fmla="*/ 13 w 6"/>
                  <a:gd name="T13" fmla="*/ 13 h 6"/>
                  <a:gd name="T14" fmla="*/ 13 w 6"/>
                  <a:gd name="T15" fmla="*/ 13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50" name="Freeform 132"/>
              <p:cNvSpPr>
                <a:spLocks/>
              </p:cNvSpPr>
              <p:nvPr/>
            </p:nvSpPr>
            <p:spPr bwMode="auto">
              <a:xfrm>
                <a:off x="1873" y="1237"/>
                <a:ext cx="7" cy="7"/>
              </a:xfrm>
              <a:custGeom>
                <a:avLst/>
                <a:gdLst>
                  <a:gd name="T0" fmla="*/ 13 w 6"/>
                  <a:gd name="T1" fmla="*/ 13 h 6"/>
                  <a:gd name="T2" fmla="*/ 13 w 6"/>
                  <a:gd name="T3" fmla="*/ 13 h 6"/>
                  <a:gd name="T4" fmla="*/ 0 w 6"/>
                  <a:gd name="T5" fmla="*/ 13 h 6"/>
                  <a:gd name="T6" fmla="*/ 0 w 6"/>
                  <a:gd name="T7" fmla="*/ 13 h 6"/>
                  <a:gd name="T8" fmla="*/ 0 w 6"/>
                  <a:gd name="T9" fmla="*/ 0 h 6"/>
                  <a:gd name="T10" fmla="*/ 13 w 6"/>
                  <a:gd name="T11" fmla="*/ 0 h 6"/>
                  <a:gd name="T12" fmla="*/ 13 w 6"/>
                  <a:gd name="T13" fmla="*/ 13 h 6"/>
                  <a:gd name="T14" fmla="*/ 13 w 6"/>
                  <a:gd name="T15" fmla="*/ 13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51" name="Freeform 133"/>
              <p:cNvSpPr>
                <a:spLocks/>
              </p:cNvSpPr>
              <p:nvPr/>
            </p:nvSpPr>
            <p:spPr bwMode="auto">
              <a:xfrm>
                <a:off x="1861" y="1209"/>
                <a:ext cx="7" cy="12"/>
              </a:xfrm>
              <a:custGeom>
                <a:avLst/>
                <a:gdLst>
                  <a:gd name="T0" fmla="*/ 13 w 6"/>
                  <a:gd name="T1" fmla="*/ 16 h 11"/>
                  <a:gd name="T2" fmla="*/ 0 w 6"/>
                  <a:gd name="T3" fmla="*/ 16 h 11"/>
                  <a:gd name="T4" fmla="*/ 0 w 6"/>
                  <a:gd name="T5" fmla="*/ 0 h 11"/>
                  <a:gd name="T6" fmla="*/ 13 w 6"/>
                  <a:gd name="T7" fmla="*/ 0 h 11"/>
                  <a:gd name="T8" fmla="*/ 13 w 6"/>
                  <a:gd name="T9" fmla="*/ 16 h 11"/>
                  <a:gd name="T10" fmla="*/ 13 w 6"/>
                  <a:gd name="T11" fmla="*/ 1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152" name="Freeform 134"/>
              <p:cNvSpPr>
                <a:spLocks/>
              </p:cNvSpPr>
              <p:nvPr/>
            </p:nvSpPr>
            <p:spPr bwMode="auto">
              <a:xfrm>
                <a:off x="1861" y="1209"/>
                <a:ext cx="7" cy="12"/>
              </a:xfrm>
              <a:custGeom>
                <a:avLst/>
                <a:gdLst>
                  <a:gd name="T0" fmla="*/ 13 w 6"/>
                  <a:gd name="T1" fmla="*/ 16 h 11"/>
                  <a:gd name="T2" fmla="*/ 0 w 6"/>
                  <a:gd name="T3" fmla="*/ 16 h 11"/>
                  <a:gd name="T4" fmla="*/ 0 w 6"/>
                  <a:gd name="T5" fmla="*/ 0 h 11"/>
                  <a:gd name="T6" fmla="*/ 13 w 6"/>
                  <a:gd name="T7" fmla="*/ 0 h 11"/>
                  <a:gd name="T8" fmla="*/ 13 w 6"/>
                  <a:gd name="T9" fmla="*/ 16 h 11"/>
                  <a:gd name="T10" fmla="*/ 13 w 6"/>
                  <a:gd name="T11" fmla="*/ 1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153" name="Freeform 135"/>
              <p:cNvSpPr>
                <a:spLocks/>
              </p:cNvSpPr>
              <p:nvPr/>
            </p:nvSpPr>
            <p:spPr bwMode="auto">
              <a:xfrm>
                <a:off x="1899" y="1209"/>
                <a:ext cx="5" cy="12"/>
              </a:xfrm>
              <a:custGeom>
                <a:avLst/>
                <a:gdLst>
                  <a:gd name="T0" fmla="*/ 5 w 5"/>
                  <a:gd name="T1" fmla="*/ 16 h 11"/>
                  <a:gd name="T2" fmla="*/ 0 w 5"/>
                  <a:gd name="T3" fmla="*/ 16 h 11"/>
                  <a:gd name="T4" fmla="*/ 0 w 5"/>
                  <a:gd name="T5" fmla="*/ 0 h 11"/>
                  <a:gd name="T6" fmla="*/ 5 w 5"/>
                  <a:gd name="T7" fmla="*/ 0 h 11"/>
                  <a:gd name="T8" fmla="*/ 5 w 5"/>
                  <a:gd name="T9" fmla="*/ 16 h 11"/>
                  <a:gd name="T10" fmla="*/ 5 w 5"/>
                  <a:gd name="T11" fmla="*/ 16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a:p>
            </p:txBody>
          </p:sp>
          <p:sp>
            <p:nvSpPr>
              <p:cNvPr id="154" name="Freeform 136"/>
              <p:cNvSpPr>
                <a:spLocks/>
              </p:cNvSpPr>
              <p:nvPr/>
            </p:nvSpPr>
            <p:spPr bwMode="auto">
              <a:xfrm>
                <a:off x="1899" y="1209"/>
                <a:ext cx="5" cy="12"/>
              </a:xfrm>
              <a:custGeom>
                <a:avLst/>
                <a:gdLst>
                  <a:gd name="T0" fmla="*/ 5 w 5"/>
                  <a:gd name="T1" fmla="*/ 16 h 11"/>
                  <a:gd name="T2" fmla="*/ 0 w 5"/>
                  <a:gd name="T3" fmla="*/ 16 h 11"/>
                  <a:gd name="T4" fmla="*/ 0 w 5"/>
                  <a:gd name="T5" fmla="*/ 0 h 11"/>
                  <a:gd name="T6" fmla="*/ 5 w 5"/>
                  <a:gd name="T7" fmla="*/ 0 h 11"/>
                  <a:gd name="T8" fmla="*/ 5 w 5"/>
                  <a:gd name="T9" fmla="*/ 16 h 11"/>
                  <a:gd name="T10" fmla="*/ 5 w 5"/>
                  <a:gd name="T11" fmla="*/ 16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a:p>
            </p:txBody>
          </p:sp>
          <p:sp>
            <p:nvSpPr>
              <p:cNvPr id="155" name="Freeform 137"/>
              <p:cNvSpPr>
                <a:spLocks/>
              </p:cNvSpPr>
              <p:nvPr/>
            </p:nvSpPr>
            <p:spPr bwMode="auto">
              <a:xfrm>
                <a:off x="1861" y="1237"/>
                <a:ext cx="7" cy="7"/>
              </a:xfrm>
              <a:custGeom>
                <a:avLst/>
                <a:gdLst>
                  <a:gd name="T0" fmla="*/ 13 w 6"/>
                  <a:gd name="T1" fmla="*/ 13 h 6"/>
                  <a:gd name="T2" fmla="*/ 0 w 6"/>
                  <a:gd name="T3" fmla="*/ 13 h 6"/>
                  <a:gd name="T4" fmla="*/ 0 w 6"/>
                  <a:gd name="T5" fmla="*/ 0 h 6"/>
                  <a:gd name="T6" fmla="*/ 13 w 6"/>
                  <a:gd name="T7" fmla="*/ 0 h 6"/>
                  <a:gd name="T8" fmla="*/ 13 w 6"/>
                  <a:gd name="T9" fmla="*/ 13 h 6"/>
                  <a:gd name="T10" fmla="*/ 13 w 6"/>
                  <a:gd name="T11" fmla="*/ 13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a:p>
            </p:txBody>
          </p:sp>
          <p:sp>
            <p:nvSpPr>
              <p:cNvPr id="156" name="Freeform 138"/>
              <p:cNvSpPr>
                <a:spLocks/>
              </p:cNvSpPr>
              <p:nvPr/>
            </p:nvSpPr>
            <p:spPr bwMode="auto">
              <a:xfrm>
                <a:off x="1861" y="1237"/>
                <a:ext cx="7" cy="7"/>
              </a:xfrm>
              <a:custGeom>
                <a:avLst/>
                <a:gdLst>
                  <a:gd name="T0" fmla="*/ 13 w 6"/>
                  <a:gd name="T1" fmla="*/ 13 h 6"/>
                  <a:gd name="T2" fmla="*/ 0 w 6"/>
                  <a:gd name="T3" fmla="*/ 13 h 6"/>
                  <a:gd name="T4" fmla="*/ 0 w 6"/>
                  <a:gd name="T5" fmla="*/ 0 h 6"/>
                  <a:gd name="T6" fmla="*/ 13 w 6"/>
                  <a:gd name="T7" fmla="*/ 0 h 6"/>
                  <a:gd name="T8" fmla="*/ 13 w 6"/>
                  <a:gd name="T9" fmla="*/ 13 h 6"/>
                  <a:gd name="T10" fmla="*/ 13 w 6"/>
                  <a:gd name="T11" fmla="*/ 13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a:p>
            </p:txBody>
          </p:sp>
          <p:sp>
            <p:nvSpPr>
              <p:cNvPr id="157" name="Freeform 139"/>
              <p:cNvSpPr>
                <a:spLocks/>
              </p:cNvSpPr>
              <p:nvPr/>
            </p:nvSpPr>
            <p:spPr bwMode="auto">
              <a:xfrm>
                <a:off x="1861" y="1254"/>
                <a:ext cx="12" cy="14"/>
              </a:xfrm>
              <a:custGeom>
                <a:avLst/>
                <a:gdLst>
                  <a:gd name="T0" fmla="*/ 12 w 12"/>
                  <a:gd name="T1" fmla="*/ 22 h 11"/>
                  <a:gd name="T2" fmla="*/ 12 w 12"/>
                  <a:gd name="T3" fmla="*/ 37 h 11"/>
                  <a:gd name="T4" fmla="*/ 0 w 12"/>
                  <a:gd name="T5" fmla="*/ 22 h 11"/>
                  <a:gd name="T6" fmla="*/ 6 w 12"/>
                  <a:gd name="T7" fmla="*/ 0 h 11"/>
                  <a:gd name="T8" fmla="*/ 12 w 12"/>
                  <a:gd name="T9" fmla="*/ 22 h 11"/>
                  <a:gd name="T10" fmla="*/ 12 w 12"/>
                  <a:gd name="T11" fmla="*/ 22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a:p>
            </p:txBody>
          </p:sp>
          <p:sp>
            <p:nvSpPr>
              <p:cNvPr id="158" name="Freeform 140"/>
              <p:cNvSpPr>
                <a:spLocks/>
              </p:cNvSpPr>
              <p:nvPr/>
            </p:nvSpPr>
            <p:spPr bwMode="auto">
              <a:xfrm>
                <a:off x="1861" y="1254"/>
                <a:ext cx="12" cy="14"/>
              </a:xfrm>
              <a:custGeom>
                <a:avLst/>
                <a:gdLst>
                  <a:gd name="T0" fmla="*/ 12 w 12"/>
                  <a:gd name="T1" fmla="*/ 22 h 11"/>
                  <a:gd name="T2" fmla="*/ 12 w 12"/>
                  <a:gd name="T3" fmla="*/ 37 h 11"/>
                  <a:gd name="T4" fmla="*/ 0 w 12"/>
                  <a:gd name="T5" fmla="*/ 22 h 11"/>
                  <a:gd name="T6" fmla="*/ 6 w 12"/>
                  <a:gd name="T7" fmla="*/ 0 h 11"/>
                  <a:gd name="T8" fmla="*/ 12 w 12"/>
                  <a:gd name="T9" fmla="*/ 22 h 11"/>
                  <a:gd name="T10" fmla="*/ 12 w 12"/>
                  <a:gd name="T11" fmla="*/ 22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a:p>
            </p:txBody>
          </p:sp>
          <p:sp>
            <p:nvSpPr>
              <p:cNvPr id="159" name="Freeform 141"/>
              <p:cNvSpPr>
                <a:spLocks/>
              </p:cNvSpPr>
              <p:nvPr/>
            </p:nvSpPr>
            <p:spPr bwMode="auto">
              <a:xfrm>
                <a:off x="1892" y="1254"/>
                <a:ext cx="7" cy="14"/>
              </a:xfrm>
              <a:custGeom>
                <a:avLst/>
                <a:gdLst>
                  <a:gd name="T0" fmla="*/ 0 w 6"/>
                  <a:gd name="T1" fmla="*/ 22 h 11"/>
                  <a:gd name="T2" fmla="*/ 0 w 6"/>
                  <a:gd name="T3" fmla="*/ 37 h 11"/>
                  <a:gd name="T4" fmla="*/ 13 w 6"/>
                  <a:gd name="T5" fmla="*/ 22 h 11"/>
                  <a:gd name="T6" fmla="*/ 13 w 6"/>
                  <a:gd name="T7" fmla="*/ 0 h 11"/>
                  <a:gd name="T8" fmla="*/ 0 w 6"/>
                  <a:gd name="T9" fmla="*/ 22 h 11"/>
                  <a:gd name="T10" fmla="*/ 0 w 6"/>
                  <a:gd name="T11" fmla="*/ 22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a:p>
            </p:txBody>
          </p:sp>
          <p:sp>
            <p:nvSpPr>
              <p:cNvPr id="160" name="Freeform 142"/>
              <p:cNvSpPr>
                <a:spLocks/>
              </p:cNvSpPr>
              <p:nvPr/>
            </p:nvSpPr>
            <p:spPr bwMode="auto">
              <a:xfrm>
                <a:off x="1892" y="1254"/>
                <a:ext cx="7" cy="14"/>
              </a:xfrm>
              <a:custGeom>
                <a:avLst/>
                <a:gdLst>
                  <a:gd name="T0" fmla="*/ 0 w 6"/>
                  <a:gd name="T1" fmla="*/ 22 h 11"/>
                  <a:gd name="T2" fmla="*/ 0 w 6"/>
                  <a:gd name="T3" fmla="*/ 37 h 11"/>
                  <a:gd name="T4" fmla="*/ 13 w 6"/>
                  <a:gd name="T5" fmla="*/ 22 h 11"/>
                  <a:gd name="T6" fmla="*/ 13 w 6"/>
                  <a:gd name="T7" fmla="*/ 0 h 11"/>
                  <a:gd name="T8" fmla="*/ 0 w 6"/>
                  <a:gd name="T9" fmla="*/ 22 h 11"/>
                  <a:gd name="T10" fmla="*/ 0 w 6"/>
                  <a:gd name="T11" fmla="*/ 22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a:p>
            </p:txBody>
          </p:sp>
          <p:sp>
            <p:nvSpPr>
              <p:cNvPr id="161" name="Freeform 143"/>
              <p:cNvSpPr>
                <a:spLocks/>
              </p:cNvSpPr>
              <p:nvPr/>
            </p:nvSpPr>
            <p:spPr bwMode="auto">
              <a:xfrm>
                <a:off x="1899" y="1237"/>
                <a:ext cx="5" cy="7"/>
              </a:xfrm>
              <a:custGeom>
                <a:avLst/>
                <a:gdLst>
                  <a:gd name="T0" fmla="*/ 5 w 5"/>
                  <a:gd name="T1" fmla="*/ 13 h 6"/>
                  <a:gd name="T2" fmla="*/ 0 w 5"/>
                  <a:gd name="T3" fmla="*/ 13 h 6"/>
                  <a:gd name="T4" fmla="*/ 0 w 5"/>
                  <a:gd name="T5" fmla="*/ 0 h 6"/>
                  <a:gd name="T6" fmla="*/ 5 w 5"/>
                  <a:gd name="T7" fmla="*/ 0 h 6"/>
                  <a:gd name="T8" fmla="*/ 5 w 5"/>
                  <a:gd name="T9" fmla="*/ 13 h 6"/>
                  <a:gd name="T10" fmla="*/ 5 w 5"/>
                  <a:gd name="T11" fmla="*/ 13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a:p>
            </p:txBody>
          </p:sp>
          <p:sp>
            <p:nvSpPr>
              <p:cNvPr id="162" name="Freeform 144"/>
              <p:cNvSpPr>
                <a:spLocks/>
              </p:cNvSpPr>
              <p:nvPr/>
            </p:nvSpPr>
            <p:spPr bwMode="auto">
              <a:xfrm>
                <a:off x="1899" y="1237"/>
                <a:ext cx="5" cy="7"/>
              </a:xfrm>
              <a:custGeom>
                <a:avLst/>
                <a:gdLst>
                  <a:gd name="T0" fmla="*/ 5 w 5"/>
                  <a:gd name="T1" fmla="*/ 13 h 6"/>
                  <a:gd name="T2" fmla="*/ 0 w 5"/>
                  <a:gd name="T3" fmla="*/ 13 h 6"/>
                  <a:gd name="T4" fmla="*/ 0 w 5"/>
                  <a:gd name="T5" fmla="*/ 0 h 6"/>
                  <a:gd name="T6" fmla="*/ 5 w 5"/>
                  <a:gd name="T7" fmla="*/ 0 h 6"/>
                  <a:gd name="T8" fmla="*/ 5 w 5"/>
                  <a:gd name="T9" fmla="*/ 13 h 6"/>
                  <a:gd name="T10" fmla="*/ 5 w 5"/>
                  <a:gd name="T11" fmla="*/ 13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a:p>
            </p:txBody>
          </p:sp>
          <p:sp>
            <p:nvSpPr>
              <p:cNvPr id="163" name="Freeform 145"/>
              <p:cNvSpPr>
                <a:spLocks/>
              </p:cNvSpPr>
              <p:nvPr/>
            </p:nvSpPr>
            <p:spPr bwMode="auto">
              <a:xfrm>
                <a:off x="1880" y="1209"/>
                <a:ext cx="5" cy="12"/>
              </a:xfrm>
              <a:custGeom>
                <a:avLst/>
                <a:gdLst>
                  <a:gd name="T0" fmla="*/ 3 w 6"/>
                  <a:gd name="T1" fmla="*/ 16 h 11"/>
                  <a:gd name="T2" fmla="*/ 0 w 6"/>
                  <a:gd name="T3" fmla="*/ 16 h 11"/>
                  <a:gd name="T4" fmla="*/ 0 w 6"/>
                  <a:gd name="T5" fmla="*/ 0 h 11"/>
                  <a:gd name="T6" fmla="*/ 3 w 6"/>
                  <a:gd name="T7" fmla="*/ 0 h 11"/>
                  <a:gd name="T8" fmla="*/ 3 w 6"/>
                  <a:gd name="T9" fmla="*/ 16 h 11"/>
                  <a:gd name="T10" fmla="*/ 3 w 6"/>
                  <a:gd name="T11" fmla="*/ 1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164" name="Freeform 146"/>
              <p:cNvSpPr>
                <a:spLocks/>
              </p:cNvSpPr>
              <p:nvPr/>
            </p:nvSpPr>
            <p:spPr bwMode="auto">
              <a:xfrm>
                <a:off x="1880" y="1209"/>
                <a:ext cx="5" cy="12"/>
              </a:xfrm>
              <a:custGeom>
                <a:avLst/>
                <a:gdLst>
                  <a:gd name="T0" fmla="*/ 3 w 6"/>
                  <a:gd name="T1" fmla="*/ 16 h 11"/>
                  <a:gd name="T2" fmla="*/ 0 w 6"/>
                  <a:gd name="T3" fmla="*/ 16 h 11"/>
                  <a:gd name="T4" fmla="*/ 0 w 6"/>
                  <a:gd name="T5" fmla="*/ 0 h 11"/>
                  <a:gd name="T6" fmla="*/ 3 w 6"/>
                  <a:gd name="T7" fmla="*/ 0 h 11"/>
                  <a:gd name="T8" fmla="*/ 3 w 6"/>
                  <a:gd name="T9" fmla="*/ 16 h 11"/>
                  <a:gd name="T10" fmla="*/ 3 w 6"/>
                  <a:gd name="T11" fmla="*/ 1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165" name="Freeform 147"/>
              <p:cNvSpPr>
                <a:spLocks/>
              </p:cNvSpPr>
              <p:nvPr/>
            </p:nvSpPr>
            <p:spPr bwMode="auto">
              <a:xfrm>
                <a:off x="1778" y="1164"/>
                <a:ext cx="247" cy="158"/>
              </a:xfrm>
              <a:custGeom>
                <a:avLst/>
                <a:gdLst>
                  <a:gd name="T0" fmla="*/ 255 w 245"/>
                  <a:gd name="T1" fmla="*/ 166 h 156"/>
                  <a:gd name="T2" fmla="*/ 255 w 245"/>
                  <a:gd name="T3" fmla="*/ 0 h 156"/>
                  <a:gd name="T4" fmla="*/ 0 w 245"/>
                  <a:gd name="T5" fmla="*/ 0 h 156"/>
                  <a:gd name="T6" fmla="*/ 0 w 245"/>
                  <a:gd name="T7" fmla="*/ 166 h 156"/>
                  <a:gd name="T8" fmla="*/ 255 w 245"/>
                  <a:gd name="T9" fmla="*/ 166 h 156"/>
                  <a:gd name="T10" fmla="*/ 255 w 245"/>
                  <a:gd name="T11" fmla="*/ 16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20" name="Group 148"/>
            <p:cNvGrpSpPr>
              <a:grpSpLocks/>
            </p:cNvGrpSpPr>
            <p:nvPr userDrawn="1"/>
          </p:nvGrpSpPr>
          <p:grpSpPr bwMode="auto">
            <a:xfrm>
              <a:off x="4792854" y="6619865"/>
              <a:ext cx="192235" cy="123446"/>
              <a:chOff x="1595" y="1394"/>
              <a:chExt cx="245" cy="158"/>
            </a:xfrm>
          </p:grpSpPr>
          <p:sp>
            <p:nvSpPr>
              <p:cNvPr id="110" name="Freeform 149"/>
              <p:cNvSpPr>
                <a:spLocks/>
              </p:cNvSpPr>
              <p:nvPr/>
            </p:nvSpPr>
            <p:spPr bwMode="auto">
              <a:xfrm>
                <a:off x="1595" y="1394"/>
                <a:ext cx="245" cy="158"/>
              </a:xfrm>
              <a:custGeom>
                <a:avLst/>
                <a:gdLst>
                  <a:gd name="T0" fmla="*/ 245 w 245"/>
                  <a:gd name="T1" fmla="*/ 162 h 157"/>
                  <a:gd name="T2" fmla="*/ 245 w 245"/>
                  <a:gd name="T3" fmla="*/ 0 h 157"/>
                  <a:gd name="T4" fmla="*/ 0 w 245"/>
                  <a:gd name="T5" fmla="*/ 0 h 157"/>
                  <a:gd name="T6" fmla="*/ 0 w 245"/>
                  <a:gd name="T7" fmla="*/ 162 h 157"/>
                  <a:gd name="T8" fmla="*/ 245 w 245"/>
                  <a:gd name="T9" fmla="*/ 162 h 157"/>
                  <a:gd name="T10" fmla="*/ 245 w 245"/>
                  <a:gd name="T11" fmla="*/ 162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11" name="Freeform 150"/>
              <p:cNvSpPr>
                <a:spLocks/>
              </p:cNvSpPr>
              <p:nvPr/>
            </p:nvSpPr>
            <p:spPr bwMode="auto">
              <a:xfrm>
                <a:off x="1595" y="1394"/>
                <a:ext cx="73" cy="47"/>
              </a:xfrm>
              <a:custGeom>
                <a:avLst/>
                <a:gdLst>
                  <a:gd name="T0" fmla="*/ 77 w 72"/>
                  <a:gd name="T1" fmla="*/ 0 h 45"/>
                  <a:gd name="T2" fmla="*/ 0 w 72"/>
                  <a:gd name="T3" fmla="*/ 0 h 45"/>
                  <a:gd name="T4" fmla="*/ 0 w 72"/>
                  <a:gd name="T5" fmla="*/ 55 h 45"/>
                  <a:gd name="T6" fmla="*/ 77 w 72"/>
                  <a:gd name="T7" fmla="*/ 55 h 45"/>
                  <a:gd name="T8" fmla="*/ 77 w 72"/>
                  <a:gd name="T9" fmla="*/ 0 h 45"/>
                  <a:gd name="T10" fmla="*/ 77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a:p>
            </p:txBody>
          </p:sp>
          <p:sp>
            <p:nvSpPr>
              <p:cNvPr id="112" name="Freeform 151"/>
              <p:cNvSpPr>
                <a:spLocks/>
              </p:cNvSpPr>
              <p:nvPr/>
            </p:nvSpPr>
            <p:spPr bwMode="auto">
              <a:xfrm>
                <a:off x="1595" y="1505"/>
                <a:ext cx="73" cy="47"/>
              </a:xfrm>
              <a:custGeom>
                <a:avLst/>
                <a:gdLst>
                  <a:gd name="T0" fmla="*/ 0 w 72"/>
                  <a:gd name="T1" fmla="*/ 0 h 45"/>
                  <a:gd name="T2" fmla="*/ 0 w 72"/>
                  <a:gd name="T3" fmla="*/ 55 h 45"/>
                  <a:gd name="T4" fmla="*/ 77 w 72"/>
                  <a:gd name="T5" fmla="*/ 55 h 45"/>
                  <a:gd name="T6" fmla="*/ 77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a:p>
            </p:txBody>
          </p:sp>
          <p:sp>
            <p:nvSpPr>
              <p:cNvPr id="113" name="Freeform 152"/>
              <p:cNvSpPr>
                <a:spLocks/>
              </p:cNvSpPr>
              <p:nvPr/>
            </p:nvSpPr>
            <p:spPr bwMode="auto">
              <a:xfrm>
                <a:off x="1739" y="1505"/>
                <a:ext cx="101" cy="47"/>
              </a:xfrm>
              <a:custGeom>
                <a:avLst/>
                <a:gdLst>
                  <a:gd name="T0" fmla="*/ 0 w 102"/>
                  <a:gd name="T1" fmla="*/ 55 h 45"/>
                  <a:gd name="T2" fmla="*/ 97 w 102"/>
                  <a:gd name="T3" fmla="*/ 55 h 45"/>
                  <a:gd name="T4" fmla="*/ 97 w 102"/>
                  <a:gd name="T5" fmla="*/ 0 h 45"/>
                  <a:gd name="T6" fmla="*/ 0 w 102"/>
                  <a:gd name="T7" fmla="*/ 0 h 45"/>
                  <a:gd name="T8" fmla="*/ 0 w 102"/>
                  <a:gd name="T9" fmla="*/ 55 h 45"/>
                  <a:gd name="T10" fmla="*/ 0 w 102"/>
                  <a:gd name="T11" fmla="*/ 5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a:p>
            </p:txBody>
          </p:sp>
          <p:sp>
            <p:nvSpPr>
              <p:cNvPr id="114" name="Freeform 153"/>
              <p:cNvSpPr>
                <a:spLocks/>
              </p:cNvSpPr>
              <p:nvPr/>
            </p:nvSpPr>
            <p:spPr bwMode="auto">
              <a:xfrm>
                <a:off x="1739" y="1394"/>
                <a:ext cx="101" cy="47"/>
              </a:xfrm>
              <a:custGeom>
                <a:avLst/>
                <a:gdLst>
                  <a:gd name="T0" fmla="*/ 0 w 102"/>
                  <a:gd name="T1" fmla="*/ 0 h 45"/>
                  <a:gd name="T2" fmla="*/ 0 w 102"/>
                  <a:gd name="T3" fmla="*/ 55 h 45"/>
                  <a:gd name="T4" fmla="*/ 97 w 102"/>
                  <a:gd name="T5" fmla="*/ 55 h 45"/>
                  <a:gd name="T6" fmla="*/ 97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a:p>
            </p:txBody>
          </p:sp>
          <p:sp>
            <p:nvSpPr>
              <p:cNvPr id="115" name="Freeform 154"/>
              <p:cNvSpPr>
                <a:spLocks/>
              </p:cNvSpPr>
              <p:nvPr/>
            </p:nvSpPr>
            <p:spPr bwMode="auto">
              <a:xfrm>
                <a:off x="1595" y="1394"/>
                <a:ext cx="245" cy="158"/>
              </a:xfrm>
              <a:custGeom>
                <a:avLst/>
                <a:gdLst>
                  <a:gd name="T0" fmla="*/ 125 w 245"/>
                  <a:gd name="T1" fmla="*/ 162 h 157"/>
                  <a:gd name="T2" fmla="*/ 125 w 245"/>
                  <a:gd name="T3" fmla="*/ 100 h 157"/>
                  <a:gd name="T4" fmla="*/ 245 w 245"/>
                  <a:gd name="T5" fmla="*/ 100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100 h 157"/>
                  <a:gd name="T20" fmla="*/ 90 w 245"/>
                  <a:gd name="T21" fmla="*/ 100 h 157"/>
                  <a:gd name="T22" fmla="*/ 90 w 245"/>
                  <a:gd name="T23" fmla="*/ 162 h 157"/>
                  <a:gd name="T24" fmla="*/ 125 w 245"/>
                  <a:gd name="T25" fmla="*/ 162 h 157"/>
                  <a:gd name="T26" fmla="*/ 125 w 245"/>
                  <a:gd name="T27" fmla="*/ 162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a:p>
            </p:txBody>
          </p:sp>
          <p:sp>
            <p:nvSpPr>
              <p:cNvPr id="116" name="Freeform 155"/>
              <p:cNvSpPr>
                <a:spLocks/>
              </p:cNvSpPr>
              <p:nvPr/>
            </p:nvSpPr>
            <p:spPr bwMode="auto">
              <a:xfrm>
                <a:off x="1595" y="1394"/>
                <a:ext cx="245" cy="158"/>
              </a:xfrm>
              <a:custGeom>
                <a:avLst/>
                <a:gdLst>
                  <a:gd name="T0" fmla="*/ 245 w 245"/>
                  <a:gd name="T1" fmla="*/ 162 h 157"/>
                  <a:gd name="T2" fmla="*/ 245 w 245"/>
                  <a:gd name="T3" fmla="*/ 0 h 157"/>
                  <a:gd name="T4" fmla="*/ 0 w 245"/>
                  <a:gd name="T5" fmla="*/ 0 h 157"/>
                  <a:gd name="T6" fmla="*/ 0 w 245"/>
                  <a:gd name="T7" fmla="*/ 162 h 157"/>
                  <a:gd name="T8" fmla="*/ 245 w 245"/>
                  <a:gd name="T9" fmla="*/ 162 h 157"/>
                  <a:gd name="T10" fmla="*/ 245 w 245"/>
                  <a:gd name="T11" fmla="*/ 162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21" name="Group 156"/>
            <p:cNvGrpSpPr>
              <a:grpSpLocks/>
            </p:cNvGrpSpPr>
            <p:nvPr userDrawn="1"/>
          </p:nvGrpSpPr>
          <p:grpSpPr bwMode="auto">
            <a:xfrm>
              <a:off x="4544782" y="6619866"/>
              <a:ext cx="190269" cy="123446"/>
              <a:chOff x="1593" y="1143"/>
              <a:chExt cx="244" cy="158"/>
            </a:xfrm>
          </p:grpSpPr>
          <p:sp>
            <p:nvSpPr>
              <p:cNvPr id="106" name="Freeform 157"/>
              <p:cNvSpPr>
                <a:spLocks/>
              </p:cNvSpPr>
              <p:nvPr/>
            </p:nvSpPr>
            <p:spPr bwMode="auto">
              <a:xfrm>
                <a:off x="1593" y="1143"/>
                <a:ext cx="244" cy="158"/>
              </a:xfrm>
              <a:custGeom>
                <a:avLst/>
                <a:gdLst>
                  <a:gd name="T0" fmla="*/ 240 w 245"/>
                  <a:gd name="T1" fmla="*/ 162 h 157"/>
                  <a:gd name="T2" fmla="*/ 240 w 245"/>
                  <a:gd name="T3" fmla="*/ 0 h 157"/>
                  <a:gd name="T4" fmla="*/ 0 w 245"/>
                  <a:gd name="T5" fmla="*/ 0 h 157"/>
                  <a:gd name="T6" fmla="*/ 0 w 245"/>
                  <a:gd name="T7" fmla="*/ 162 h 157"/>
                  <a:gd name="T8" fmla="*/ 240 w 245"/>
                  <a:gd name="T9" fmla="*/ 162 h 157"/>
                  <a:gd name="T10" fmla="*/ 240 w 245"/>
                  <a:gd name="T11" fmla="*/ 162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07" name="Freeform 158"/>
              <p:cNvSpPr>
                <a:spLocks/>
              </p:cNvSpPr>
              <p:nvPr/>
            </p:nvSpPr>
            <p:spPr bwMode="auto">
              <a:xfrm>
                <a:off x="1593" y="1143"/>
                <a:ext cx="244" cy="47"/>
              </a:xfrm>
              <a:custGeom>
                <a:avLst/>
                <a:gdLst>
                  <a:gd name="T0" fmla="*/ 240 w 245"/>
                  <a:gd name="T1" fmla="*/ 55 h 45"/>
                  <a:gd name="T2" fmla="*/ 240 w 245"/>
                  <a:gd name="T3" fmla="*/ 0 h 45"/>
                  <a:gd name="T4" fmla="*/ 0 w 245"/>
                  <a:gd name="T5" fmla="*/ 0 h 45"/>
                  <a:gd name="T6" fmla="*/ 0 w 245"/>
                  <a:gd name="T7" fmla="*/ 55 h 45"/>
                  <a:gd name="T8" fmla="*/ 240 w 245"/>
                  <a:gd name="T9" fmla="*/ 55 h 45"/>
                  <a:gd name="T10" fmla="*/ 240 w 245"/>
                  <a:gd name="T11" fmla="*/ 5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108" name="Freeform 159"/>
              <p:cNvSpPr>
                <a:spLocks/>
              </p:cNvSpPr>
              <p:nvPr/>
            </p:nvSpPr>
            <p:spPr bwMode="auto">
              <a:xfrm>
                <a:off x="1593" y="1249"/>
                <a:ext cx="244" cy="52"/>
              </a:xfrm>
              <a:custGeom>
                <a:avLst/>
                <a:gdLst>
                  <a:gd name="T0" fmla="*/ 240 w 245"/>
                  <a:gd name="T1" fmla="*/ 56 h 51"/>
                  <a:gd name="T2" fmla="*/ 240 w 245"/>
                  <a:gd name="T3" fmla="*/ 0 h 51"/>
                  <a:gd name="T4" fmla="*/ 0 w 245"/>
                  <a:gd name="T5" fmla="*/ 0 h 51"/>
                  <a:gd name="T6" fmla="*/ 0 w 245"/>
                  <a:gd name="T7" fmla="*/ 56 h 51"/>
                  <a:gd name="T8" fmla="*/ 240 w 245"/>
                  <a:gd name="T9" fmla="*/ 56 h 51"/>
                  <a:gd name="T10" fmla="*/ 240 w 245"/>
                  <a:gd name="T11" fmla="*/ 56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a:p>
            </p:txBody>
          </p:sp>
          <p:sp>
            <p:nvSpPr>
              <p:cNvPr id="109" name="Freeform 160"/>
              <p:cNvSpPr>
                <a:spLocks/>
              </p:cNvSpPr>
              <p:nvPr/>
            </p:nvSpPr>
            <p:spPr bwMode="auto">
              <a:xfrm>
                <a:off x="1593" y="1143"/>
                <a:ext cx="244" cy="158"/>
              </a:xfrm>
              <a:custGeom>
                <a:avLst/>
                <a:gdLst>
                  <a:gd name="T0" fmla="*/ 240 w 245"/>
                  <a:gd name="T1" fmla="*/ 162 h 157"/>
                  <a:gd name="T2" fmla="*/ 240 w 245"/>
                  <a:gd name="T3" fmla="*/ 0 h 157"/>
                  <a:gd name="T4" fmla="*/ 0 w 245"/>
                  <a:gd name="T5" fmla="*/ 0 h 157"/>
                  <a:gd name="T6" fmla="*/ 0 w 245"/>
                  <a:gd name="T7" fmla="*/ 162 h 157"/>
                  <a:gd name="T8" fmla="*/ 240 w 245"/>
                  <a:gd name="T9" fmla="*/ 162 h 157"/>
                  <a:gd name="T10" fmla="*/ 240 w 245"/>
                  <a:gd name="T11" fmla="*/ 162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22" name="Group 161"/>
            <p:cNvGrpSpPr>
              <a:grpSpLocks/>
            </p:cNvGrpSpPr>
            <p:nvPr userDrawn="1"/>
          </p:nvGrpSpPr>
          <p:grpSpPr bwMode="auto">
            <a:xfrm>
              <a:off x="4069570" y="6619870"/>
              <a:ext cx="192609" cy="123030"/>
              <a:chOff x="1591" y="892"/>
              <a:chExt cx="247" cy="158"/>
            </a:xfrm>
          </p:grpSpPr>
          <p:sp>
            <p:nvSpPr>
              <p:cNvPr id="102" name="Freeform 162"/>
              <p:cNvSpPr>
                <a:spLocks/>
              </p:cNvSpPr>
              <p:nvPr/>
            </p:nvSpPr>
            <p:spPr bwMode="auto">
              <a:xfrm>
                <a:off x="1591" y="892"/>
                <a:ext cx="247" cy="158"/>
              </a:xfrm>
              <a:custGeom>
                <a:avLst/>
                <a:gdLst>
                  <a:gd name="T0" fmla="*/ 255 w 245"/>
                  <a:gd name="T1" fmla="*/ 166 h 156"/>
                  <a:gd name="T2" fmla="*/ 255 w 245"/>
                  <a:gd name="T3" fmla="*/ 0 h 156"/>
                  <a:gd name="T4" fmla="*/ 0 w 245"/>
                  <a:gd name="T5" fmla="*/ 0 h 156"/>
                  <a:gd name="T6" fmla="*/ 0 w 245"/>
                  <a:gd name="T7" fmla="*/ 166 h 156"/>
                  <a:gd name="T8" fmla="*/ 255 w 245"/>
                  <a:gd name="T9" fmla="*/ 166 h 156"/>
                  <a:gd name="T10" fmla="*/ 255 w 245"/>
                  <a:gd name="T11" fmla="*/ 16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a:p>
            </p:txBody>
          </p:sp>
          <p:sp>
            <p:nvSpPr>
              <p:cNvPr id="103" name="Freeform 163"/>
              <p:cNvSpPr>
                <a:spLocks/>
              </p:cNvSpPr>
              <p:nvPr/>
            </p:nvSpPr>
            <p:spPr bwMode="auto">
              <a:xfrm>
                <a:off x="1591" y="892"/>
                <a:ext cx="247" cy="52"/>
              </a:xfrm>
              <a:custGeom>
                <a:avLst/>
                <a:gdLst>
                  <a:gd name="T0" fmla="*/ 255 w 245"/>
                  <a:gd name="T1" fmla="*/ 60 h 50"/>
                  <a:gd name="T2" fmla="*/ 255 w 245"/>
                  <a:gd name="T3" fmla="*/ 0 h 50"/>
                  <a:gd name="T4" fmla="*/ 0 w 245"/>
                  <a:gd name="T5" fmla="*/ 0 h 50"/>
                  <a:gd name="T6" fmla="*/ 0 w 245"/>
                  <a:gd name="T7" fmla="*/ 60 h 50"/>
                  <a:gd name="T8" fmla="*/ 255 w 245"/>
                  <a:gd name="T9" fmla="*/ 60 h 50"/>
                  <a:gd name="T10" fmla="*/ 255 w 245"/>
                  <a:gd name="T11" fmla="*/ 6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a:p>
            </p:txBody>
          </p:sp>
          <p:sp>
            <p:nvSpPr>
              <p:cNvPr id="104" name="Freeform 164"/>
              <p:cNvSpPr>
                <a:spLocks/>
              </p:cNvSpPr>
              <p:nvPr/>
            </p:nvSpPr>
            <p:spPr bwMode="auto">
              <a:xfrm>
                <a:off x="1591" y="998"/>
                <a:ext cx="247" cy="52"/>
              </a:xfrm>
              <a:custGeom>
                <a:avLst/>
                <a:gdLst>
                  <a:gd name="T0" fmla="*/ 255 w 245"/>
                  <a:gd name="T1" fmla="*/ 60 h 50"/>
                  <a:gd name="T2" fmla="*/ 255 w 245"/>
                  <a:gd name="T3" fmla="*/ 0 h 50"/>
                  <a:gd name="T4" fmla="*/ 0 w 245"/>
                  <a:gd name="T5" fmla="*/ 0 h 50"/>
                  <a:gd name="T6" fmla="*/ 0 w 245"/>
                  <a:gd name="T7" fmla="*/ 60 h 50"/>
                  <a:gd name="T8" fmla="*/ 255 w 245"/>
                  <a:gd name="T9" fmla="*/ 60 h 50"/>
                  <a:gd name="T10" fmla="*/ 255 w 245"/>
                  <a:gd name="T11" fmla="*/ 6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a:p>
            </p:txBody>
          </p:sp>
          <p:sp>
            <p:nvSpPr>
              <p:cNvPr id="105" name="Freeform 165"/>
              <p:cNvSpPr>
                <a:spLocks/>
              </p:cNvSpPr>
              <p:nvPr/>
            </p:nvSpPr>
            <p:spPr bwMode="auto">
              <a:xfrm>
                <a:off x="1591" y="892"/>
                <a:ext cx="247" cy="158"/>
              </a:xfrm>
              <a:custGeom>
                <a:avLst/>
                <a:gdLst>
                  <a:gd name="T0" fmla="*/ 255 w 245"/>
                  <a:gd name="T1" fmla="*/ 166 h 156"/>
                  <a:gd name="T2" fmla="*/ 255 w 245"/>
                  <a:gd name="T3" fmla="*/ 0 h 156"/>
                  <a:gd name="T4" fmla="*/ 0 w 245"/>
                  <a:gd name="T5" fmla="*/ 0 h 156"/>
                  <a:gd name="T6" fmla="*/ 0 w 245"/>
                  <a:gd name="T7" fmla="*/ 166 h 156"/>
                  <a:gd name="T8" fmla="*/ 255 w 245"/>
                  <a:gd name="T9" fmla="*/ 166 h 156"/>
                  <a:gd name="T10" fmla="*/ 255 w 245"/>
                  <a:gd name="T11" fmla="*/ 16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aphicFrame>
          <p:nvGraphicFramePr>
            <p:cNvPr id="23" name="Object 166"/>
            <p:cNvGraphicFramePr>
              <a:graphicFrameLocks noChangeAspect="1"/>
            </p:cNvGraphicFramePr>
            <p:nvPr/>
          </p:nvGraphicFramePr>
          <p:xfrm>
            <a:off x="7017128" y="6619868"/>
            <a:ext cx="195796" cy="127427"/>
          </p:xfrm>
          <a:graphic>
            <a:graphicData uri="http://schemas.openxmlformats.org/presentationml/2006/ole">
              <p:oleObj spid="_x0000_s68610" name="Clip" r:id="rId4" imgW="3809524" imgH="2619048" progId="">
                <p:embed/>
              </p:oleObj>
            </a:graphicData>
          </a:graphic>
        </p:graphicFrame>
        <p:grpSp>
          <p:nvGrpSpPr>
            <p:cNvPr id="24" name="Group 185"/>
            <p:cNvGrpSpPr>
              <a:grpSpLocks/>
            </p:cNvGrpSpPr>
            <p:nvPr userDrawn="1"/>
          </p:nvGrpSpPr>
          <p:grpSpPr bwMode="auto">
            <a:xfrm>
              <a:off x="863803" y="6619883"/>
              <a:ext cx="192235" cy="122984"/>
              <a:chOff x="4187" y="1590"/>
              <a:chExt cx="238" cy="163"/>
            </a:xfrm>
          </p:grpSpPr>
          <p:sp>
            <p:nvSpPr>
              <p:cNvPr id="75" name="Freeform 186"/>
              <p:cNvSpPr>
                <a:spLocks/>
              </p:cNvSpPr>
              <p:nvPr/>
            </p:nvSpPr>
            <p:spPr bwMode="auto">
              <a:xfrm>
                <a:off x="4187" y="1590"/>
                <a:ext cx="238" cy="54"/>
              </a:xfrm>
              <a:custGeom>
                <a:avLst/>
                <a:gdLst>
                  <a:gd name="T0" fmla="*/ 0 w 244"/>
                  <a:gd name="T1" fmla="*/ 0 h 50"/>
                  <a:gd name="T2" fmla="*/ 35 w 244"/>
                  <a:gd name="T3" fmla="*/ 0 h 50"/>
                  <a:gd name="T4" fmla="*/ 35 w 244"/>
                  <a:gd name="T5" fmla="*/ 1414 h 50"/>
                  <a:gd name="T6" fmla="*/ 0 w 244"/>
                  <a:gd name="T7" fmla="*/ 1414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a:p>
            </p:txBody>
          </p:sp>
          <p:sp>
            <p:nvSpPr>
              <p:cNvPr id="76" name="Freeform 187"/>
              <p:cNvSpPr>
                <a:spLocks/>
              </p:cNvSpPr>
              <p:nvPr/>
            </p:nvSpPr>
            <p:spPr bwMode="auto">
              <a:xfrm>
                <a:off x="4187" y="1695"/>
                <a:ext cx="238" cy="58"/>
              </a:xfrm>
              <a:custGeom>
                <a:avLst/>
                <a:gdLst>
                  <a:gd name="T0" fmla="*/ 0 w 244"/>
                  <a:gd name="T1" fmla="*/ 0 h 55"/>
                  <a:gd name="T2" fmla="*/ 35 w 244"/>
                  <a:gd name="T3" fmla="*/ 0 h 55"/>
                  <a:gd name="T4" fmla="*/ 35 w 244"/>
                  <a:gd name="T5" fmla="*/ 1069 h 55"/>
                  <a:gd name="T6" fmla="*/ 0 w 244"/>
                  <a:gd name="T7" fmla="*/ 1069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a:p>
            </p:txBody>
          </p:sp>
          <p:sp>
            <p:nvSpPr>
              <p:cNvPr id="77" name="Freeform 188"/>
              <p:cNvSpPr>
                <a:spLocks/>
              </p:cNvSpPr>
              <p:nvPr/>
            </p:nvSpPr>
            <p:spPr bwMode="auto">
              <a:xfrm>
                <a:off x="4187" y="1644"/>
                <a:ext cx="238" cy="56"/>
              </a:xfrm>
              <a:custGeom>
                <a:avLst/>
                <a:gdLst>
                  <a:gd name="T0" fmla="*/ 0 w 244"/>
                  <a:gd name="T1" fmla="*/ 0 h 56"/>
                  <a:gd name="T2" fmla="*/ 35 w 244"/>
                  <a:gd name="T3" fmla="*/ 0 h 56"/>
                  <a:gd name="T4" fmla="*/ 35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78" name="Freeform 189"/>
              <p:cNvSpPr>
                <a:spLocks/>
              </p:cNvSpPr>
              <p:nvPr/>
            </p:nvSpPr>
            <p:spPr bwMode="auto">
              <a:xfrm>
                <a:off x="4267" y="1644"/>
                <a:ext cx="69" cy="63"/>
              </a:xfrm>
              <a:custGeom>
                <a:avLst/>
                <a:gdLst>
                  <a:gd name="T0" fmla="*/ 17 w 71"/>
                  <a:gd name="T1" fmla="*/ 385 h 62"/>
                  <a:gd name="T2" fmla="*/ 17 w 71"/>
                  <a:gd name="T3" fmla="*/ 0 h 62"/>
                  <a:gd name="T4" fmla="*/ 0 w 71"/>
                  <a:gd name="T5" fmla="*/ 0 h 62"/>
                  <a:gd name="T6" fmla="*/ 0 w 71"/>
                  <a:gd name="T7" fmla="*/ 385 h 62"/>
                  <a:gd name="T8" fmla="*/ 6 w 71"/>
                  <a:gd name="T9" fmla="*/ 545 h 62"/>
                  <a:gd name="T10" fmla="*/ 12 w 71"/>
                  <a:gd name="T11" fmla="*/ 619 h 62"/>
                  <a:gd name="T12" fmla="*/ 17 w 71"/>
                  <a:gd name="T13" fmla="*/ 669 h 62"/>
                  <a:gd name="T14" fmla="*/ 17 w 71"/>
                  <a:gd name="T15" fmla="*/ 737 h 62"/>
                  <a:gd name="T16" fmla="*/ 17 w 71"/>
                  <a:gd name="T17" fmla="*/ 669 h 62"/>
                  <a:gd name="T18" fmla="*/ 17 w 71"/>
                  <a:gd name="T19" fmla="*/ 619 h 62"/>
                  <a:gd name="T20" fmla="*/ 17 w 71"/>
                  <a:gd name="T21" fmla="*/ 545 h 62"/>
                  <a:gd name="T22" fmla="*/ 17 w 71"/>
                  <a:gd name="T23" fmla="*/ 385 h 62"/>
                  <a:gd name="T24" fmla="*/ 17 w 71"/>
                  <a:gd name="T25" fmla="*/ 38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a:p>
            </p:txBody>
          </p:sp>
          <p:sp>
            <p:nvSpPr>
              <p:cNvPr id="79" name="Freeform 190"/>
              <p:cNvSpPr>
                <a:spLocks/>
              </p:cNvSpPr>
              <p:nvPr/>
            </p:nvSpPr>
            <p:spPr bwMode="auto">
              <a:xfrm>
                <a:off x="4267" y="1644"/>
                <a:ext cx="69" cy="63"/>
              </a:xfrm>
              <a:custGeom>
                <a:avLst/>
                <a:gdLst>
                  <a:gd name="T0" fmla="*/ 17 w 71"/>
                  <a:gd name="T1" fmla="*/ 385 h 62"/>
                  <a:gd name="T2" fmla="*/ 17 w 71"/>
                  <a:gd name="T3" fmla="*/ 0 h 62"/>
                  <a:gd name="T4" fmla="*/ 0 w 71"/>
                  <a:gd name="T5" fmla="*/ 0 h 62"/>
                  <a:gd name="T6" fmla="*/ 0 w 71"/>
                  <a:gd name="T7" fmla="*/ 385 h 62"/>
                  <a:gd name="T8" fmla="*/ 6 w 71"/>
                  <a:gd name="T9" fmla="*/ 545 h 62"/>
                  <a:gd name="T10" fmla="*/ 12 w 71"/>
                  <a:gd name="T11" fmla="*/ 619 h 62"/>
                  <a:gd name="T12" fmla="*/ 17 w 71"/>
                  <a:gd name="T13" fmla="*/ 669 h 62"/>
                  <a:gd name="T14" fmla="*/ 17 w 71"/>
                  <a:gd name="T15" fmla="*/ 737 h 62"/>
                  <a:gd name="T16" fmla="*/ 17 w 71"/>
                  <a:gd name="T17" fmla="*/ 669 h 62"/>
                  <a:gd name="T18" fmla="*/ 17 w 71"/>
                  <a:gd name="T19" fmla="*/ 619 h 62"/>
                  <a:gd name="T20" fmla="*/ 17 w 71"/>
                  <a:gd name="T21" fmla="*/ 545 h 62"/>
                  <a:gd name="T22" fmla="*/ 17 w 71"/>
                  <a:gd name="T23" fmla="*/ 385 h 62"/>
                  <a:gd name="T24" fmla="*/ 17 w 71"/>
                  <a:gd name="T25" fmla="*/ 38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a:p>
            </p:txBody>
          </p:sp>
          <p:sp>
            <p:nvSpPr>
              <p:cNvPr id="80" name="Freeform 191"/>
              <p:cNvSpPr>
                <a:spLocks/>
              </p:cNvSpPr>
              <p:nvPr/>
            </p:nvSpPr>
            <p:spPr bwMode="auto">
              <a:xfrm>
                <a:off x="4267" y="1644"/>
                <a:ext cx="69" cy="63"/>
              </a:xfrm>
              <a:custGeom>
                <a:avLst/>
                <a:gdLst>
                  <a:gd name="T0" fmla="*/ 17 w 71"/>
                  <a:gd name="T1" fmla="*/ 0 h 62"/>
                  <a:gd name="T2" fmla="*/ 17 w 71"/>
                  <a:gd name="T3" fmla="*/ 271 h 62"/>
                  <a:gd name="T4" fmla="*/ 0 w 71"/>
                  <a:gd name="T5" fmla="*/ 271 h 62"/>
                  <a:gd name="T6" fmla="*/ 0 w 71"/>
                  <a:gd name="T7" fmla="*/ 385 h 62"/>
                  <a:gd name="T8" fmla="*/ 17 w 71"/>
                  <a:gd name="T9" fmla="*/ 385 h 62"/>
                  <a:gd name="T10" fmla="*/ 17 w 71"/>
                  <a:gd name="T11" fmla="*/ 619 h 62"/>
                  <a:gd name="T12" fmla="*/ 17 w 71"/>
                  <a:gd name="T13" fmla="*/ 669 h 62"/>
                  <a:gd name="T14" fmla="*/ 12 w 71"/>
                  <a:gd name="T15" fmla="*/ 619 h 62"/>
                  <a:gd name="T16" fmla="*/ 6 w 71"/>
                  <a:gd name="T17" fmla="*/ 619 h 62"/>
                  <a:gd name="T18" fmla="*/ 17 w 71"/>
                  <a:gd name="T19" fmla="*/ 619 h 62"/>
                  <a:gd name="T20" fmla="*/ 17 w 71"/>
                  <a:gd name="T21" fmla="*/ 619 h 62"/>
                  <a:gd name="T22" fmla="*/ 17 w 71"/>
                  <a:gd name="T23" fmla="*/ 669 h 62"/>
                  <a:gd name="T24" fmla="*/ 17 w 71"/>
                  <a:gd name="T25" fmla="*/ 737 h 62"/>
                  <a:gd name="T26" fmla="*/ 17 w 71"/>
                  <a:gd name="T27" fmla="*/ 669 h 62"/>
                  <a:gd name="T28" fmla="*/ 17 w 71"/>
                  <a:gd name="T29" fmla="*/ 385 h 62"/>
                  <a:gd name="T30" fmla="*/ 17 w 71"/>
                  <a:gd name="T31" fmla="*/ 271 h 62"/>
                  <a:gd name="T32" fmla="*/ 17 w 71"/>
                  <a:gd name="T33" fmla="*/ 271 h 62"/>
                  <a:gd name="T34" fmla="*/ 17 w 71"/>
                  <a:gd name="T35" fmla="*/ 385 h 62"/>
                  <a:gd name="T36" fmla="*/ 17 w 71"/>
                  <a:gd name="T37" fmla="*/ 385 h 62"/>
                  <a:gd name="T38" fmla="*/ 17 w 71"/>
                  <a:gd name="T39" fmla="*/ 385 h 62"/>
                  <a:gd name="T40" fmla="*/ 17 w 71"/>
                  <a:gd name="T41" fmla="*/ 27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85 h 62"/>
                  <a:gd name="T62" fmla="*/ 17 w 71"/>
                  <a:gd name="T63" fmla="*/ 385 h 62"/>
                  <a:gd name="T64" fmla="*/ 17 w 71"/>
                  <a:gd name="T65" fmla="*/ 619 h 62"/>
                  <a:gd name="T66" fmla="*/ 17 w 71"/>
                  <a:gd name="T67" fmla="*/ 619 h 62"/>
                  <a:gd name="T68" fmla="*/ 17 w 71"/>
                  <a:gd name="T69" fmla="*/ 669 h 62"/>
                  <a:gd name="T70" fmla="*/ 17 w 71"/>
                  <a:gd name="T71" fmla="*/ 619 h 62"/>
                  <a:gd name="T72" fmla="*/ 17 w 71"/>
                  <a:gd name="T73" fmla="*/ 619 h 62"/>
                  <a:gd name="T74" fmla="*/ 17 w 71"/>
                  <a:gd name="T75" fmla="*/ 619 h 62"/>
                  <a:gd name="T76" fmla="*/ 17 w 71"/>
                  <a:gd name="T77" fmla="*/ 385 h 62"/>
                  <a:gd name="T78" fmla="*/ 17 w 71"/>
                  <a:gd name="T79" fmla="*/ 385 h 62"/>
                  <a:gd name="T80" fmla="*/ 17 w 71"/>
                  <a:gd name="T81" fmla="*/ 271 h 62"/>
                  <a:gd name="T82" fmla="*/ 17 w 71"/>
                  <a:gd name="T83" fmla="*/ 271 h 62"/>
                  <a:gd name="T84" fmla="*/ 17 w 71"/>
                  <a:gd name="T85" fmla="*/ 27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a:p>
            </p:txBody>
          </p:sp>
          <p:sp>
            <p:nvSpPr>
              <p:cNvPr id="81" name="Freeform 192"/>
              <p:cNvSpPr>
                <a:spLocks/>
              </p:cNvSpPr>
              <p:nvPr/>
            </p:nvSpPr>
            <p:spPr bwMode="auto">
              <a:xfrm>
                <a:off x="4256" y="1607"/>
                <a:ext cx="92" cy="37"/>
              </a:xfrm>
              <a:custGeom>
                <a:avLst/>
                <a:gdLst>
                  <a:gd name="T0" fmla="*/ 18 w 95"/>
                  <a:gd name="T1" fmla="*/ 454 h 33"/>
                  <a:gd name="T2" fmla="*/ 18 w 95"/>
                  <a:gd name="T3" fmla="*/ 454 h 33"/>
                  <a:gd name="T4" fmla="*/ 18 w 95"/>
                  <a:gd name="T5" fmla="*/ 454 h 33"/>
                  <a:gd name="T6" fmla="*/ 18 w 95"/>
                  <a:gd name="T7" fmla="*/ 454 h 33"/>
                  <a:gd name="T8" fmla="*/ 18 w 95"/>
                  <a:gd name="T9" fmla="*/ 454 h 33"/>
                  <a:gd name="T10" fmla="*/ 18 w 95"/>
                  <a:gd name="T11" fmla="*/ 526 h 33"/>
                  <a:gd name="T12" fmla="*/ 18 w 95"/>
                  <a:gd name="T13" fmla="*/ 526 h 33"/>
                  <a:gd name="T14" fmla="*/ 18 w 95"/>
                  <a:gd name="T15" fmla="*/ 19 h 33"/>
                  <a:gd name="T16" fmla="*/ 18 w 95"/>
                  <a:gd name="T17" fmla="*/ 10 h 33"/>
                  <a:gd name="T18" fmla="*/ 18 w 95"/>
                  <a:gd name="T19" fmla="*/ 10 h 33"/>
                  <a:gd name="T20" fmla="*/ 18 w 95"/>
                  <a:gd name="T21" fmla="*/ 0 h 33"/>
                  <a:gd name="T22" fmla="*/ 18 w 95"/>
                  <a:gd name="T23" fmla="*/ 10 h 33"/>
                  <a:gd name="T24" fmla="*/ 18 w 95"/>
                  <a:gd name="T25" fmla="*/ 0 h 33"/>
                  <a:gd name="T26" fmla="*/ 18 w 95"/>
                  <a:gd name="T27" fmla="*/ 10 h 33"/>
                  <a:gd name="T28" fmla="*/ 18 w 95"/>
                  <a:gd name="T29" fmla="*/ 0 h 33"/>
                  <a:gd name="T30" fmla="*/ 15 w 95"/>
                  <a:gd name="T31" fmla="*/ 10 h 33"/>
                  <a:gd name="T32" fmla="*/ 12 w 95"/>
                  <a:gd name="T33" fmla="*/ 10 h 33"/>
                  <a:gd name="T34" fmla="*/ 0 w 95"/>
                  <a:gd name="T35" fmla="*/ 19 h 33"/>
                  <a:gd name="T36" fmla="*/ 12 w 95"/>
                  <a:gd name="T37" fmla="*/ 526 h 33"/>
                  <a:gd name="T38" fmla="*/ 15 w 95"/>
                  <a:gd name="T39" fmla="*/ 454 h 33"/>
                  <a:gd name="T40" fmla="*/ 18 w 95"/>
                  <a:gd name="T41" fmla="*/ 454 h 33"/>
                  <a:gd name="T42" fmla="*/ 18 w 95"/>
                  <a:gd name="T43" fmla="*/ 454 h 33"/>
                  <a:gd name="T44" fmla="*/ 18 w 95"/>
                  <a:gd name="T45" fmla="*/ 454 h 33"/>
                  <a:gd name="T46" fmla="*/ 18 w 95"/>
                  <a:gd name="T47" fmla="*/ 454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a:p>
            </p:txBody>
          </p:sp>
          <p:sp>
            <p:nvSpPr>
              <p:cNvPr id="82" name="Freeform 193"/>
              <p:cNvSpPr>
                <a:spLocks/>
              </p:cNvSpPr>
              <p:nvPr/>
            </p:nvSpPr>
            <p:spPr bwMode="auto">
              <a:xfrm>
                <a:off x="4256" y="1607"/>
                <a:ext cx="92" cy="37"/>
              </a:xfrm>
              <a:custGeom>
                <a:avLst/>
                <a:gdLst>
                  <a:gd name="T0" fmla="*/ 18 w 95"/>
                  <a:gd name="T1" fmla="*/ 454 h 33"/>
                  <a:gd name="T2" fmla="*/ 18 w 95"/>
                  <a:gd name="T3" fmla="*/ 454 h 33"/>
                  <a:gd name="T4" fmla="*/ 18 w 95"/>
                  <a:gd name="T5" fmla="*/ 454 h 33"/>
                  <a:gd name="T6" fmla="*/ 18 w 95"/>
                  <a:gd name="T7" fmla="*/ 454 h 33"/>
                  <a:gd name="T8" fmla="*/ 18 w 95"/>
                  <a:gd name="T9" fmla="*/ 454 h 33"/>
                  <a:gd name="T10" fmla="*/ 18 w 95"/>
                  <a:gd name="T11" fmla="*/ 526 h 33"/>
                  <a:gd name="T12" fmla="*/ 18 w 95"/>
                  <a:gd name="T13" fmla="*/ 526 h 33"/>
                  <a:gd name="T14" fmla="*/ 18 w 95"/>
                  <a:gd name="T15" fmla="*/ 19 h 33"/>
                  <a:gd name="T16" fmla="*/ 18 w 95"/>
                  <a:gd name="T17" fmla="*/ 10 h 33"/>
                  <a:gd name="T18" fmla="*/ 18 w 95"/>
                  <a:gd name="T19" fmla="*/ 10 h 33"/>
                  <a:gd name="T20" fmla="*/ 18 w 95"/>
                  <a:gd name="T21" fmla="*/ 0 h 33"/>
                  <a:gd name="T22" fmla="*/ 18 w 95"/>
                  <a:gd name="T23" fmla="*/ 10 h 33"/>
                  <a:gd name="T24" fmla="*/ 18 w 95"/>
                  <a:gd name="T25" fmla="*/ 0 h 33"/>
                  <a:gd name="T26" fmla="*/ 18 w 95"/>
                  <a:gd name="T27" fmla="*/ 10 h 33"/>
                  <a:gd name="T28" fmla="*/ 18 w 95"/>
                  <a:gd name="T29" fmla="*/ 0 h 33"/>
                  <a:gd name="T30" fmla="*/ 15 w 95"/>
                  <a:gd name="T31" fmla="*/ 10 h 33"/>
                  <a:gd name="T32" fmla="*/ 12 w 95"/>
                  <a:gd name="T33" fmla="*/ 10 h 33"/>
                  <a:gd name="T34" fmla="*/ 0 w 95"/>
                  <a:gd name="T35" fmla="*/ 19 h 33"/>
                  <a:gd name="T36" fmla="*/ 12 w 95"/>
                  <a:gd name="T37" fmla="*/ 526 h 33"/>
                  <a:gd name="T38" fmla="*/ 15 w 95"/>
                  <a:gd name="T39" fmla="*/ 454 h 33"/>
                  <a:gd name="T40" fmla="*/ 18 w 95"/>
                  <a:gd name="T41" fmla="*/ 454 h 33"/>
                  <a:gd name="T42" fmla="*/ 18 w 95"/>
                  <a:gd name="T43" fmla="*/ 454 h 33"/>
                  <a:gd name="T44" fmla="*/ 18 w 95"/>
                  <a:gd name="T45" fmla="*/ 454 h 33"/>
                  <a:gd name="T46" fmla="*/ 18 w 95"/>
                  <a:gd name="T47" fmla="*/ 454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a:p>
            </p:txBody>
          </p:sp>
          <p:sp>
            <p:nvSpPr>
              <p:cNvPr id="83" name="Freeform 194"/>
              <p:cNvSpPr>
                <a:spLocks/>
              </p:cNvSpPr>
              <p:nvPr/>
            </p:nvSpPr>
            <p:spPr bwMode="auto">
              <a:xfrm>
                <a:off x="4274" y="1607"/>
                <a:ext cx="23" cy="29"/>
              </a:xfrm>
              <a:custGeom>
                <a:avLst/>
                <a:gdLst>
                  <a:gd name="T0" fmla="*/ 12 w 24"/>
                  <a:gd name="T1" fmla="*/ 5 h 28"/>
                  <a:gd name="T2" fmla="*/ 12 w 24"/>
                  <a:gd name="T3" fmla="*/ 0 h 28"/>
                  <a:gd name="T4" fmla="*/ 0 w 24"/>
                  <a:gd name="T5" fmla="*/ 5 h 28"/>
                  <a:gd name="T6" fmla="*/ 6 w 24"/>
                  <a:gd name="T7" fmla="*/ 33 h 28"/>
                  <a:gd name="T8" fmla="*/ 12 w 24"/>
                  <a:gd name="T9" fmla="*/ 33 h 28"/>
                  <a:gd name="T10" fmla="*/ 12 w 24"/>
                  <a:gd name="T11" fmla="*/ 33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a:p>
            </p:txBody>
          </p:sp>
          <p:sp>
            <p:nvSpPr>
              <p:cNvPr id="84" name="Freeform 195"/>
              <p:cNvSpPr>
                <a:spLocks/>
              </p:cNvSpPr>
              <p:nvPr/>
            </p:nvSpPr>
            <p:spPr bwMode="auto">
              <a:xfrm>
                <a:off x="4274" y="1607"/>
                <a:ext cx="23" cy="29"/>
              </a:xfrm>
              <a:custGeom>
                <a:avLst/>
                <a:gdLst>
                  <a:gd name="T0" fmla="*/ 12 w 24"/>
                  <a:gd name="T1" fmla="*/ 5 h 28"/>
                  <a:gd name="T2" fmla="*/ 12 w 24"/>
                  <a:gd name="T3" fmla="*/ 0 h 28"/>
                  <a:gd name="T4" fmla="*/ 0 w 24"/>
                  <a:gd name="T5" fmla="*/ 5 h 28"/>
                  <a:gd name="T6" fmla="*/ 6 w 24"/>
                  <a:gd name="T7" fmla="*/ 33 h 28"/>
                  <a:gd name="T8" fmla="*/ 12 w 24"/>
                  <a:gd name="T9" fmla="*/ 33 h 28"/>
                  <a:gd name="T10" fmla="*/ 12 w 24"/>
                  <a:gd name="T11" fmla="*/ 33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a:p>
            </p:txBody>
          </p:sp>
          <p:sp>
            <p:nvSpPr>
              <p:cNvPr id="85"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33 h 28"/>
                  <a:gd name="T8" fmla="*/ 6 w 18"/>
                  <a:gd name="T9" fmla="*/ 33 h 28"/>
                  <a:gd name="T10" fmla="*/ 0 w 18"/>
                  <a:gd name="T11" fmla="*/ 33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a:p>
            </p:txBody>
          </p:sp>
          <p:sp>
            <p:nvSpPr>
              <p:cNvPr id="86"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33 h 28"/>
                  <a:gd name="T8" fmla="*/ 6 w 18"/>
                  <a:gd name="T9" fmla="*/ 33 h 28"/>
                  <a:gd name="T10" fmla="*/ 0 w 18"/>
                  <a:gd name="T11" fmla="*/ 33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a:p>
            </p:txBody>
          </p:sp>
          <p:sp>
            <p:nvSpPr>
              <p:cNvPr id="87" name="Freeform 198"/>
              <p:cNvSpPr>
                <a:spLocks/>
              </p:cNvSpPr>
              <p:nvPr/>
            </p:nvSpPr>
            <p:spPr bwMode="auto">
              <a:xfrm>
                <a:off x="4260" y="1617"/>
                <a:ext cx="14" cy="7"/>
              </a:xfrm>
              <a:custGeom>
                <a:avLst/>
                <a:gdLst>
                  <a:gd name="T0" fmla="*/ 0 w 12"/>
                  <a:gd name="T1" fmla="*/ 28 h 5"/>
                  <a:gd name="T2" fmla="*/ 13 w 12"/>
                  <a:gd name="T3" fmla="*/ 28 h 5"/>
                  <a:gd name="T4" fmla="*/ 13 w 12"/>
                  <a:gd name="T5" fmla="*/ 28 h 5"/>
                  <a:gd name="T6" fmla="*/ 13 w 12"/>
                  <a:gd name="T7" fmla="*/ 28 h 5"/>
                  <a:gd name="T8" fmla="*/ 13 w 12"/>
                  <a:gd name="T9" fmla="*/ 28 h 5"/>
                  <a:gd name="T10" fmla="*/ 13 w 12"/>
                  <a:gd name="T11" fmla="*/ 28 h 5"/>
                  <a:gd name="T12" fmla="*/ 26 w 12"/>
                  <a:gd name="T13" fmla="*/ 28 h 5"/>
                  <a:gd name="T14" fmla="*/ 26 w 12"/>
                  <a:gd name="T15" fmla="*/ 28 h 5"/>
                  <a:gd name="T16" fmla="*/ 26 w 12"/>
                  <a:gd name="T17" fmla="*/ 0 h 5"/>
                  <a:gd name="T18" fmla="*/ 13 w 12"/>
                  <a:gd name="T19" fmla="*/ 0 h 5"/>
                  <a:gd name="T20" fmla="*/ 13 w 12"/>
                  <a:gd name="T21" fmla="*/ 0 h 5"/>
                  <a:gd name="T22" fmla="*/ 13 w 12"/>
                  <a:gd name="T23" fmla="*/ 0 h 5"/>
                  <a:gd name="T24" fmla="*/ 0 w 12"/>
                  <a:gd name="T25" fmla="*/ 28 h 5"/>
                  <a:gd name="T26" fmla="*/ 0 w 12"/>
                  <a:gd name="T27" fmla="*/ 28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a:p>
            </p:txBody>
          </p:sp>
          <p:sp>
            <p:nvSpPr>
              <p:cNvPr id="88" name="Freeform 199"/>
              <p:cNvSpPr>
                <a:spLocks/>
              </p:cNvSpPr>
              <p:nvPr/>
            </p:nvSpPr>
            <p:spPr bwMode="auto">
              <a:xfrm>
                <a:off x="4267" y="1631"/>
                <a:ext cx="11" cy="5"/>
              </a:xfrm>
              <a:custGeom>
                <a:avLst/>
                <a:gdLst>
                  <a:gd name="T0" fmla="*/ 0 w 12"/>
                  <a:gd name="T1" fmla="*/ 3 h 6"/>
                  <a:gd name="T2" fmla="*/ 0 w 12"/>
                  <a:gd name="T3" fmla="*/ 3 h 6"/>
                  <a:gd name="T4" fmla="*/ 0 w 12"/>
                  <a:gd name="T5" fmla="*/ 3 h 6"/>
                  <a:gd name="T6" fmla="*/ 6 w 12"/>
                  <a:gd name="T7" fmla="*/ 3 h 6"/>
                  <a:gd name="T8" fmla="*/ 6 w 12"/>
                  <a:gd name="T9" fmla="*/ 3 h 6"/>
                  <a:gd name="T10" fmla="*/ 6 w 12"/>
                  <a:gd name="T11" fmla="*/ 3 h 6"/>
                  <a:gd name="T12" fmla="*/ 7 w 12"/>
                  <a:gd name="T13" fmla="*/ 0 h 6"/>
                  <a:gd name="T14" fmla="*/ 7 w 12"/>
                  <a:gd name="T15" fmla="*/ 0 h 6"/>
                  <a:gd name="T16" fmla="*/ 7 w 12"/>
                  <a:gd name="T17" fmla="*/ 0 h 6"/>
                  <a:gd name="T18" fmla="*/ 6 w 12"/>
                  <a:gd name="T19" fmla="*/ 0 h 6"/>
                  <a:gd name="T20" fmla="*/ 6 w 12"/>
                  <a:gd name="T21" fmla="*/ 0 h 6"/>
                  <a:gd name="T22" fmla="*/ 6 w 12"/>
                  <a:gd name="T23" fmla="*/ 3 h 6"/>
                  <a:gd name="T24" fmla="*/ 0 w 12"/>
                  <a:gd name="T25" fmla="*/ 3 h 6"/>
                  <a:gd name="T26" fmla="*/ 0 w 12"/>
                  <a:gd name="T27" fmla="*/ 3 h 6"/>
                  <a:gd name="T28" fmla="*/ 0 w 12"/>
                  <a:gd name="T29" fmla="*/ 3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a:p>
            </p:txBody>
          </p:sp>
          <p:sp>
            <p:nvSpPr>
              <p:cNvPr id="89" name="Freeform 200"/>
              <p:cNvSpPr>
                <a:spLocks/>
              </p:cNvSpPr>
              <p:nvPr/>
            </p:nvSpPr>
            <p:spPr bwMode="auto">
              <a:xfrm>
                <a:off x="4274" y="1614"/>
                <a:ext cx="16" cy="12"/>
              </a:xfrm>
              <a:custGeom>
                <a:avLst/>
                <a:gdLst>
                  <a:gd name="T0" fmla="*/ 4 w 18"/>
                  <a:gd name="T1" fmla="*/ 0 h 11"/>
                  <a:gd name="T2" fmla="*/ 4 w 18"/>
                  <a:gd name="T3" fmla="*/ 0 h 11"/>
                  <a:gd name="T4" fmla="*/ 4 w 18"/>
                  <a:gd name="T5" fmla="*/ 0 h 11"/>
                  <a:gd name="T6" fmla="*/ 0 w 18"/>
                  <a:gd name="T7" fmla="*/ 11 h 11"/>
                  <a:gd name="T8" fmla="*/ 4 w 18"/>
                  <a:gd name="T9" fmla="*/ 16 h 11"/>
                  <a:gd name="T10" fmla="*/ 4 w 18"/>
                  <a:gd name="T11" fmla="*/ 11 h 11"/>
                  <a:gd name="T12" fmla="*/ 4 w 18"/>
                  <a:gd name="T13" fmla="*/ 11 h 11"/>
                  <a:gd name="T14" fmla="*/ 4 w 18"/>
                  <a:gd name="T15" fmla="*/ 11 h 11"/>
                  <a:gd name="T16" fmla="*/ 4 w 18"/>
                  <a:gd name="T17" fmla="*/ 0 h 11"/>
                  <a:gd name="T18" fmla="*/ 4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a:p>
            </p:txBody>
          </p:sp>
          <p:sp>
            <p:nvSpPr>
              <p:cNvPr id="90" name="Freeform 201"/>
              <p:cNvSpPr>
                <a:spLocks/>
              </p:cNvSpPr>
              <p:nvPr/>
            </p:nvSpPr>
            <p:spPr bwMode="auto">
              <a:xfrm>
                <a:off x="4279" y="1626"/>
                <a:ext cx="18" cy="5"/>
              </a:xfrm>
              <a:custGeom>
                <a:avLst/>
                <a:gdLst>
                  <a:gd name="T0" fmla="*/ 9 w 18"/>
                  <a:gd name="T1" fmla="*/ 0 h 6"/>
                  <a:gd name="T2" fmla="*/ 9 w 18"/>
                  <a:gd name="T3" fmla="*/ 0 h 6"/>
                  <a:gd name="T4" fmla="*/ 6 w 18"/>
                  <a:gd name="T5" fmla="*/ 0 h 6"/>
                  <a:gd name="T6" fmla="*/ 0 w 18"/>
                  <a:gd name="T7" fmla="*/ 0 h 6"/>
                  <a:gd name="T8" fmla="*/ 0 w 18"/>
                  <a:gd name="T9" fmla="*/ 3 h 6"/>
                  <a:gd name="T10" fmla="*/ 6 w 18"/>
                  <a:gd name="T11" fmla="*/ 3 h 6"/>
                  <a:gd name="T12" fmla="*/ 9 w 18"/>
                  <a:gd name="T13" fmla="*/ 3 h 6"/>
                  <a:gd name="T14" fmla="*/ 9 w 18"/>
                  <a:gd name="T15" fmla="*/ 3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a:p>
            </p:txBody>
          </p:sp>
          <p:sp>
            <p:nvSpPr>
              <p:cNvPr id="91" name="Freeform 202"/>
              <p:cNvSpPr>
                <a:spLocks/>
              </p:cNvSpPr>
              <p:nvPr/>
            </p:nvSpPr>
            <p:spPr bwMode="auto">
              <a:xfrm>
                <a:off x="4331" y="1614"/>
                <a:ext cx="11" cy="12"/>
              </a:xfrm>
              <a:custGeom>
                <a:avLst/>
                <a:gdLst>
                  <a:gd name="T0" fmla="*/ 5 w 11"/>
                  <a:gd name="T1" fmla="*/ 0 h 11"/>
                  <a:gd name="T2" fmla="*/ 5 w 11"/>
                  <a:gd name="T3" fmla="*/ 11 h 11"/>
                  <a:gd name="T4" fmla="*/ 5 w 11"/>
                  <a:gd name="T5" fmla="*/ 11 h 11"/>
                  <a:gd name="T6" fmla="*/ 5 w 11"/>
                  <a:gd name="T7" fmla="*/ 11 h 11"/>
                  <a:gd name="T8" fmla="*/ 0 w 11"/>
                  <a:gd name="T9" fmla="*/ 11 h 11"/>
                  <a:gd name="T10" fmla="*/ 5 w 11"/>
                  <a:gd name="T11" fmla="*/ 16 h 11"/>
                  <a:gd name="T12" fmla="*/ 5 w 11"/>
                  <a:gd name="T13" fmla="*/ 16 h 11"/>
                  <a:gd name="T14" fmla="*/ 5 w 11"/>
                  <a:gd name="T15" fmla="*/ 16 h 11"/>
                  <a:gd name="T16" fmla="*/ 11 w 11"/>
                  <a:gd name="T17" fmla="*/ 16 h 11"/>
                  <a:gd name="T18" fmla="*/ 11 w 11"/>
                  <a:gd name="T19" fmla="*/ 11 h 11"/>
                  <a:gd name="T20" fmla="*/ 11 w 11"/>
                  <a:gd name="T21" fmla="*/ 11 h 11"/>
                  <a:gd name="T22" fmla="*/ 11 w 11"/>
                  <a:gd name="T23" fmla="*/ 11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a:p>
            </p:txBody>
          </p:sp>
          <p:sp>
            <p:nvSpPr>
              <p:cNvPr id="92" name="Freeform 203"/>
              <p:cNvSpPr>
                <a:spLocks/>
              </p:cNvSpPr>
              <p:nvPr/>
            </p:nvSpPr>
            <p:spPr bwMode="auto">
              <a:xfrm>
                <a:off x="4327" y="1626"/>
                <a:ext cx="16" cy="10"/>
              </a:xfrm>
              <a:custGeom>
                <a:avLst/>
                <a:gdLst>
                  <a:gd name="T0" fmla="*/ 6 w 17"/>
                  <a:gd name="T1" fmla="*/ 0 h 12"/>
                  <a:gd name="T2" fmla="*/ 6 w 17"/>
                  <a:gd name="T3" fmla="*/ 0 h 12"/>
                  <a:gd name="T4" fmla="*/ 8 w 17"/>
                  <a:gd name="T5" fmla="*/ 0 h 12"/>
                  <a:gd name="T6" fmla="*/ 8 w 17"/>
                  <a:gd name="T7" fmla="*/ 0 h 12"/>
                  <a:gd name="T8" fmla="*/ 12 w 17"/>
                  <a:gd name="T9" fmla="*/ 0 h 12"/>
                  <a:gd name="T10" fmla="*/ 12 w 17"/>
                  <a:gd name="T11" fmla="*/ 3 h 12"/>
                  <a:gd name="T12" fmla="*/ 8 w 17"/>
                  <a:gd name="T13" fmla="*/ 5 h 12"/>
                  <a:gd name="T14" fmla="*/ 8 w 17"/>
                  <a:gd name="T15" fmla="*/ 5 h 12"/>
                  <a:gd name="T16" fmla="*/ 6 w 17"/>
                  <a:gd name="T17" fmla="*/ 5 h 12"/>
                  <a:gd name="T18" fmla="*/ 0 w 17"/>
                  <a:gd name="T19" fmla="*/ 5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a:p>
            </p:txBody>
          </p:sp>
          <p:sp>
            <p:nvSpPr>
              <p:cNvPr id="93" name="Freeform 204"/>
              <p:cNvSpPr>
                <a:spLocks/>
              </p:cNvSpPr>
              <p:nvPr/>
            </p:nvSpPr>
            <p:spPr bwMode="auto">
              <a:xfrm>
                <a:off x="4327" y="1626"/>
                <a:ext cx="16" cy="10"/>
              </a:xfrm>
              <a:custGeom>
                <a:avLst/>
                <a:gdLst>
                  <a:gd name="T0" fmla="*/ 0 w 17"/>
                  <a:gd name="T1" fmla="*/ 0 h 12"/>
                  <a:gd name="T2" fmla="*/ 6 w 17"/>
                  <a:gd name="T3" fmla="*/ 0 h 12"/>
                  <a:gd name="T4" fmla="*/ 8 w 17"/>
                  <a:gd name="T5" fmla="*/ 3 h 12"/>
                  <a:gd name="T6" fmla="*/ 8 w 17"/>
                  <a:gd name="T7" fmla="*/ 3 h 12"/>
                  <a:gd name="T8" fmla="*/ 12 w 17"/>
                  <a:gd name="T9" fmla="*/ 3 h 12"/>
                  <a:gd name="T10" fmla="*/ 8 w 17"/>
                  <a:gd name="T11" fmla="*/ 5 h 12"/>
                  <a:gd name="T12" fmla="*/ 8 w 17"/>
                  <a:gd name="T13" fmla="*/ 5 h 12"/>
                  <a:gd name="T14" fmla="*/ 6 w 17"/>
                  <a:gd name="T15" fmla="*/ 5 h 12"/>
                  <a:gd name="T16" fmla="*/ 0 w 17"/>
                  <a:gd name="T17" fmla="*/ 3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a:p>
            </p:txBody>
          </p:sp>
          <p:sp>
            <p:nvSpPr>
              <p:cNvPr id="94" name="Freeform 205"/>
              <p:cNvSpPr>
                <a:spLocks/>
              </p:cNvSpPr>
              <p:nvPr/>
            </p:nvSpPr>
            <p:spPr bwMode="auto">
              <a:xfrm>
                <a:off x="4331" y="1631"/>
                <a:ext cx="11" cy="5"/>
              </a:xfrm>
              <a:custGeom>
                <a:avLst/>
                <a:gdLst>
                  <a:gd name="T0" fmla="*/ 5 w 11"/>
                  <a:gd name="T1" fmla="*/ 3 h 6"/>
                  <a:gd name="T2" fmla="*/ 5 w 11"/>
                  <a:gd name="T3" fmla="*/ 3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3 h 6"/>
                  <a:gd name="T70" fmla="*/ 5 w 11"/>
                  <a:gd name="T71" fmla="*/ 3 h 6"/>
                  <a:gd name="T72" fmla="*/ 5 w 11"/>
                  <a:gd name="T73" fmla="*/ 3 h 6"/>
                  <a:gd name="T74" fmla="*/ 5 w 11"/>
                  <a:gd name="T75" fmla="*/ 0 h 6"/>
                  <a:gd name="T76" fmla="*/ 5 w 11"/>
                  <a:gd name="T77" fmla="*/ 0 h 6"/>
                  <a:gd name="T78" fmla="*/ 5 w 11"/>
                  <a:gd name="T79" fmla="*/ 0 h 6"/>
                  <a:gd name="T80" fmla="*/ 5 w 11"/>
                  <a:gd name="T81" fmla="*/ 0 h 6"/>
                  <a:gd name="T82" fmla="*/ 5 w 11"/>
                  <a:gd name="T83" fmla="*/ 3 h 6"/>
                  <a:gd name="T84" fmla="*/ 5 w 11"/>
                  <a:gd name="T85" fmla="*/ 3 h 6"/>
                  <a:gd name="T86" fmla="*/ 5 w 11"/>
                  <a:gd name="T87" fmla="*/ 3 h 6"/>
                  <a:gd name="T88" fmla="*/ 5 w 11"/>
                  <a:gd name="T89" fmla="*/ 3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a:p>
            </p:txBody>
          </p:sp>
          <p:sp>
            <p:nvSpPr>
              <p:cNvPr id="95" name="Freeform 206"/>
              <p:cNvSpPr>
                <a:spLocks/>
              </p:cNvSpPr>
              <p:nvPr/>
            </p:nvSpPr>
            <p:spPr bwMode="auto">
              <a:xfrm>
                <a:off x="4315" y="1617"/>
                <a:ext cx="11" cy="15"/>
              </a:xfrm>
              <a:custGeom>
                <a:avLst/>
                <a:gdLst>
                  <a:gd name="T0" fmla="*/ 6 w 12"/>
                  <a:gd name="T1" fmla="*/ 50 h 11"/>
                  <a:gd name="T2" fmla="*/ 6 w 12"/>
                  <a:gd name="T3" fmla="*/ 50 h 11"/>
                  <a:gd name="T4" fmla="*/ 6 w 12"/>
                  <a:gd name="T5" fmla="*/ 26 h 11"/>
                  <a:gd name="T6" fmla="*/ 6 w 12"/>
                  <a:gd name="T7" fmla="*/ 26 h 11"/>
                  <a:gd name="T8" fmla="*/ 6 w 12"/>
                  <a:gd name="T9" fmla="*/ 26 h 11"/>
                  <a:gd name="T10" fmla="*/ 6 w 12"/>
                  <a:gd name="T11" fmla="*/ 26 h 11"/>
                  <a:gd name="T12" fmla="*/ 6 w 12"/>
                  <a:gd name="T13" fmla="*/ 26 h 11"/>
                  <a:gd name="T14" fmla="*/ 6 w 12"/>
                  <a:gd name="T15" fmla="*/ 26 h 11"/>
                  <a:gd name="T16" fmla="*/ 6 w 12"/>
                  <a:gd name="T17" fmla="*/ 26 h 11"/>
                  <a:gd name="T18" fmla="*/ 6 w 12"/>
                  <a:gd name="T19" fmla="*/ 26 h 11"/>
                  <a:gd name="T20" fmla="*/ 6 w 12"/>
                  <a:gd name="T21" fmla="*/ 26 h 11"/>
                  <a:gd name="T22" fmla="*/ 6 w 12"/>
                  <a:gd name="T23" fmla="*/ 0 h 11"/>
                  <a:gd name="T24" fmla="*/ 0 w 12"/>
                  <a:gd name="T25" fmla="*/ 0 h 11"/>
                  <a:gd name="T26" fmla="*/ 0 w 12"/>
                  <a:gd name="T27" fmla="*/ 0 h 11"/>
                  <a:gd name="T28" fmla="*/ 0 w 12"/>
                  <a:gd name="T29" fmla="*/ 0 h 11"/>
                  <a:gd name="T30" fmla="*/ 0 w 12"/>
                  <a:gd name="T31" fmla="*/ 26 h 11"/>
                  <a:gd name="T32" fmla="*/ 0 w 12"/>
                  <a:gd name="T33" fmla="*/ 26 h 11"/>
                  <a:gd name="T34" fmla="*/ 0 w 12"/>
                  <a:gd name="T35" fmla="*/ 26 h 11"/>
                  <a:gd name="T36" fmla="*/ 0 w 12"/>
                  <a:gd name="T37" fmla="*/ 26 h 11"/>
                  <a:gd name="T38" fmla="*/ 0 w 12"/>
                  <a:gd name="T39" fmla="*/ 26 h 11"/>
                  <a:gd name="T40" fmla="*/ 6 w 12"/>
                  <a:gd name="T41" fmla="*/ 26 h 11"/>
                  <a:gd name="T42" fmla="*/ 0 w 12"/>
                  <a:gd name="T43" fmla="*/ 26 h 11"/>
                  <a:gd name="T44" fmla="*/ 6 w 12"/>
                  <a:gd name="T45" fmla="*/ 50 h 11"/>
                  <a:gd name="T46" fmla="*/ 6 w 12"/>
                  <a:gd name="T47" fmla="*/ 50 h 11"/>
                  <a:gd name="T48" fmla="*/ 6 w 12"/>
                  <a:gd name="T49" fmla="*/ 26 h 11"/>
                  <a:gd name="T50" fmla="*/ 6 w 12"/>
                  <a:gd name="T51" fmla="*/ 26 h 11"/>
                  <a:gd name="T52" fmla="*/ 6 w 12"/>
                  <a:gd name="T53" fmla="*/ 26 h 11"/>
                  <a:gd name="T54" fmla="*/ 6 w 12"/>
                  <a:gd name="T55" fmla="*/ 50 h 11"/>
                  <a:gd name="T56" fmla="*/ 6 w 12"/>
                  <a:gd name="T57" fmla="*/ 50 h 11"/>
                  <a:gd name="T58" fmla="*/ 6 w 12"/>
                  <a:gd name="T59" fmla="*/ 50 h 11"/>
                  <a:gd name="T60" fmla="*/ 6 w 12"/>
                  <a:gd name="T61" fmla="*/ 26 h 11"/>
                  <a:gd name="T62" fmla="*/ 6 w 12"/>
                  <a:gd name="T63" fmla="*/ 26 h 11"/>
                  <a:gd name="T64" fmla="*/ 6 w 12"/>
                  <a:gd name="T65" fmla="*/ 26 h 11"/>
                  <a:gd name="T66" fmla="*/ 6 w 12"/>
                  <a:gd name="T67" fmla="*/ 26 h 11"/>
                  <a:gd name="T68" fmla="*/ 6 w 12"/>
                  <a:gd name="T69" fmla="*/ 26 h 11"/>
                  <a:gd name="T70" fmla="*/ 6 w 12"/>
                  <a:gd name="T71" fmla="*/ 50 h 11"/>
                  <a:gd name="T72" fmla="*/ 6 w 12"/>
                  <a:gd name="T73" fmla="*/ 50 h 11"/>
                  <a:gd name="T74" fmla="*/ 6 w 12"/>
                  <a:gd name="T75" fmla="*/ 26 h 11"/>
                  <a:gd name="T76" fmla="*/ 6 w 12"/>
                  <a:gd name="T77" fmla="*/ 26 h 11"/>
                  <a:gd name="T78" fmla="*/ 6 w 12"/>
                  <a:gd name="T79" fmla="*/ 26 h 11"/>
                  <a:gd name="T80" fmla="*/ 6 w 12"/>
                  <a:gd name="T81" fmla="*/ 50 h 11"/>
                  <a:gd name="T82" fmla="*/ 6 w 12"/>
                  <a:gd name="T83" fmla="*/ 50 h 11"/>
                  <a:gd name="T84" fmla="*/ 6 w 12"/>
                  <a:gd name="T85" fmla="*/ 50 h 11"/>
                  <a:gd name="T86" fmla="*/ 6 w 12"/>
                  <a:gd name="T87" fmla="*/ 50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a:p>
            </p:txBody>
          </p:sp>
          <p:sp>
            <p:nvSpPr>
              <p:cNvPr id="96" name="Freeform 207"/>
              <p:cNvSpPr>
                <a:spLocks/>
              </p:cNvSpPr>
              <p:nvPr/>
            </p:nvSpPr>
            <p:spPr bwMode="auto">
              <a:xfrm>
                <a:off x="4315" y="1617"/>
                <a:ext cx="7" cy="2"/>
              </a:xfrm>
              <a:custGeom>
                <a:avLst/>
                <a:gdLst>
                  <a:gd name="T0" fmla="*/ 13 w 6"/>
                  <a:gd name="T1" fmla="*/ 0 h 1"/>
                  <a:gd name="T2" fmla="*/ 13 w 6"/>
                  <a:gd name="T3" fmla="*/ 0 h 1"/>
                  <a:gd name="T4" fmla="*/ 13 w 6"/>
                  <a:gd name="T5" fmla="*/ 0 h 1"/>
                  <a:gd name="T6" fmla="*/ 13 w 6"/>
                  <a:gd name="T7" fmla="*/ 0 h 1"/>
                  <a:gd name="T8" fmla="*/ 13 w 6"/>
                  <a:gd name="T9" fmla="*/ 0 h 1"/>
                  <a:gd name="T10" fmla="*/ 13 w 6"/>
                  <a:gd name="T11" fmla="*/ 0 h 1"/>
                  <a:gd name="T12" fmla="*/ 13 w 6"/>
                  <a:gd name="T13" fmla="*/ 0 h 1"/>
                  <a:gd name="T14" fmla="*/ 13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13 w 6"/>
                  <a:gd name="T31" fmla="*/ 0 h 1"/>
                  <a:gd name="T32" fmla="*/ 13 w 6"/>
                  <a:gd name="T33" fmla="*/ 0 h 1"/>
                  <a:gd name="T34" fmla="*/ 13 w 6"/>
                  <a:gd name="T35" fmla="*/ 0 h 1"/>
                  <a:gd name="T36" fmla="*/ 13 w 6"/>
                  <a:gd name="T37" fmla="*/ 0 h 1"/>
                  <a:gd name="T38" fmla="*/ 13 w 6"/>
                  <a:gd name="T39" fmla="*/ 0 h 1"/>
                  <a:gd name="T40" fmla="*/ 13 w 6"/>
                  <a:gd name="T41" fmla="*/ 0 h 1"/>
                  <a:gd name="T42" fmla="*/ 13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a:p>
            </p:txBody>
          </p:sp>
          <p:sp>
            <p:nvSpPr>
              <p:cNvPr id="97" name="Freeform 208"/>
              <p:cNvSpPr>
                <a:spLocks/>
              </p:cNvSpPr>
              <p:nvPr/>
            </p:nvSpPr>
            <p:spPr bwMode="auto">
              <a:xfrm>
                <a:off x="4315" y="1617"/>
                <a:ext cx="7" cy="7"/>
              </a:xfrm>
              <a:custGeom>
                <a:avLst/>
                <a:gdLst>
                  <a:gd name="T0" fmla="*/ 13 w 6"/>
                  <a:gd name="T1" fmla="*/ 0 h 5"/>
                  <a:gd name="T2" fmla="*/ 0 w 6"/>
                  <a:gd name="T3" fmla="*/ 0 h 5"/>
                  <a:gd name="T4" fmla="*/ 13 w 6"/>
                  <a:gd name="T5" fmla="*/ 28 h 5"/>
                  <a:gd name="T6" fmla="*/ 13 w 6"/>
                  <a:gd name="T7" fmla="*/ 0 h 5"/>
                  <a:gd name="T8" fmla="*/ 13 w 6"/>
                  <a:gd name="T9" fmla="*/ 0 h 5"/>
                  <a:gd name="T10" fmla="*/ 13 w 6"/>
                  <a:gd name="T11" fmla="*/ 0 h 5"/>
                  <a:gd name="T12" fmla="*/ 13 w 6"/>
                  <a:gd name="T13" fmla="*/ 28 h 5"/>
                  <a:gd name="T14" fmla="*/ 13 w 6"/>
                  <a:gd name="T15" fmla="*/ 28 h 5"/>
                  <a:gd name="T16" fmla="*/ 13 w 6"/>
                  <a:gd name="T17" fmla="*/ 28 h 5"/>
                  <a:gd name="T18" fmla="*/ 13 w 6"/>
                  <a:gd name="T19" fmla="*/ 0 h 5"/>
                  <a:gd name="T20" fmla="*/ 13 w 6"/>
                  <a:gd name="T21" fmla="*/ 0 h 5"/>
                  <a:gd name="T22" fmla="*/ 13 w 6"/>
                  <a:gd name="T23" fmla="*/ 0 h 5"/>
                  <a:gd name="T24" fmla="*/ 13 w 6"/>
                  <a:gd name="T25" fmla="*/ 0 h 5"/>
                  <a:gd name="T26" fmla="*/ 13 w 6"/>
                  <a:gd name="T27" fmla="*/ 0 h 5"/>
                  <a:gd name="T28" fmla="*/ 13 w 6"/>
                  <a:gd name="T29" fmla="*/ 0 h 5"/>
                  <a:gd name="T30" fmla="*/ 13 w 6"/>
                  <a:gd name="T31" fmla="*/ 0 h 5"/>
                  <a:gd name="T32" fmla="*/ 13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a:p>
            </p:txBody>
          </p:sp>
          <p:sp>
            <p:nvSpPr>
              <p:cNvPr id="98" name="Freeform 209"/>
              <p:cNvSpPr>
                <a:spLocks/>
              </p:cNvSpPr>
              <p:nvPr/>
            </p:nvSpPr>
            <p:spPr bwMode="auto">
              <a:xfrm>
                <a:off x="4304" y="1626"/>
                <a:ext cx="5" cy="0"/>
              </a:xfrm>
              <a:custGeom>
                <a:avLst/>
                <a:gdLst>
                  <a:gd name="T0" fmla="*/ 0 w 6"/>
                  <a:gd name="T1" fmla="*/ 0 h 1"/>
                  <a:gd name="T2" fmla="*/ 0 w 6"/>
                  <a:gd name="T3" fmla="*/ 0 h 1"/>
                  <a:gd name="T4" fmla="*/ 0 w 6"/>
                  <a:gd name="T5" fmla="*/ 0 h 1"/>
                  <a:gd name="T6" fmla="*/ 3 w 6"/>
                  <a:gd name="T7" fmla="*/ 0 h 1"/>
                  <a:gd name="T8" fmla="*/ 3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0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99" name="Freeform 210"/>
              <p:cNvSpPr>
                <a:spLocks/>
              </p:cNvSpPr>
              <p:nvPr/>
            </p:nvSpPr>
            <p:spPr bwMode="auto">
              <a:xfrm>
                <a:off x="4297" y="1617"/>
                <a:ext cx="7" cy="2"/>
              </a:xfrm>
              <a:custGeom>
                <a:avLst/>
                <a:gdLst>
                  <a:gd name="T0" fmla="*/ 0 w 6"/>
                  <a:gd name="T1" fmla="*/ 0 h 1"/>
                  <a:gd name="T2" fmla="*/ 0 w 6"/>
                  <a:gd name="T3" fmla="*/ 0 h 1"/>
                  <a:gd name="T4" fmla="*/ 0 w 6"/>
                  <a:gd name="T5" fmla="*/ 0 h 1"/>
                  <a:gd name="T6" fmla="*/ 13 w 6"/>
                  <a:gd name="T7" fmla="*/ 0 h 1"/>
                  <a:gd name="T8" fmla="*/ 13 w 6"/>
                  <a:gd name="T9" fmla="*/ 0 h 1"/>
                  <a:gd name="T10" fmla="*/ 13 w 6"/>
                  <a:gd name="T11" fmla="*/ 0 h 1"/>
                  <a:gd name="T12" fmla="*/ 13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100" name="Freeform 211"/>
              <p:cNvSpPr>
                <a:spLocks/>
              </p:cNvSpPr>
              <p:nvPr/>
            </p:nvSpPr>
            <p:spPr bwMode="auto">
              <a:xfrm>
                <a:off x="4308"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a:p>
            </p:txBody>
          </p:sp>
          <p:sp>
            <p:nvSpPr>
              <p:cNvPr id="101" name="Freeform 212"/>
              <p:cNvSpPr>
                <a:spLocks/>
              </p:cNvSpPr>
              <p:nvPr/>
            </p:nvSpPr>
            <p:spPr bwMode="auto">
              <a:xfrm>
                <a:off x="4187" y="1590"/>
                <a:ext cx="238" cy="163"/>
              </a:xfrm>
              <a:custGeom>
                <a:avLst/>
                <a:gdLst>
                  <a:gd name="T0" fmla="*/ 35 w 244"/>
                  <a:gd name="T1" fmla="*/ 2121 h 156"/>
                  <a:gd name="T2" fmla="*/ 35 w 244"/>
                  <a:gd name="T3" fmla="*/ 0 h 156"/>
                  <a:gd name="T4" fmla="*/ 0 w 244"/>
                  <a:gd name="T5" fmla="*/ 0 h 156"/>
                  <a:gd name="T6" fmla="*/ 0 w 244"/>
                  <a:gd name="T7" fmla="*/ 2121 h 156"/>
                  <a:gd name="T8" fmla="*/ 35 w 244"/>
                  <a:gd name="T9" fmla="*/ 2121 h 156"/>
                  <a:gd name="T10" fmla="*/ 35 w 244"/>
                  <a:gd name="T11" fmla="*/ 2121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5" name="Group 256"/>
            <p:cNvGrpSpPr>
              <a:grpSpLocks/>
            </p:cNvGrpSpPr>
            <p:nvPr userDrawn="1"/>
          </p:nvGrpSpPr>
          <p:grpSpPr bwMode="auto">
            <a:xfrm>
              <a:off x="5038738" y="6619865"/>
              <a:ext cx="190527" cy="123075"/>
              <a:chOff x="7877630" y="2333052"/>
              <a:chExt cx="253842" cy="163974"/>
            </a:xfrm>
          </p:grpSpPr>
          <p:sp>
            <p:nvSpPr>
              <p:cNvPr id="73" name="Freeform 220"/>
              <p:cNvSpPr>
                <a:spLocks/>
              </p:cNvSpPr>
              <p:nvPr userDrawn="1"/>
            </p:nvSpPr>
            <p:spPr bwMode="auto">
              <a:xfrm>
                <a:off x="7877632" y="2333057"/>
                <a:ext cx="253842" cy="73422"/>
              </a:xfrm>
              <a:custGeom>
                <a:avLst/>
                <a:gdLst>
                  <a:gd name="T0" fmla="*/ 2147483647 w 238"/>
                  <a:gd name="T1" fmla="*/ 2147483647 h 72"/>
                  <a:gd name="T2" fmla="*/ 0 w 238"/>
                  <a:gd name="T3" fmla="*/ 2147483647 h 72"/>
                  <a:gd name="T4" fmla="*/ 0 w 238"/>
                  <a:gd name="T5" fmla="*/ 0 h 72"/>
                  <a:gd name="T6" fmla="*/ 2147483647 w 238"/>
                  <a:gd name="T7" fmla="*/ 0 h 72"/>
                  <a:gd name="T8" fmla="*/ 2147483647 w 238"/>
                  <a:gd name="T9" fmla="*/ 2147483647 h 72"/>
                  <a:gd name="T10" fmla="*/ 2147483647 w 238"/>
                  <a:gd name="T11" fmla="*/ 2147483647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a:p>
            </p:txBody>
          </p:sp>
          <p:sp>
            <p:nvSpPr>
              <p:cNvPr id="74" name="Freeform 221"/>
              <p:cNvSpPr>
                <a:spLocks/>
              </p:cNvSpPr>
              <p:nvPr userDrawn="1"/>
            </p:nvSpPr>
            <p:spPr bwMode="auto">
              <a:xfrm>
                <a:off x="7880095" y="2411373"/>
                <a:ext cx="251378" cy="85658"/>
              </a:xfrm>
              <a:custGeom>
                <a:avLst/>
                <a:gdLst>
                  <a:gd name="T0" fmla="*/ 2147483647 w 238"/>
                  <a:gd name="T1" fmla="*/ 2147483647 h 84"/>
                  <a:gd name="T2" fmla="*/ 2147483647 w 238"/>
                  <a:gd name="T3" fmla="*/ 0 h 84"/>
                  <a:gd name="T4" fmla="*/ 0 w 238"/>
                  <a:gd name="T5" fmla="*/ 0 h 84"/>
                  <a:gd name="T6" fmla="*/ 0 w 238"/>
                  <a:gd name="T7" fmla="*/ 2147483647 h 84"/>
                  <a:gd name="T8" fmla="*/ 2147483647 w 238"/>
                  <a:gd name="T9" fmla="*/ 2147483647 h 84"/>
                  <a:gd name="T10" fmla="*/ 2147483647 w 238"/>
                  <a:gd name="T11" fmla="*/ 2147483647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a:p>
            </p:txBody>
          </p:sp>
        </p:grpSp>
        <p:grpSp>
          <p:nvGrpSpPr>
            <p:cNvPr id="26" name="Group 223"/>
            <p:cNvGrpSpPr>
              <a:grpSpLocks/>
            </p:cNvGrpSpPr>
            <p:nvPr userDrawn="1"/>
          </p:nvGrpSpPr>
          <p:grpSpPr bwMode="auto">
            <a:xfrm>
              <a:off x="2846569" y="6619861"/>
              <a:ext cx="192235" cy="126753"/>
              <a:chOff x="4184" y="1339"/>
              <a:chExt cx="238" cy="168"/>
            </a:xfrm>
          </p:grpSpPr>
          <p:sp>
            <p:nvSpPr>
              <p:cNvPr id="69" name="Freeform 224"/>
              <p:cNvSpPr>
                <a:spLocks/>
              </p:cNvSpPr>
              <p:nvPr/>
            </p:nvSpPr>
            <p:spPr bwMode="auto">
              <a:xfrm>
                <a:off x="4184" y="1339"/>
                <a:ext cx="238" cy="163"/>
              </a:xfrm>
              <a:custGeom>
                <a:avLst/>
                <a:gdLst>
                  <a:gd name="T0" fmla="*/ 35 w 244"/>
                  <a:gd name="T1" fmla="*/ 2121 h 156"/>
                  <a:gd name="T2" fmla="*/ 35 w 244"/>
                  <a:gd name="T3" fmla="*/ 0 h 156"/>
                  <a:gd name="T4" fmla="*/ 0 w 244"/>
                  <a:gd name="T5" fmla="*/ 0 h 156"/>
                  <a:gd name="T6" fmla="*/ 0 w 244"/>
                  <a:gd name="T7" fmla="*/ 2121 h 156"/>
                  <a:gd name="T8" fmla="*/ 35 w 244"/>
                  <a:gd name="T9" fmla="*/ 2121 h 156"/>
                  <a:gd name="T10" fmla="*/ 35 w 244"/>
                  <a:gd name="T11" fmla="*/ 2121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70" name="Freeform 225"/>
              <p:cNvSpPr>
                <a:spLocks/>
              </p:cNvSpPr>
              <p:nvPr/>
            </p:nvSpPr>
            <p:spPr bwMode="auto">
              <a:xfrm>
                <a:off x="4184" y="1339"/>
                <a:ext cx="238" cy="54"/>
              </a:xfrm>
              <a:custGeom>
                <a:avLst/>
                <a:gdLst>
                  <a:gd name="T0" fmla="*/ 35 w 244"/>
                  <a:gd name="T1" fmla="*/ 1414 h 50"/>
                  <a:gd name="T2" fmla="*/ 35 w 244"/>
                  <a:gd name="T3" fmla="*/ 0 h 50"/>
                  <a:gd name="T4" fmla="*/ 0 w 244"/>
                  <a:gd name="T5" fmla="*/ 0 h 50"/>
                  <a:gd name="T6" fmla="*/ 0 w 244"/>
                  <a:gd name="T7" fmla="*/ 1414 h 50"/>
                  <a:gd name="T8" fmla="*/ 35 w 244"/>
                  <a:gd name="T9" fmla="*/ 1414 h 50"/>
                  <a:gd name="T10" fmla="*/ 35 w 244"/>
                  <a:gd name="T11" fmla="*/ 1414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71" name="Freeform 226"/>
              <p:cNvSpPr>
                <a:spLocks/>
              </p:cNvSpPr>
              <p:nvPr/>
            </p:nvSpPr>
            <p:spPr bwMode="auto">
              <a:xfrm>
                <a:off x="4184" y="1449"/>
                <a:ext cx="238" cy="58"/>
              </a:xfrm>
              <a:custGeom>
                <a:avLst/>
                <a:gdLst>
                  <a:gd name="T0" fmla="*/ 35 w 244"/>
                  <a:gd name="T1" fmla="*/ 2021 h 50"/>
                  <a:gd name="T2" fmla="*/ 35 w 244"/>
                  <a:gd name="T3" fmla="*/ 0 h 50"/>
                  <a:gd name="T4" fmla="*/ 0 w 244"/>
                  <a:gd name="T5" fmla="*/ 0 h 50"/>
                  <a:gd name="T6" fmla="*/ 0 w 244"/>
                  <a:gd name="T7" fmla="*/ 2021 h 50"/>
                  <a:gd name="T8" fmla="*/ 35 w 244"/>
                  <a:gd name="T9" fmla="*/ 2021 h 50"/>
                  <a:gd name="T10" fmla="*/ 35 w 244"/>
                  <a:gd name="T11" fmla="*/ 2021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a:p>
            </p:txBody>
          </p:sp>
          <p:sp>
            <p:nvSpPr>
              <p:cNvPr id="72" name="Freeform 227"/>
              <p:cNvSpPr>
                <a:spLocks/>
              </p:cNvSpPr>
              <p:nvPr/>
            </p:nvSpPr>
            <p:spPr bwMode="auto">
              <a:xfrm>
                <a:off x="4184" y="1339"/>
                <a:ext cx="238" cy="163"/>
              </a:xfrm>
              <a:custGeom>
                <a:avLst/>
                <a:gdLst>
                  <a:gd name="T0" fmla="*/ 35 w 244"/>
                  <a:gd name="T1" fmla="*/ 2121 h 156"/>
                  <a:gd name="T2" fmla="*/ 35 w 244"/>
                  <a:gd name="T3" fmla="*/ 0 h 156"/>
                  <a:gd name="T4" fmla="*/ 0 w 244"/>
                  <a:gd name="T5" fmla="*/ 0 h 156"/>
                  <a:gd name="T6" fmla="*/ 0 w 244"/>
                  <a:gd name="T7" fmla="*/ 2121 h 156"/>
                  <a:gd name="T8" fmla="*/ 35 w 244"/>
                  <a:gd name="T9" fmla="*/ 2121 h 156"/>
                  <a:gd name="T10" fmla="*/ 35 w 244"/>
                  <a:gd name="T11" fmla="*/ 2121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7" name="Group 228"/>
            <p:cNvGrpSpPr>
              <a:grpSpLocks/>
            </p:cNvGrpSpPr>
            <p:nvPr userDrawn="1"/>
          </p:nvGrpSpPr>
          <p:grpSpPr bwMode="auto">
            <a:xfrm>
              <a:off x="6037223" y="6619868"/>
              <a:ext cx="192235" cy="127020"/>
              <a:chOff x="4188" y="2157"/>
              <a:chExt cx="238" cy="162"/>
            </a:xfrm>
          </p:grpSpPr>
          <p:sp>
            <p:nvSpPr>
              <p:cNvPr id="56" name="Freeform 229"/>
              <p:cNvSpPr>
                <a:spLocks/>
              </p:cNvSpPr>
              <p:nvPr/>
            </p:nvSpPr>
            <p:spPr bwMode="auto">
              <a:xfrm>
                <a:off x="4188" y="2157"/>
                <a:ext cx="238" cy="157"/>
              </a:xfrm>
              <a:custGeom>
                <a:avLst/>
                <a:gdLst>
                  <a:gd name="T0" fmla="*/ 0 w 238"/>
                  <a:gd name="T1" fmla="*/ 0 h 151"/>
                  <a:gd name="T2" fmla="*/ 238 w 238"/>
                  <a:gd name="T3" fmla="*/ 0 h 151"/>
                  <a:gd name="T4" fmla="*/ 238 w 238"/>
                  <a:gd name="T5" fmla="*/ 2176 h 151"/>
                  <a:gd name="T6" fmla="*/ 0 w 238"/>
                  <a:gd name="T7" fmla="*/ 2176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a:p>
            </p:txBody>
          </p:sp>
          <p:sp>
            <p:nvSpPr>
              <p:cNvPr id="57"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1039 h 56"/>
                  <a:gd name="T6" fmla="*/ 0 w 238"/>
                  <a:gd name="T7" fmla="*/ 1039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58"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1166 h 55"/>
                  <a:gd name="T6" fmla="*/ 0 w 238"/>
                  <a:gd name="T7" fmla="*/ 1166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a:p>
            </p:txBody>
          </p:sp>
          <p:sp>
            <p:nvSpPr>
              <p:cNvPr id="59" name="Freeform 232"/>
              <p:cNvSpPr>
                <a:spLocks/>
              </p:cNvSpPr>
              <p:nvPr/>
            </p:nvSpPr>
            <p:spPr bwMode="auto">
              <a:xfrm>
                <a:off x="4218" y="2185"/>
                <a:ext cx="41" cy="47"/>
              </a:xfrm>
              <a:custGeom>
                <a:avLst/>
                <a:gdLst>
                  <a:gd name="T0" fmla="*/ 37 w 42"/>
                  <a:gd name="T1" fmla="*/ 190 h 45"/>
                  <a:gd name="T2" fmla="*/ 37 w 42"/>
                  <a:gd name="T3" fmla="*/ 11 h 45"/>
                  <a:gd name="T4" fmla="*/ 37 w 42"/>
                  <a:gd name="T5" fmla="*/ 0 h 45"/>
                  <a:gd name="T6" fmla="*/ 0 w 42"/>
                  <a:gd name="T7" fmla="*/ 0 h 45"/>
                  <a:gd name="T8" fmla="*/ 0 w 42"/>
                  <a:gd name="T9" fmla="*/ 11 h 45"/>
                  <a:gd name="T10" fmla="*/ 0 w 42"/>
                  <a:gd name="T11" fmla="*/ 190 h 45"/>
                  <a:gd name="T12" fmla="*/ 6 w 42"/>
                  <a:gd name="T13" fmla="*/ 217 h 45"/>
                  <a:gd name="T14" fmla="*/ 6 w 42"/>
                  <a:gd name="T15" fmla="*/ 242 h 45"/>
                  <a:gd name="T16" fmla="*/ 12 w 42"/>
                  <a:gd name="T17" fmla="*/ 277 h 45"/>
                  <a:gd name="T18" fmla="*/ 18 w 42"/>
                  <a:gd name="T19" fmla="*/ 277 h 45"/>
                  <a:gd name="T20" fmla="*/ 21 w 42"/>
                  <a:gd name="T21" fmla="*/ 277 h 45"/>
                  <a:gd name="T22" fmla="*/ 25 w 42"/>
                  <a:gd name="T23" fmla="*/ 277 h 45"/>
                  <a:gd name="T24" fmla="*/ 25 w 42"/>
                  <a:gd name="T25" fmla="*/ 277 h 45"/>
                  <a:gd name="T26" fmla="*/ 31 w 42"/>
                  <a:gd name="T27" fmla="*/ 242 h 45"/>
                  <a:gd name="T28" fmla="*/ 31 w 42"/>
                  <a:gd name="T29" fmla="*/ 217 h 45"/>
                  <a:gd name="T30" fmla="*/ 37 w 42"/>
                  <a:gd name="T31" fmla="*/ 190 h 45"/>
                  <a:gd name="T32" fmla="*/ 37 w 42"/>
                  <a:gd name="T33" fmla="*/ 19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a:p>
            </p:txBody>
          </p:sp>
          <p:sp>
            <p:nvSpPr>
              <p:cNvPr id="60" name="Freeform 233"/>
              <p:cNvSpPr>
                <a:spLocks/>
              </p:cNvSpPr>
              <p:nvPr/>
            </p:nvSpPr>
            <p:spPr bwMode="auto">
              <a:xfrm>
                <a:off x="4218" y="2185"/>
                <a:ext cx="41" cy="47"/>
              </a:xfrm>
              <a:custGeom>
                <a:avLst/>
                <a:gdLst>
                  <a:gd name="T0" fmla="*/ 37 w 42"/>
                  <a:gd name="T1" fmla="*/ 190 h 45"/>
                  <a:gd name="T2" fmla="*/ 37 w 42"/>
                  <a:gd name="T3" fmla="*/ 11 h 45"/>
                  <a:gd name="T4" fmla="*/ 37 w 42"/>
                  <a:gd name="T5" fmla="*/ 0 h 45"/>
                  <a:gd name="T6" fmla="*/ 0 w 42"/>
                  <a:gd name="T7" fmla="*/ 0 h 45"/>
                  <a:gd name="T8" fmla="*/ 0 w 42"/>
                  <a:gd name="T9" fmla="*/ 11 h 45"/>
                  <a:gd name="T10" fmla="*/ 0 w 42"/>
                  <a:gd name="T11" fmla="*/ 190 h 45"/>
                  <a:gd name="T12" fmla="*/ 6 w 42"/>
                  <a:gd name="T13" fmla="*/ 217 h 45"/>
                  <a:gd name="T14" fmla="*/ 6 w 42"/>
                  <a:gd name="T15" fmla="*/ 242 h 45"/>
                  <a:gd name="T16" fmla="*/ 12 w 42"/>
                  <a:gd name="T17" fmla="*/ 277 h 45"/>
                  <a:gd name="T18" fmla="*/ 18 w 42"/>
                  <a:gd name="T19" fmla="*/ 277 h 45"/>
                  <a:gd name="T20" fmla="*/ 21 w 42"/>
                  <a:gd name="T21" fmla="*/ 277 h 45"/>
                  <a:gd name="T22" fmla="*/ 25 w 42"/>
                  <a:gd name="T23" fmla="*/ 277 h 45"/>
                  <a:gd name="T24" fmla="*/ 25 w 42"/>
                  <a:gd name="T25" fmla="*/ 277 h 45"/>
                  <a:gd name="T26" fmla="*/ 31 w 42"/>
                  <a:gd name="T27" fmla="*/ 242 h 45"/>
                  <a:gd name="T28" fmla="*/ 31 w 42"/>
                  <a:gd name="T29" fmla="*/ 217 h 45"/>
                  <a:gd name="T30" fmla="*/ 37 w 42"/>
                  <a:gd name="T31" fmla="*/ 190 h 45"/>
                  <a:gd name="T32" fmla="*/ 37 w 42"/>
                  <a:gd name="T33" fmla="*/ 19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a:p>
            </p:txBody>
          </p:sp>
          <p:sp>
            <p:nvSpPr>
              <p:cNvPr id="61" name="Freeform 234"/>
              <p:cNvSpPr>
                <a:spLocks/>
              </p:cNvSpPr>
              <p:nvPr/>
            </p:nvSpPr>
            <p:spPr bwMode="auto">
              <a:xfrm>
                <a:off x="4218" y="2178"/>
                <a:ext cx="41" cy="12"/>
              </a:xfrm>
              <a:custGeom>
                <a:avLst/>
                <a:gdLst>
                  <a:gd name="T0" fmla="*/ 37 w 42"/>
                  <a:gd name="T1" fmla="*/ 6 h 12"/>
                  <a:gd name="T2" fmla="*/ 37 w 42"/>
                  <a:gd name="T3" fmla="*/ 6 h 12"/>
                  <a:gd name="T4" fmla="*/ 31 w 42"/>
                  <a:gd name="T5" fmla="*/ 6 h 12"/>
                  <a:gd name="T6" fmla="*/ 25 w 42"/>
                  <a:gd name="T7" fmla="*/ 0 h 12"/>
                  <a:gd name="T8" fmla="*/ 21 w 42"/>
                  <a:gd name="T9" fmla="*/ 0 h 12"/>
                  <a:gd name="T10" fmla="*/ 12 w 42"/>
                  <a:gd name="T11" fmla="*/ 0 h 12"/>
                  <a:gd name="T12" fmla="*/ 6 w 42"/>
                  <a:gd name="T13" fmla="*/ 6 h 12"/>
                  <a:gd name="T14" fmla="*/ 0 w 42"/>
                  <a:gd name="T15" fmla="*/ 6 h 12"/>
                  <a:gd name="T16" fmla="*/ 0 w 42"/>
                  <a:gd name="T17" fmla="*/ 12 h 12"/>
                  <a:gd name="T18" fmla="*/ 37 w 42"/>
                  <a:gd name="T19" fmla="*/ 6 h 12"/>
                  <a:gd name="T20" fmla="*/ 37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a:p>
            </p:txBody>
          </p:sp>
          <p:sp>
            <p:nvSpPr>
              <p:cNvPr id="62" name="Freeform 235"/>
              <p:cNvSpPr>
                <a:spLocks/>
              </p:cNvSpPr>
              <p:nvPr/>
            </p:nvSpPr>
            <p:spPr bwMode="auto">
              <a:xfrm>
                <a:off x="4225" y="2194"/>
                <a:ext cx="27" cy="37"/>
              </a:xfrm>
              <a:custGeom>
                <a:avLst/>
                <a:gdLst>
                  <a:gd name="T0" fmla="*/ 18 w 30"/>
                  <a:gd name="T1" fmla="*/ 266 h 34"/>
                  <a:gd name="T2" fmla="*/ 14 w 30"/>
                  <a:gd name="T3" fmla="*/ 11 h 34"/>
                  <a:gd name="T4" fmla="*/ 11 w 30"/>
                  <a:gd name="T5" fmla="*/ 11 h 34"/>
                  <a:gd name="T6" fmla="*/ 11 w 30"/>
                  <a:gd name="T7" fmla="*/ 0 h 34"/>
                  <a:gd name="T8" fmla="*/ 7 w 30"/>
                  <a:gd name="T9" fmla="*/ 11 h 34"/>
                  <a:gd name="T10" fmla="*/ 5 w 30"/>
                  <a:gd name="T11" fmla="*/ 11 h 34"/>
                  <a:gd name="T12" fmla="*/ 0 w 30"/>
                  <a:gd name="T13" fmla="*/ 266 h 34"/>
                  <a:gd name="T14" fmla="*/ 0 w 30"/>
                  <a:gd name="T15" fmla="*/ 317 h 34"/>
                  <a:gd name="T16" fmla="*/ 5 w 30"/>
                  <a:gd name="T17" fmla="*/ 365 h 34"/>
                  <a:gd name="T18" fmla="*/ 5 w 30"/>
                  <a:gd name="T19" fmla="*/ 365 h 34"/>
                  <a:gd name="T20" fmla="*/ 7 w 30"/>
                  <a:gd name="T21" fmla="*/ 433 h 34"/>
                  <a:gd name="T22" fmla="*/ 11 w 30"/>
                  <a:gd name="T23" fmla="*/ 433 h 34"/>
                  <a:gd name="T24" fmla="*/ 11 w 30"/>
                  <a:gd name="T25" fmla="*/ 433 h 34"/>
                  <a:gd name="T26" fmla="*/ 14 w 30"/>
                  <a:gd name="T27" fmla="*/ 365 h 34"/>
                  <a:gd name="T28" fmla="*/ 18 w 30"/>
                  <a:gd name="T29" fmla="*/ 365 h 34"/>
                  <a:gd name="T30" fmla="*/ 18 w 30"/>
                  <a:gd name="T31" fmla="*/ 317 h 34"/>
                  <a:gd name="T32" fmla="*/ 18 w 30"/>
                  <a:gd name="T33" fmla="*/ 266 h 34"/>
                  <a:gd name="T34" fmla="*/ 18 w 30"/>
                  <a:gd name="T35" fmla="*/ 266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a:p>
            </p:txBody>
          </p:sp>
          <p:sp>
            <p:nvSpPr>
              <p:cNvPr id="63" name="Freeform 236"/>
              <p:cNvSpPr>
                <a:spLocks/>
              </p:cNvSpPr>
              <p:nvPr/>
            </p:nvSpPr>
            <p:spPr bwMode="auto">
              <a:xfrm>
                <a:off x="4225" y="2216"/>
                <a:ext cx="27" cy="7"/>
              </a:xfrm>
              <a:custGeom>
                <a:avLst/>
                <a:gdLst>
                  <a:gd name="T0" fmla="*/ 18 w 30"/>
                  <a:gd name="T1" fmla="*/ 13 h 6"/>
                  <a:gd name="T2" fmla="*/ 18 w 30"/>
                  <a:gd name="T3" fmla="*/ 13 h 6"/>
                  <a:gd name="T4" fmla="*/ 18 w 30"/>
                  <a:gd name="T5" fmla="*/ 13 h 6"/>
                  <a:gd name="T6" fmla="*/ 18 w 30"/>
                  <a:gd name="T7" fmla="*/ 13 h 6"/>
                  <a:gd name="T8" fmla="*/ 18 w 30"/>
                  <a:gd name="T9" fmla="*/ 0 h 6"/>
                  <a:gd name="T10" fmla="*/ 18 w 30"/>
                  <a:gd name="T11" fmla="*/ 0 h 6"/>
                  <a:gd name="T12" fmla="*/ 18 w 30"/>
                  <a:gd name="T13" fmla="*/ 0 h 6"/>
                  <a:gd name="T14" fmla="*/ 18 w 30"/>
                  <a:gd name="T15" fmla="*/ 0 h 6"/>
                  <a:gd name="T16" fmla="*/ 14 w 30"/>
                  <a:gd name="T17" fmla="*/ 0 h 6"/>
                  <a:gd name="T18" fmla="*/ 14 w 30"/>
                  <a:gd name="T19" fmla="*/ 0 h 6"/>
                  <a:gd name="T20" fmla="*/ 14 w 30"/>
                  <a:gd name="T21" fmla="*/ 0 h 6"/>
                  <a:gd name="T22" fmla="*/ 11 w 30"/>
                  <a:gd name="T23" fmla="*/ 0 h 6"/>
                  <a:gd name="T24" fmla="*/ 11 w 30"/>
                  <a:gd name="T25" fmla="*/ 0 h 6"/>
                  <a:gd name="T26" fmla="*/ 7 w 30"/>
                  <a:gd name="T27" fmla="*/ 0 h 6"/>
                  <a:gd name="T28" fmla="*/ 7 w 30"/>
                  <a:gd name="T29" fmla="*/ 0 h 6"/>
                  <a:gd name="T30" fmla="*/ 7 w 30"/>
                  <a:gd name="T31" fmla="*/ 0 h 6"/>
                  <a:gd name="T32" fmla="*/ 5 w 30"/>
                  <a:gd name="T33" fmla="*/ 0 h 6"/>
                  <a:gd name="T34" fmla="*/ 5 w 30"/>
                  <a:gd name="T35" fmla="*/ 0 h 6"/>
                  <a:gd name="T36" fmla="*/ 5 w 30"/>
                  <a:gd name="T37" fmla="*/ 0 h 6"/>
                  <a:gd name="T38" fmla="*/ 0 w 30"/>
                  <a:gd name="T39" fmla="*/ 0 h 6"/>
                  <a:gd name="T40" fmla="*/ 0 w 30"/>
                  <a:gd name="T41" fmla="*/ 0 h 6"/>
                  <a:gd name="T42" fmla="*/ 0 w 30"/>
                  <a:gd name="T43" fmla="*/ 0 h 6"/>
                  <a:gd name="T44" fmla="*/ 0 w 30"/>
                  <a:gd name="T45" fmla="*/ 13 h 6"/>
                  <a:gd name="T46" fmla="*/ 0 w 30"/>
                  <a:gd name="T47" fmla="*/ 13 h 6"/>
                  <a:gd name="T48" fmla="*/ 0 w 30"/>
                  <a:gd name="T49" fmla="*/ 13 h 6"/>
                  <a:gd name="T50" fmla="*/ 0 w 30"/>
                  <a:gd name="T51" fmla="*/ 13 h 6"/>
                  <a:gd name="T52" fmla="*/ 5 w 30"/>
                  <a:gd name="T53" fmla="*/ 13 h 6"/>
                  <a:gd name="T54" fmla="*/ 5 w 30"/>
                  <a:gd name="T55" fmla="*/ 13 h 6"/>
                  <a:gd name="T56" fmla="*/ 7 w 30"/>
                  <a:gd name="T57" fmla="*/ 13 h 6"/>
                  <a:gd name="T58" fmla="*/ 7 w 30"/>
                  <a:gd name="T59" fmla="*/ 13 h 6"/>
                  <a:gd name="T60" fmla="*/ 7 w 30"/>
                  <a:gd name="T61" fmla="*/ 13 h 6"/>
                  <a:gd name="T62" fmla="*/ 11 w 30"/>
                  <a:gd name="T63" fmla="*/ 13 h 6"/>
                  <a:gd name="T64" fmla="*/ 11 w 30"/>
                  <a:gd name="T65" fmla="*/ 13 h 6"/>
                  <a:gd name="T66" fmla="*/ 11 w 30"/>
                  <a:gd name="T67" fmla="*/ 13 h 6"/>
                  <a:gd name="T68" fmla="*/ 14 w 30"/>
                  <a:gd name="T69" fmla="*/ 13 h 6"/>
                  <a:gd name="T70" fmla="*/ 14 w 30"/>
                  <a:gd name="T71" fmla="*/ 13 h 6"/>
                  <a:gd name="T72" fmla="*/ 14 w 30"/>
                  <a:gd name="T73" fmla="*/ 13 h 6"/>
                  <a:gd name="T74" fmla="*/ 18 w 30"/>
                  <a:gd name="T75" fmla="*/ 13 h 6"/>
                  <a:gd name="T76" fmla="*/ 18 w 30"/>
                  <a:gd name="T77" fmla="*/ 13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a:p>
            </p:txBody>
          </p:sp>
          <p:sp>
            <p:nvSpPr>
              <p:cNvPr id="64" name="Freeform 237"/>
              <p:cNvSpPr>
                <a:spLocks/>
              </p:cNvSpPr>
              <p:nvPr/>
            </p:nvSpPr>
            <p:spPr bwMode="auto">
              <a:xfrm>
                <a:off x="4225" y="2223"/>
                <a:ext cx="27" cy="2"/>
              </a:xfrm>
              <a:custGeom>
                <a:avLst/>
                <a:gdLst>
                  <a:gd name="T0" fmla="*/ 18 w 30"/>
                  <a:gd name="T1" fmla="*/ 0 h 1"/>
                  <a:gd name="T2" fmla="*/ 18 w 30"/>
                  <a:gd name="T3" fmla="*/ 0 h 1"/>
                  <a:gd name="T4" fmla="*/ 18 w 30"/>
                  <a:gd name="T5" fmla="*/ 0 h 1"/>
                  <a:gd name="T6" fmla="*/ 18 w 30"/>
                  <a:gd name="T7" fmla="*/ 0 h 1"/>
                  <a:gd name="T8" fmla="*/ 18 w 30"/>
                  <a:gd name="T9" fmla="*/ 0 h 1"/>
                  <a:gd name="T10" fmla="*/ 18 w 30"/>
                  <a:gd name="T11" fmla="*/ 0 h 1"/>
                  <a:gd name="T12" fmla="*/ 18 w 30"/>
                  <a:gd name="T13" fmla="*/ 0 h 1"/>
                  <a:gd name="T14" fmla="*/ 18 w 30"/>
                  <a:gd name="T15" fmla="*/ 0 h 1"/>
                  <a:gd name="T16" fmla="*/ 14 w 30"/>
                  <a:gd name="T17" fmla="*/ 0 h 1"/>
                  <a:gd name="T18" fmla="*/ 14 w 30"/>
                  <a:gd name="T19" fmla="*/ 0 h 1"/>
                  <a:gd name="T20" fmla="*/ 14 w 30"/>
                  <a:gd name="T21" fmla="*/ 0 h 1"/>
                  <a:gd name="T22" fmla="*/ 11 w 30"/>
                  <a:gd name="T23" fmla="*/ 0 h 1"/>
                  <a:gd name="T24" fmla="*/ 11 w 30"/>
                  <a:gd name="T25" fmla="*/ 0 h 1"/>
                  <a:gd name="T26" fmla="*/ 7 w 30"/>
                  <a:gd name="T27" fmla="*/ 0 h 1"/>
                  <a:gd name="T28" fmla="*/ 7 w 30"/>
                  <a:gd name="T29" fmla="*/ 0 h 1"/>
                  <a:gd name="T30" fmla="*/ 7 w 30"/>
                  <a:gd name="T31" fmla="*/ 0 h 1"/>
                  <a:gd name="T32" fmla="*/ 5 w 30"/>
                  <a:gd name="T33" fmla="*/ 0 h 1"/>
                  <a:gd name="T34" fmla="*/ 5 w 30"/>
                  <a:gd name="T35" fmla="*/ 0 h 1"/>
                  <a:gd name="T36" fmla="*/ 5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5 w 30"/>
                  <a:gd name="T51" fmla="*/ 0 h 1"/>
                  <a:gd name="T52" fmla="*/ 5 w 30"/>
                  <a:gd name="T53" fmla="*/ 0 h 1"/>
                  <a:gd name="T54" fmla="*/ 5 w 30"/>
                  <a:gd name="T55" fmla="*/ 0 h 1"/>
                  <a:gd name="T56" fmla="*/ 7 w 30"/>
                  <a:gd name="T57" fmla="*/ 0 h 1"/>
                  <a:gd name="T58" fmla="*/ 7 w 30"/>
                  <a:gd name="T59" fmla="*/ 0 h 1"/>
                  <a:gd name="T60" fmla="*/ 7 w 30"/>
                  <a:gd name="T61" fmla="*/ 0 h 1"/>
                  <a:gd name="T62" fmla="*/ 11 w 30"/>
                  <a:gd name="T63" fmla="*/ 0 h 1"/>
                  <a:gd name="T64" fmla="*/ 11 w 30"/>
                  <a:gd name="T65" fmla="*/ 0 h 1"/>
                  <a:gd name="T66" fmla="*/ 14 w 30"/>
                  <a:gd name="T67" fmla="*/ 0 h 1"/>
                  <a:gd name="T68" fmla="*/ 14 w 30"/>
                  <a:gd name="T69" fmla="*/ 0 h 1"/>
                  <a:gd name="T70" fmla="*/ 14 w 30"/>
                  <a:gd name="T71" fmla="*/ 0 h 1"/>
                  <a:gd name="T72" fmla="*/ 18 w 30"/>
                  <a:gd name="T73" fmla="*/ 0 h 1"/>
                  <a:gd name="T74" fmla="*/ 18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a:p>
            </p:txBody>
          </p:sp>
          <p:sp>
            <p:nvSpPr>
              <p:cNvPr id="65" name="Freeform 238"/>
              <p:cNvSpPr>
                <a:spLocks/>
              </p:cNvSpPr>
              <p:nvPr/>
            </p:nvSpPr>
            <p:spPr bwMode="auto">
              <a:xfrm>
                <a:off x="4237" y="2190"/>
                <a:ext cx="7" cy="7"/>
              </a:xfrm>
              <a:custGeom>
                <a:avLst/>
                <a:gdLst>
                  <a:gd name="T0" fmla="*/ 13 w 6"/>
                  <a:gd name="T1" fmla="*/ 0 h 5"/>
                  <a:gd name="T2" fmla="*/ 13 w 6"/>
                  <a:gd name="T3" fmla="*/ 0 h 5"/>
                  <a:gd name="T4" fmla="*/ 13 w 6"/>
                  <a:gd name="T5" fmla="*/ 0 h 5"/>
                  <a:gd name="T6" fmla="*/ 0 w 6"/>
                  <a:gd name="T7" fmla="*/ 0 h 5"/>
                  <a:gd name="T8" fmla="*/ 0 w 6"/>
                  <a:gd name="T9" fmla="*/ 0 h 5"/>
                  <a:gd name="T10" fmla="*/ 0 w 6"/>
                  <a:gd name="T11" fmla="*/ 0 h 5"/>
                  <a:gd name="T12" fmla="*/ 0 w 6"/>
                  <a:gd name="T13" fmla="*/ 0 h 5"/>
                  <a:gd name="T14" fmla="*/ 0 w 6"/>
                  <a:gd name="T15" fmla="*/ 0 h 5"/>
                  <a:gd name="T16" fmla="*/ 13 w 6"/>
                  <a:gd name="T17" fmla="*/ 28 h 5"/>
                  <a:gd name="T18" fmla="*/ 13 w 6"/>
                  <a:gd name="T19" fmla="*/ 0 h 5"/>
                  <a:gd name="T20" fmla="*/ 13 w 6"/>
                  <a:gd name="T21" fmla="*/ 0 h 5"/>
                  <a:gd name="T22" fmla="*/ 13 w 6"/>
                  <a:gd name="T23" fmla="*/ 0 h 5"/>
                  <a:gd name="T24" fmla="*/ 13 w 6"/>
                  <a:gd name="T25" fmla="*/ 0 h 5"/>
                  <a:gd name="T26" fmla="*/ 13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a:p>
            </p:txBody>
          </p:sp>
          <p:sp>
            <p:nvSpPr>
              <p:cNvPr id="66" name="Freeform 239"/>
              <p:cNvSpPr>
                <a:spLocks/>
              </p:cNvSpPr>
              <p:nvPr/>
            </p:nvSpPr>
            <p:spPr bwMode="auto">
              <a:xfrm>
                <a:off x="4241" y="2185"/>
                <a:ext cx="7" cy="2"/>
              </a:xfrm>
              <a:custGeom>
                <a:avLst/>
                <a:gdLst>
                  <a:gd name="T0" fmla="*/ 13 w 6"/>
                  <a:gd name="T1" fmla="*/ 0 h 1"/>
                  <a:gd name="T2" fmla="*/ 13 w 6"/>
                  <a:gd name="T3" fmla="*/ 0 h 1"/>
                  <a:gd name="T4" fmla="*/ 13 w 6"/>
                  <a:gd name="T5" fmla="*/ 0 h 1"/>
                  <a:gd name="T6" fmla="*/ 0 w 6"/>
                  <a:gd name="T7" fmla="*/ 0 h 1"/>
                  <a:gd name="T8" fmla="*/ 0 w 6"/>
                  <a:gd name="T9" fmla="*/ 0 h 1"/>
                  <a:gd name="T10" fmla="*/ 0 w 6"/>
                  <a:gd name="T11" fmla="*/ 0 h 1"/>
                  <a:gd name="T12" fmla="*/ 0 w 6"/>
                  <a:gd name="T13" fmla="*/ 0 h 1"/>
                  <a:gd name="T14" fmla="*/ 0 w 6"/>
                  <a:gd name="T15" fmla="*/ 0 h 1"/>
                  <a:gd name="T16" fmla="*/ 13 w 6"/>
                  <a:gd name="T17" fmla="*/ 0 h 1"/>
                  <a:gd name="T18" fmla="*/ 13 w 6"/>
                  <a:gd name="T19" fmla="*/ 0 h 1"/>
                  <a:gd name="T20" fmla="*/ 13 w 6"/>
                  <a:gd name="T21" fmla="*/ 0 h 1"/>
                  <a:gd name="T22" fmla="*/ 13 w 6"/>
                  <a:gd name="T23" fmla="*/ 0 h 1"/>
                  <a:gd name="T24" fmla="*/ 13 w 6"/>
                  <a:gd name="T25" fmla="*/ 0 h 1"/>
                  <a:gd name="T26" fmla="*/ 13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67" name="Freeform 240"/>
              <p:cNvSpPr>
                <a:spLocks/>
              </p:cNvSpPr>
              <p:nvPr/>
            </p:nvSpPr>
            <p:spPr bwMode="auto">
              <a:xfrm>
                <a:off x="4230" y="2185"/>
                <a:ext cx="7" cy="2"/>
              </a:xfrm>
              <a:custGeom>
                <a:avLst/>
                <a:gdLst>
                  <a:gd name="T0" fmla="*/ 13 w 6"/>
                  <a:gd name="T1" fmla="*/ 0 h 1"/>
                  <a:gd name="T2" fmla="*/ 13 w 6"/>
                  <a:gd name="T3" fmla="*/ 0 h 1"/>
                  <a:gd name="T4" fmla="*/ 13 w 6"/>
                  <a:gd name="T5" fmla="*/ 0 h 1"/>
                  <a:gd name="T6" fmla="*/ 13 w 6"/>
                  <a:gd name="T7" fmla="*/ 0 h 1"/>
                  <a:gd name="T8" fmla="*/ 0 w 6"/>
                  <a:gd name="T9" fmla="*/ 0 h 1"/>
                  <a:gd name="T10" fmla="*/ 0 w 6"/>
                  <a:gd name="T11" fmla="*/ 0 h 1"/>
                  <a:gd name="T12" fmla="*/ 0 w 6"/>
                  <a:gd name="T13" fmla="*/ 0 h 1"/>
                  <a:gd name="T14" fmla="*/ 13 w 6"/>
                  <a:gd name="T15" fmla="*/ 0 h 1"/>
                  <a:gd name="T16" fmla="*/ 13 w 6"/>
                  <a:gd name="T17" fmla="*/ 0 h 1"/>
                  <a:gd name="T18" fmla="*/ 13 w 6"/>
                  <a:gd name="T19" fmla="*/ 0 h 1"/>
                  <a:gd name="T20" fmla="*/ 13 w 6"/>
                  <a:gd name="T21" fmla="*/ 0 h 1"/>
                  <a:gd name="T22" fmla="*/ 13 w 6"/>
                  <a:gd name="T23" fmla="*/ 0 h 1"/>
                  <a:gd name="T24" fmla="*/ 13 w 6"/>
                  <a:gd name="T25" fmla="*/ 0 h 1"/>
                  <a:gd name="T26" fmla="*/ 13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68"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2058 h 156"/>
                  <a:gd name="T6" fmla="*/ 238 w 238"/>
                  <a:gd name="T7" fmla="*/ 2058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a:p>
            </p:txBody>
          </p:sp>
        </p:grpSp>
        <p:graphicFrame>
          <p:nvGraphicFramePr>
            <p:cNvPr id="28" name="Object 252"/>
            <p:cNvGraphicFramePr>
              <a:graphicFrameLocks noChangeAspect="1"/>
            </p:cNvGraphicFramePr>
            <p:nvPr/>
          </p:nvGraphicFramePr>
          <p:xfrm>
            <a:off x="3829370" y="6619868"/>
            <a:ext cx="186303" cy="121473"/>
          </p:xfrm>
          <a:graphic>
            <a:graphicData uri="http://schemas.openxmlformats.org/presentationml/2006/ole">
              <p:oleObj spid="_x0000_s68611" name="Clip" r:id="rId5" imgW="2833538" imgH="1919138" progId="">
                <p:embed/>
              </p:oleObj>
            </a:graphicData>
          </a:graphic>
        </p:graphicFrame>
        <p:grpSp>
          <p:nvGrpSpPr>
            <p:cNvPr id="29" name="Group 214"/>
            <p:cNvGrpSpPr>
              <a:grpSpLocks/>
            </p:cNvGrpSpPr>
            <p:nvPr userDrawn="1"/>
          </p:nvGrpSpPr>
          <p:grpSpPr bwMode="auto">
            <a:xfrm>
              <a:off x="5544064" y="6619872"/>
              <a:ext cx="193850" cy="123085"/>
              <a:chOff x="4187" y="2402"/>
              <a:chExt cx="240" cy="160"/>
            </a:xfrm>
          </p:grpSpPr>
          <p:sp>
            <p:nvSpPr>
              <p:cNvPr id="52" name="Freeform 215"/>
              <p:cNvSpPr>
                <a:spLocks/>
              </p:cNvSpPr>
              <p:nvPr/>
            </p:nvSpPr>
            <p:spPr bwMode="auto">
              <a:xfrm>
                <a:off x="4235" y="2402"/>
                <a:ext cx="190" cy="160"/>
              </a:xfrm>
              <a:custGeom>
                <a:avLst/>
                <a:gdLst>
                  <a:gd name="T0" fmla="*/ 186 w 191"/>
                  <a:gd name="T1" fmla="*/ 1209 h 156"/>
                  <a:gd name="T2" fmla="*/ 186 w 191"/>
                  <a:gd name="T3" fmla="*/ 0 h 156"/>
                  <a:gd name="T4" fmla="*/ 0 w 191"/>
                  <a:gd name="T5" fmla="*/ 0 h 156"/>
                  <a:gd name="T6" fmla="*/ 0 w 191"/>
                  <a:gd name="T7" fmla="*/ 1209 h 156"/>
                  <a:gd name="T8" fmla="*/ 186 w 191"/>
                  <a:gd name="T9" fmla="*/ 1209 h 156"/>
                  <a:gd name="T10" fmla="*/ 186 w 191"/>
                  <a:gd name="T11" fmla="*/ 1209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a:p>
            </p:txBody>
          </p:sp>
          <p:sp>
            <p:nvSpPr>
              <p:cNvPr id="53" name="Freeform 216"/>
              <p:cNvSpPr>
                <a:spLocks/>
              </p:cNvSpPr>
              <p:nvPr/>
            </p:nvSpPr>
            <p:spPr bwMode="auto">
              <a:xfrm>
                <a:off x="4187" y="2402"/>
                <a:ext cx="78" cy="160"/>
              </a:xfrm>
              <a:custGeom>
                <a:avLst/>
                <a:gdLst>
                  <a:gd name="T0" fmla="*/ 82 w 77"/>
                  <a:gd name="T1" fmla="*/ 1209 h 156"/>
                  <a:gd name="T2" fmla="*/ 82 w 77"/>
                  <a:gd name="T3" fmla="*/ 0 h 156"/>
                  <a:gd name="T4" fmla="*/ 0 w 77"/>
                  <a:gd name="T5" fmla="*/ 0 h 156"/>
                  <a:gd name="T6" fmla="*/ 0 w 77"/>
                  <a:gd name="T7" fmla="*/ 1209 h 156"/>
                  <a:gd name="T8" fmla="*/ 82 w 77"/>
                  <a:gd name="T9" fmla="*/ 1209 h 156"/>
                  <a:gd name="T10" fmla="*/ 82 w 77"/>
                  <a:gd name="T11" fmla="*/ 1209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54" name="Freeform 217"/>
              <p:cNvSpPr>
                <a:spLocks/>
              </p:cNvSpPr>
              <p:nvPr/>
            </p:nvSpPr>
            <p:spPr bwMode="auto">
              <a:xfrm>
                <a:off x="4347" y="2402"/>
                <a:ext cx="80" cy="160"/>
              </a:xfrm>
              <a:custGeom>
                <a:avLst/>
                <a:gdLst>
                  <a:gd name="T0" fmla="*/ 88 w 78"/>
                  <a:gd name="T1" fmla="*/ 1209 h 156"/>
                  <a:gd name="T2" fmla="*/ 88 w 78"/>
                  <a:gd name="T3" fmla="*/ 0 h 156"/>
                  <a:gd name="T4" fmla="*/ 0 w 78"/>
                  <a:gd name="T5" fmla="*/ 0 h 156"/>
                  <a:gd name="T6" fmla="*/ 0 w 78"/>
                  <a:gd name="T7" fmla="*/ 1209 h 156"/>
                  <a:gd name="T8" fmla="*/ 88 w 78"/>
                  <a:gd name="T9" fmla="*/ 1209 h 156"/>
                  <a:gd name="T10" fmla="*/ 88 w 78"/>
                  <a:gd name="T11" fmla="*/ 1209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a:p>
            </p:txBody>
          </p:sp>
          <p:sp>
            <p:nvSpPr>
              <p:cNvPr id="55" name="Freeform 218"/>
              <p:cNvSpPr>
                <a:spLocks/>
              </p:cNvSpPr>
              <p:nvPr/>
            </p:nvSpPr>
            <p:spPr bwMode="auto">
              <a:xfrm>
                <a:off x="4187" y="2402"/>
                <a:ext cx="238" cy="160"/>
              </a:xfrm>
              <a:custGeom>
                <a:avLst/>
                <a:gdLst>
                  <a:gd name="T0" fmla="*/ 19 w 244"/>
                  <a:gd name="T1" fmla="*/ 26522 h 151"/>
                  <a:gd name="T2" fmla="*/ 19 w 244"/>
                  <a:gd name="T3" fmla="*/ 0 h 151"/>
                  <a:gd name="T4" fmla="*/ 0 w 244"/>
                  <a:gd name="T5" fmla="*/ 0 h 151"/>
                  <a:gd name="T6" fmla="*/ 0 w 244"/>
                  <a:gd name="T7" fmla="*/ 26522 h 151"/>
                  <a:gd name="T8" fmla="*/ 19 w 244"/>
                  <a:gd name="T9" fmla="*/ 26522 h 151"/>
                  <a:gd name="T10" fmla="*/ 19 w 244"/>
                  <a:gd name="T11" fmla="*/ 2652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grpSp>
        <p:grpSp>
          <p:nvGrpSpPr>
            <p:cNvPr id="30" name="Group 38"/>
            <p:cNvGrpSpPr>
              <a:grpSpLocks/>
            </p:cNvGrpSpPr>
            <p:nvPr userDrawn="1"/>
          </p:nvGrpSpPr>
          <p:grpSpPr bwMode="auto">
            <a:xfrm>
              <a:off x="1109726" y="6619871"/>
              <a:ext cx="192235" cy="123040"/>
              <a:chOff x="528" y="1773"/>
              <a:chExt cx="246" cy="157"/>
            </a:xfrm>
          </p:grpSpPr>
          <p:sp>
            <p:nvSpPr>
              <p:cNvPr id="48" name="Freeform 248"/>
              <p:cNvSpPr>
                <a:spLocks/>
              </p:cNvSpPr>
              <p:nvPr/>
            </p:nvSpPr>
            <p:spPr bwMode="auto">
              <a:xfrm>
                <a:off x="528" y="1773"/>
                <a:ext cx="246" cy="157"/>
              </a:xfrm>
              <a:custGeom>
                <a:avLst/>
                <a:gdLst>
                  <a:gd name="T0" fmla="*/ 465 w 244"/>
                  <a:gd name="T1" fmla="*/ 61 h 157"/>
                  <a:gd name="T2" fmla="*/ 465 w 244"/>
                  <a:gd name="T3" fmla="*/ 0 h 157"/>
                  <a:gd name="T4" fmla="*/ 0 w 244"/>
                  <a:gd name="T5" fmla="*/ 0 h 157"/>
                  <a:gd name="T6" fmla="*/ 0 w 244"/>
                  <a:gd name="T7" fmla="*/ 61 h 157"/>
                  <a:gd name="T8" fmla="*/ 465 w 244"/>
                  <a:gd name="T9" fmla="*/ 61 h 157"/>
                  <a:gd name="T10" fmla="*/ 46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a:p>
            </p:txBody>
          </p:sp>
          <p:sp>
            <p:nvSpPr>
              <p:cNvPr id="49" name="Freeform 249"/>
              <p:cNvSpPr>
                <a:spLocks/>
              </p:cNvSpPr>
              <p:nvPr/>
            </p:nvSpPr>
            <p:spPr bwMode="auto">
              <a:xfrm>
                <a:off x="528" y="1850"/>
                <a:ext cx="246" cy="80"/>
              </a:xfrm>
              <a:custGeom>
                <a:avLst/>
                <a:gdLst>
                  <a:gd name="T0" fmla="*/ 3455 w 238"/>
                  <a:gd name="T1" fmla="*/ 39 h 79"/>
                  <a:gd name="T2" fmla="*/ 3455 w 238"/>
                  <a:gd name="T3" fmla="*/ 0 h 79"/>
                  <a:gd name="T4" fmla="*/ 0 w 238"/>
                  <a:gd name="T5" fmla="*/ 0 h 79"/>
                  <a:gd name="T6" fmla="*/ 0 w 238"/>
                  <a:gd name="T7" fmla="*/ 39 h 79"/>
                  <a:gd name="T8" fmla="*/ 3455 w 238"/>
                  <a:gd name="T9" fmla="*/ 39 h 79"/>
                  <a:gd name="T10" fmla="*/ 3455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a:p>
            </p:txBody>
          </p:sp>
          <p:sp>
            <p:nvSpPr>
              <p:cNvPr id="50" name="Freeform 250"/>
              <p:cNvSpPr>
                <a:spLocks/>
              </p:cNvSpPr>
              <p:nvPr/>
            </p:nvSpPr>
            <p:spPr bwMode="auto">
              <a:xfrm>
                <a:off x="528" y="1773"/>
                <a:ext cx="121" cy="157"/>
              </a:xfrm>
              <a:custGeom>
                <a:avLst/>
                <a:gdLst>
                  <a:gd name="T0" fmla="*/ 0 w 119"/>
                  <a:gd name="T1" fmla="*/ 0 h 157"/>
                  <a:gd name="T2" fmla="*/ 0 w 119"/>
                  <a:gd name="T3" fmla="*/ 61 h 157"/>
                  <a:gd name="T4" fmla="*/ 23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a:p>
            </p:txBody>
          </p:sp>
          <p:sp>
            <p:nvSpPr>
              <p:cNvPr id="51" name="Freeform 251"/>
              <p:cNvSpPr>
                <a:spLocks/>
              </p:cNvSpPr>
              <p:nvPr/>
            </p:nvSpPr>
            <p:spPr bwMode="auto">
              <a:xfrm>
                <a:off x="528" y="1773"/>
                <a:ext cx="246" cy="157"/>
              </a:xfrm>
              <a:custGeom>
                <a:avLst/>
                <a:gdLst>
                  <a:gd name="T0" fmla="*/ 465 w 244"/>
                  <a:gd name="T1" fmla="*/ 61 h 157"/>
                  <a:gd name="T2" fmla="*/ 465 w 244"/>
                  <a:gd name="T3" fmla="*/ 0 h 157"/>
                  <a:gd name="T4" fmla="*/ 0 w 244"/>
                  <a:gd name="T5" fmla="*/ 0 h 157"/>
                  <a:gd name="T6" fmla="*/ 0 w 244"/>
                  <a:gd name="T7" fmla="*/ 61 h 157"/>
                  <a:gd name="T8" fmla="*/ 465 w 244"/>
                  <a:gd name="T9" fmla="*/ 61 h 157"/>
                  <a:gd name="T10" fmla="*/ 46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31" name="Group 253"/>
            <p:cNvGrpSpPr>
              <a:grpSpLocks/>
            </p:cNvGrpSpPr>
            <p:nvPr userDrawn="1"/>
          </p:nvGrpSpPr>
          <p:grpSpPr bwMode="auto">
            <a:xfrm>
              <a:off x="7785664" y="6619866"/>
              <a:ext cx="190246" cy="123446"/>
              <a:chOff x="528" y="1164"/>
              <a:chExt cx="237" cy="158"/>
            </a:xfrm>
          </p:grpSpPr>
          <p:sp>
            <p:nvSpPr>
              <p:cNvPr id="44" name="Rectangle 254"/>
              <p:cNvSpPr>
                <a:spLocks noChangeArrowheads="1"/>
              </p:cNvSpPr>
              <p:nvPr/>
            </p:nvSpPr>
            <p:spPr bwMode="auto">
              <a:xfrm>
                <a:off x="528" y="1164"/>
                <a:ext cx="237" cy="158"/>
              </a:xfrm>
              <a:prstGeom prst="rect">
                <a:avLst/>
              </a:prstGeom>
              <a:noFill/>
              <a:ln w="3175">
                <a:solidFill>
                  <a:schemeClr val="tx1"/>
                </a:solidFill>
                <a:miter lim="800000"/>
                <a:headEnd/>
                <a:tailEnd/>
              </a:ln>
              <a:extLst>
                <a:ext uri="{909E8E84-426E-40DD-AFC4-6F175D3DCCD1}"/>
              </a:extLst>
            </p:spPr>
            <p:txBody>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spcBef>
                    <a:spcPct val="50000"/>
                  </a:spcBef>
                  <a:defRPr/>
                </a:pPr>
                <a:endParaRPr lang="en-US" altLang="en-US" smtClean="0">
                  <a:solidFill>
                    <a:srgbClr val="FFFFFF"/>
                  </a:solidFill>
                  <a:latin typeface="Arial" charset="0"/>
                  <a:cs typeface="Arial" charset="0"/>
                </a:endParaRPr>
              </a:p>
            </p:txBody>
          </p:sp>
          <p:sp>
            <p:nvSpPr>
              <p:cNvPr id="45" name="Rectangle 255"/>
              <p:cNvSpPr>
                <a:spLocks noChangeArrowheads="1"/>
              </p:cNvSpPr>
              <p:nvPr/>
            </p:nvSpPr>
            <p:spPr bwMode="auto">
              <a:xfrm>
                <a:off x="528" y="1164"/>
                <a:ext cx="237" cy="54"/>
              </a:xfrm>
              <a:prstGeom prst="rect">
                <a:avLst/>
              </a:prstGeom>
              <a:solidFill>
                <a:srgbClr val="FFFFFF"/>
              </a:solidFill>
              <a:ln w="3175">
                <a:solidFill>
                  <a:schemeClr val="tx1"/>
                </a:solidFill>
                <a:miter lim="800000"/>
                <a:headEnd/>
                <a:tailEnd/>
              </a:ln>
            </p:spPr>
            <p:txBody>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spcBef>
                    <a:spcPct val="50000"/>
                  </a:spcBef>
                  <a:defRPr/>
                </a:pPr>
                <a:endParaRPr lang="en-US" altLang="en-US" smtClean="0">
                  <a:solidFill>
                    <a:srgbClr val="FFFFFF"/>
                  </a:solidFill>
                  <a:latin typeface="Arial" charset="0"/>
                  <a:cs typeface="Arial" charset="0"/>
                </a:endParaRPr>
              </a:p>
            </p:txBody>
          </p:sp>
          <p:sp>
            <p:nvSpPr>
              <p:cNvPr id="46" name="Rectangle 256"/>
              <p:cNvSpPr>
                <a:spLocks noChangeArrowheads="1"/>
              </p:cNvSpPr>
              <p:nvPr/>
            </p:nvSpPr>
            <p:spPr bwMode="auto">
              <a:xfrm>
                <a:off x="528" y="1218"/>
                <a:ext cx="237" cy="54"/>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a:solidFill>
                    <a:srgbClr val="FFFFFF"/>
                  </a:solidFill>
                  <a:latin typeface="Arial" pitchFamily="34" charset="0"/>
                  <a:cs typeface="Arial" pitchFamily="34" charset="0"/>
                </a:endParaRPr>
              </a:p>
            </p:txBody>
          </p:sp>
          <p:sp>
            <p:nvSpPr>
              <p:cNvPr id="47" name="Rectangle 257"/>
              <p:cNvSpPr>
                <a:spLocks noChangeArrowheads="1"/>
              </p:cNvSpPr>
              <p:nvPr/>
            </p:nvSpPr>
            <p:spPr bwMode="auto">
              <a:xfrm>
                <a:off x="528" y="1267"/>
                <a:ext cx="237" cy="54"/>
              </a:xfrm>
              <a:prstGeom prst="rect">
                <a:avLst/>
              </a:prstGeom>
              <a:solidFill>
                <a:srgbClr val="FF0000"/>
              </a:solidFill>
              <a:ln>
                <a:noFill/>
              </a:ln>
              <a:extLst>
                <a:ext uri="{91240B29-F687-4F45-9708-019B960494DF}"/>
              </a:extLst>
            </p:spPr>
            <p:txBody>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spcBef>
                    <a:spcPct val="50000"/>
                  </a:spcBef>
                  <a:defRPr/>
                </a:pPr>
                <a:endParaRPr lang="en-US" altLang="en-US" smtClean="0">
                  <a:solidFill>
                    <a:srgbClr val="FFFFFF"/>
                  </a:solidFill>
                  <a:latin typeface="Arial" charset="0"/>
                  <a:cs typeface="Arial" charset="0"/>
                </a:endParaRPr>
              </a:p>
            </p:txBody>
          </p:sp>
        </p:grpSp>
        <p:pic>
          <p:nvPicPr>
            <p:cNvPr id="32" name="Picture 268"/>
            <p:cNvPicPr>
              <a:picLocks noChangeAspect="1" noChangeArrowheads="1"/>
            </p:cNvPicPr>
            <p:nvPr userDrawn="1"/>
          </p:nvPicPr>
          <p:blipFill>
            <a:blip r:embed="rId6" cstate="print"/>
            <a:srcRect/>
            <a:stretch>
              <a:fillRect/>
            </a:stretch>
          </p:blipFill>
          <p:spPr bwMode="auto">
            <a:xfrm>
              <a:off x="3096021" y="6619868"/>
              <a:ext cx="194609" cy="127427"/>
            </a:xfrm>
            <a:prstGeom prst="rect">
              <a:avLst/>
            </a:prstGeom>
            <a:noFill/>
            <a:ln w="9525">
              <a:noFill/>
              <a:miter lim="800000"/>
              <a:headEnd/>
              <a:tailEnd/>
            </a:ln>
          </p:spPr>
        </p:pic>
        <p:grpSp>
          <p:nvGrpSpPr>
            <p:cNvPr id="33" name="Group 269"/>
            <p:cNvGrpSpPr>
              <a:grpSpLocks noChangeAspect="1"/>
            </p:cNvGrpSpPr>
            <p:nvPr userDrawn="1"/>
          </p:nvGrpSpPr>
          <p:grpSpPr bwMode="auto">
            <a:xfrm>
              <a:off x="4311448" y="6619875"/>
              <a:ext cx="187075" cy="119106"/>
              <a:chOff x="4213" y="2064"/>
              <a:chExt cx="242" cy="156"/>
            </a:xfrm>
          </p:grpSpPr>
          <p:sp>
            <p:nvSpPr>
              <p:cNvPr id="40" name="AutoShape 270"/>
              <p:cNvSpPr>
                <a:spLocks noChangeAspect="1" noChangeArrowheads="1" noTextEdit="1"/>
              </p:cNvSpPr>
              <p:nvPr/>
            </p:nvSpPr>
            <p:spPr bwMode="auto">
              <a:xfrm>
                <a:off x="4213" y="2064"/>
                <a:ext cx="242" cy="156"/>
              </a:xfrm>
              <a:prstGeom prst="rect">
                <a:avLst/>
              </a:prstGeom>
              <a:noFill/>
              <a:ln w="6350" algn="ctr">
                <a:solidFill>
                  <a:schemeClr val="tx1"/>
                </a:solidFill>
                <a:miter lim="800000"/>
                <a:headEnd/>
                <a:tailEnd/>
              </a:ln>
            </p:spPr>
            <p:txBody>
              <a:bodyPr/>
              <a:lstStyle/>
              <a:p>
                <a:pPr>
                  <a:defRPr/>
                </a:pPr>
                <a:endParaRPr lang="en-GB"/>
              </a:p>
            </p:txBody>
          </p:sp>
          <p:sp>
            <p:nvSpPr>
              <p:cNvPr id="41" name="Rectangle 271"/>
              <p:cNvSpPr>
                <a:spLocks noChangeArrowheads="1"/>
              </p:cNvSpPr>
              <p:nvPr/>
            </p:nvSpPr>
            <p:spPr bwMode="auto">
              <a:xfrm>
                <a:off x="4213" y="2064"/>
                <a:ext cx="242" cy="53"/>
              </a:xfrm>
              <a:prstGeom prst="rect">
                <a:avLst/>
              </a:prstGeom>
              <a:solidFill>
                <a:srgbClr val="FFFF00"/>
              </a:solidFill>
              <a:ln>
                <a:noFill/>
              </a:ln>
              <a:extLst>
                <a:ext uri="{91240B29-F687-4F45-9708-019B960494DF}"/>
              </a:extLst>
            </p:spPr>
            <p:txBody>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spcBef>
                    <a:spcPct val="50000"/>
                  </a:spcBef>
                  <a:defRPr/>
                </a:pPr>
                <a:endParaRPr lang="en-US" altLang="en-US" smtClean="0">
                  <a:solidFill>
                    <a:srgbClr val="FFFFFF"/>
                  </a:solidFill>
                </a:endParaRPr>
              </a:p>
            </p:txBody>
          </p:sp>
          <p:sp>
            <p:nvSpPr>
              <p:cNvPr id="42" name="Rectangle 272"/>
              <p:cNvSpPr>
                <a:spLocks noChangeArrowheads="1"/>
              </p:cNvSpPr>
              <p:nvPr/>
            </p:nvSpPr>
            <p:spPr bwMode="auto">
              <a:xfrm>
                <a:off x="4213" y="2117"/>
                <a:ext cx="242" cy="51"/>
              </a:xfrm>
              <a:prstGeom prst="rect">
                <a:avLst/>
              </a:prstGeom>
              <a:solidFill>
                <a:srgbClr val="51DC00"/>
              </a:solidFill>
              <a:ln>
                <a:noFill/>
              </a:ln>
              <a:extLst>
                <a:ext uri="{91240B29-F687-4F45-9708-019B960494DF}"/>
              </a:extLst>
            </p:spPr>
            <p:txBody>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spcBef>
                    <a:spcPct val="50000"/>
                  </a:spcBef>
                  <a:defRPr/>
                </a:pPr>
                <a:endParaRPr lang="en-US" altLang="en-US" smtClean="0">
                  <a:solidFill>
                    <a:srgbClr val="FFFFFF"/>
                  </a:solidFill>
                </a:endParaRPr>
              </a:p>
            </p:txBody>
          </p:sp>
          <p:sp>
            <p:nvSpPr>
              <p:cNvPr id="43" name="Rectangle 273"/>
              <p:cNvSpPr>
                <a:spLocks noChangeArrowheads="1"/>
              </p:cNvSpPr>
              <p:nvPr/>
            </p:nvSpPr>
            <p:spPr bwMode="auto">
              <a:xfrm>
                <a:off x="4213" y="2167"/>
                <a:ext cx="242" cy="53"/>
              </a:xfrm>
              <a:prstGeom prst="rect">
                <a:avLst/>
              </a:prstGeom>
              <a:solidFill>
                <a:srgbClr val="FF0000"/>
              </a:solidFill>
              <a:ln>
                <a:noFill/>
              </a:ln>
              <a:extLst>
                <a:ext uri="{91240B29-F687-4F45-9708-019B960494DF}"/>
              </a:extLst>
            </p:spPr>
            <p:txBody>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spcBef>
                    <a:spcPct val="50000"/>
                  </a:spcBef>
                  <a:defRPr/>
                </a:pPr>
                <a:endParaRPr lang="en-US" altLang="en-US" smtClean="0">
                  <a:solidFill>
                    <a:srgbClr val="FFFFFF"/>
                  </a:solidFill>
                </a:endParaRPr>
              </a:p>
            </p:txBody>
          </p:sp>
        </p:grpSp>
        <p:grpSp>
          <p:nvGrpSpPr>
            <p:cNvPr id="34" name="Group 242"/>
            <p:cNvGrpSpPr>
              <a:grpSpLocks/>
            </p:cNvGrpSpPr>
            <p:nvPr userDrawn="1"/>
          </p:nvGrpSpPr>
          <p:grpSpPr bwMode="auto">
            <a:xfrm>
              <a:off x="1597882" y="6619873"/>
              <a:ext cx="190272" cy="121111"/>
              <a:chOff x="5554" y="2058"/>
              <a:chExt cx="245" cy="156"/>
            </a:xfrm>
          </p:grpSpPr>
          <p:sp>
            <p:nvSpPr>
              <p:cNvPr id="36" name="Freeform 243"/>
              <p:cNvSpPr>
                <a:spLocks/>
              </p:cNvSpPr>
              <p:nvPr/>
            </p:nvSpPr>
            <p:spPr bwMode="auto">
              <a:xfrm>
                <a:off x="5554" y="2058"/>
                <a:ext cx="245" cy="156"/>
              </a:xfrm>
              <a:custGeom>
                <a:avLst/>
                <a:gdLst>
                  <a:gd name="T0" fmla="*/ 0 w 244"/>
                  <a:gd name="T1" fmla="*/ 0 h 156"/>
                  <a:gd name="T2" fmla="*/ 0 w 244"/>
                  <a:gd name="T3" fmla="*/ 404 h 156"/>
                  <a:gd name="T4" fmla="*/ 455 w 244"/>
                  <a:gd name="T5" fmla="*/ 404 h 156"/>
                  <a:gd name="T6" fmla="*/ 45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a:p>
            </p:txBody>
          </p:sp>
          <p:sp>
            <p:nvSpPr>
              <p:cNvPr id="37" name="Freeform 244"/>
              <p:cNvSpPr>
                <a:spLocks/>
              </p:cNvSpPr>
              <p:nvPr/>
            </p:nvSpPr>
            <p:spPr bwMode="auto">
              <a:xfrm>
                <a:off x="5554" y="2162"/>
                <a:ext cx="245" cy="52"/>
              </a:xfrm>
              <a:custGeom>
                <a:avLst/>
                <a:gdLst>
                  <a:gd name="T0" fmla="*/ 0 w 244"/>
                  <a:gd name="T1" fmla="*/ 0 h 45"/>
                  <a:gd name="T2" fmla="*/ 0 w 244"/>
                  <a:gd name="T3" fmla="*/ 97659757 h 45"/>
                  <a:gd name="T4" fmla="*/ 455 w 244"/>
                  <a:gd name="T5" fmla="*/ 97659757 h 45"/>
                  <a:gd name="T6" fmla="*/ 45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a:p>
            </p:txBody>
          </p:sp>
          <p:sp>
            <p:nvSpPr>
              <p:cNvPr id="38" name="Freeform 245"/>
              <p:cNvSpPr>
                <a:spLocks/>
              </p:cNvSpPr>
              <p:nvPr/>
            </p:nvSpPr>
            <p:spPr bwMode="auto">
              <a:xfrm>
                <a:off x="5554" y="2060"/>
                <a:ext cx="245" cy="54"/>
              </a:xfrm>
              <a:custGeom>
                <a:avLst/>
                <a:gdLst>
                  <a:gd name="T0" fmla="*/ 0 w 244"/>
                  <a:gd name="T1" fmla="*/ 0 h 50"/>
                  <a:gd name="T2" fmla="*/ 0 w 244"/>
                  <a:gd name="T3" fmla="*/ 25536 h 50"/>
                  <a:gd name="T4" fmla="*/ 455 w 244"/>
                  <a:gd name="T5" fmla="*/ 25536 h 50"/>
                  <a:gd name="T6" fmla="*/ 45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a:p>
            </p:txBody>
          </p:sp>
          <p:sp>
            <p:nvSpPr>
              <p:cNvPr id="39" name="Freeform 246"/>
              <p:cNvSpPr>
                <a:spLocks/>
              </p:cNvSpPr>
              <p:nvPr/>
            </p:nvSpPr>
            <p:spPr bwMode="auto">
              <a:xfrm>
                <a:off x="5554" y="2058"/>
                <a:ext cx="245" cy="156"/>
              </a:xfrm>
              <a:custGeom>
                <a:avLst/>
                <a:gdLst>
                  <a:gd name="T0" fmla="*/ 455 w 244"/>
                  <a:gd name="T1" fmla="*/ 404 h 156"/>
                  <a:gd name="T2" fmla="*/ 455 w 244"/>
                  <a:gd name="T3" fmla="*/ 0 h 156"/>
                  <a:gd name="T4" fmla="*/ 0 w 244"/>
                  <a:gd name="T5" fmla="*/ 0 h 156"/>
                  <a:gd name="T6" fmla="*/ 0 w 244"/>
                  <a:gd name="T7" fmla="*/ 404 h 156"/>
                  <a:gd name="T8" fmla="*/ 455 w 244"/>
                  <a:gd name="T9" fmla="*/ 404 h 156"/>
                  <a:gd name="T10" fmla="*/ 45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pic>
          <p:nvPicPr>
            <p:cNvPr id="35" name="Picture 3"/>
            <p:cNvPicPr>
              <a:picLocks noChangeAspect="1" noChangeArrowheads="1"/>
            </p:cNvPicPr>
            <p:nvPr userDrawn="1"/>
          </p:nvPicPr>
          <p:blipFill>
            <a:blip r:embed="rId7" cstate="print"/>
            <a:srcRect/>
            <a:stretch>
              <a:fillRect/>
            </a:stretch>
          </p:blipFill>
          <p:spPr bwMode="auto">
            <a:xfrm>
              <a:off x="8048478" y="6619868"/>
              <a:ext cx="192235" cy="123854"/>
            </a:xfrm>
            <a:prstGeom prst="rect">
              <a:avLst/>
            </a:prstGeom>
            <a:noFill/>
            <a:ln w="9525">
              <a:noFill/>
              <a:miter lim="800000"/>
              <a:headEnd/>
              <a:tailEnd/>
            </a:ln>
          </p:spPr>
        </p:pic>
      </p:grpSp>
      <p:sp>
        <p:nvSpPr>
          <p:cNvPr id="243" name="Rectangle 39"/>
          <p:cNvSpPr>
            <a:spLocks noChangeArrowheads="1"/>
          </p:cNvSpPr>
          <p:nvPr userDrawn="1"/>
        </p:nvSpPr>
        <p:spPr bwMode="auto">
          <a:xfrm>
            <a:off x="315913" y="180975"/>
            <a:ext cx="141287" cy="138113"/>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lgn="ctr">
              <a:defRPr/>
            </a:pPr>
            <a:fld id="{1AD4D3CB-F0E3-4614-B07D-B3769EB90CFC}" type="slidenum">
              <a:rPr lang="de-DE" altLang="en-US" b="0" smtClean="0">
                <a:solidFill>
                  <a:srgbClr val="00B5E2"/>
                </a:solidFill>
                <a:latin typeface="Arial" charset="0"/>
                <a:cs typeface="Arial" charset="0"/>
              </a:rPr>
              <a:pPr algn="ctr">
                <a:defRPr/>
              </a:pPr>
              <a:t>‹#›</a:t>
            </a:fld>
            <a:endParaRPr lang="de-DE" altLang="en-US" b="0" smtClean="0">
              <a:solidFill>
                <a:srgbClr val="00B5E2"/>
              </a:solidFill>
              <a:latin typeface="Arial" charset="0"/>
              <a:cs typeface="Arial" charset="0"/>
            </a:endParaRPr>
          </a:p>
        </p:txBody>
      </p:sp>
      <p:sp>
        <p:nvSpPr>
          <p:cNvPr id="244" name="Rectangle 248"/>
          <p:cNvSpPr>
            <a:spLocks noChangeArrowheads="1"/>
          </p:cNvSpPr>
          <p:nvPr userDrawn="1"/>
        </p:nvSpPr>
        <p:spPr bwMode="auto">
          <a:xfrm>
            <a:off x="6334125" y="542925"/>
            <a:ext cx="3571875" cy="1476375"/>
          </a:xfrm>
          <a:prstGeom prst="rect">
            <a:avLst/>
          </a:prstGeom>
          <a:solidFill>
            <a:schemeClr val="bg1"/>
          </a:solidFill>
          <a:ln>
            <a:noFill/>
          </a:ln>
          <a:extLst>
            <a:ext uri="{91240B29-F687-4F45-9708-019B960494DF}"/>
          </a:extLst>
        </p:spPr>
        <p:txBody>
          <a:bodyPr lIns="36000" tIns="36000" rIns="36000" bIns="36000"/>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spcBef>
                <a:spcPct val="50000"/>
              </a:spcBef>
              <a:defRPr/>
            </a:pPr>
            <a:endParaRPr lang="en-US" altLang="en-US" smtClean="0">
              <a:solidFill>
                <a:srgbClr val="FFFFFF"/>
              </a:solidFill>
            </a:endParaRPr>
          </a:p>
        </p:txBody>
      </p:sp>
      <p:pic>
        <p:nvPicPr>
          <p:cNvPr id="245" name="Picture 11" descr="EUMETSATLogo_hor_noTagline_solid_CMYK UPDATED version.png"/>
          <p:cNvPicPr>
            <a:picLocks noChangeAspect="1"/>
          </p:cNvPicPr>
          <p:nvPr userDrawn="1"/>
        </p:nvPicPr>
        <p:blipFill>
          <a:blip r:embed="rId8" cstate="print"/>
          <a:srcRect/>
          <a:stretch>
            <a:fillRect/>
          </a:stretch>
        </p:blipFill>
        <p:spPr bwMode="auto">
          <a:xfrm>
            <a:off x="6810375" y="1019175"/>
            <a:ext cx="2614613" cy="482600"/>
          </a:xfrm>
          <a:prstGeom prst="rect">
            <a:avLst/>
          </a:prstGeom>
          <a:noFill/>
          <a:ln w="9525">
            <a:noFill/>
            <a:miter lim="800000"/>
            <a:headEnd/>
            <a:tailEnd/>
          </a:ln>
        </p:spPr>
      </p:pic>
      <p:sp>
        <p:nvSpPr>
          <p:cNvPr id="246" name="Rectangle 61"/>
          <p:cNvSpPr>
            <a:spLocks noChangeArrowheads="1"/>
          </p:cNvSpPr>
          <p:nvPr userDrawn="1"/>
        </p:nvSpPr>
        <p:spPr bwMode="auto">
          <a:xfrm>
            <a:off x="627063" y="180975"/>
            <a:ext cx="3379130" cy="138499"/>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defRPr/>
            </a:pPr>
            <a:r>
              <a:rPr lang="en-GB" altLang="en-US" b="0" dirty="0" smtClean="0">
                <a:solidFill>
                  <a:srgbClr val="00B5EF"/>
                </a:solidFill>
                <a:latin typeface="Arial" charset="0"/>
                <a:cs typeface="Arial" charset="0"/>
              </a:rPr>
              <a:t>GSICS Working</a:t>
            </a:r>
            <a:r>
              <a:rPr lang="en-GB" altLang="en-US" b="0" baseline="0" dirty="0" smtClean="0">
                <a:solidFill>
                  <a:srgbClr val="00B5EF"/>
                </a:solidFill>
                <a:latin typeface="Arial" charset="0"/>
                <a:cs typeface="Arial" charset="0"/>
              </a:rPr>
              <a:t> Group Meeting, Delhi, India, 16-20 March </a:t>
            </a:r>
            <a:r>
              <a:rPr lang="en-GB" altLang="en-US" b="0" dirty="0" smtClean="0">
                <a:solidFill>
                  <a:srgbClr val="00B5EF"/>
                </a:solidFill>
                <a:latin typeface="Arial" charset="0"/>
                <a:cs typeface="Arial" charset="0"/>
              </a:rPr>
              <a:t>2015</a:t>
            </a:r>
          </a:p>
        </p:txBody>
      </p:sp>
      <p:sp>
        <p:nvSpPr>
          <p:cNvPr id="8" name="Rectangle 41"/>
          <p:cNvSpPr>
            <a:spLocks noGrp="1" noChangeArrowheads="1"/>
          </p:cNvSpPr>
          <p:nvPr>
            <p:ph type="subTitle" sz="quarter" idx="1"/>
          </p:nvPr>
        </p:nvSpPr>
        <p:spPr>
          <a:xfrm>
            <a:off x="258793" y="534838"/>
            <a:ext cx="5952226" cy="1449237"/>
          </a:xfrm>
        </p:spPr>
        <p:txBody>
          <a:bodyPr anchor="ctr"/>
          <a:lstStyle>
            <a:lvl1pPr marL="0" indent="0">
              <a:lnSpc>
                <a:spcPts val="3400"/>
              </a:lnSpc>
              <a:buNone/>
              <a:defRPr b="1" cap="all" baseline="0">
                <a:solidFill>
                  <a:schemeClr val="bg1"/>
                </a:solidFill>
              </a:defRPr>
            </a:lvl1pPr>
          </a:lstStyle>
          <a:p>
            <a:r>
              <a:rPr lang="en-US" smtClean="0"/>
              <a:t>Click to edit Master subtitle style</a:t>
            </a:r>
            <a:endParaRPr lang="en-GB" dirty="0" smtClean="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blipFill dpi="0" rotWithShape="0">
          <a:blip r:embed="rId2" cstate="print">
            <a:lum/>
          </a:blip>
          <a:srcRect/>
          <a:stretch>
            <a:fillRect b="-5000"/>
          </a:stretch>
        </a:blipFill>
        <a:effectLst/>
      </p:bgPr>
    </p:bg>
    <p:spTree>
      <p:nvGrpSpPr>
        <p:cNvPr id="1" name=""/>
        <p:cNvGrpSpPr/>
        <p:nvPr/>
      </p:nvGrpSpPr>
      <p:grpSpPr>
        <a:xfrm>
          <a:off x="0" y="0"/>
          <a:ext cx="0" cy="0"/>
          <a:chOff x="0" y="0"/>
          <a:chExt cx="0" cy="0"/>
        </a:xfrm>
      </p:grpSpPr>
      <p:pic>
        <p:nvPicPr>
          <p:cNvPr id="3" name="Picture 25" descr="EUMETSATwhite.png"/>
          <p:cNvPicPr>
            <a:picLocks noChangeAspect="1"/>
          </p:cNvPicPr>
          <p:nvPr userDrawn="1"/>
        </p:nvPicPr>
        <p:blipFill>
          <a:blip r:embed="rId3" cstate="print"/>
          <a:srcRect/>
          <a:stretch>
            <a:fillRect/>
          </a:stretch>
        </p:blipFill>
        <p:spPr bwMode="auto">
          <a:xfrm>
            <a:off x="8891588" y="6604000"/>
            <a:ext cx="808037" cy="149225"/>
          </a:xfrm>
          <a:prstGeom prst="rect">
            <a:avLst/>
          </a:prstGeom>
          <a:noFill/>
          <a:ln w="9525">
            <a:noFill/>
            <a:miter lim="800000"/>
            <a:headEnd/>
            <a:tailEnd/>
          </a:ln>
        </p:spPr>
      </p:pic>
      <p:sp>
        <p:nvSpPr>
          <p:cNvPr id="4" name="Rectangle 9"/>
          <p:cNvSpPr>
            <a:spLocks noChangeArrowheads="1"/>
          </p:cNvSpPr>
          <p:nvPr userDrawn="1"/>
        </p:nvSpPr>
        <p:spPr bwMode="auto">
          <a:xfrm>
            <a:off x="0" y="0"/>
            <a:ext cx="9906000" cy="855663"/>
          </a:xfrm>
          <a:prstGeom prst="rect">
            <a:avLst/>
          </a:prstGeom>
          <a:solidFill>
            <a:srgbClr val="00205B"/>
          </a:solidFill>
          <a:ln>
            <a:noFill/>
          </a:ln>
          <a:extLst>
            <a:ext uri="{91240B29-F687-4F45-9708-019B960494DF}"/>
          </a:extLst>
        </p:spPr>
        <p:txBody>
          <a:bodyPr lIns="36000" tIns="36000" rIns="36000" bIns="36000"/>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spcBef>
                <a:spcPct val="50000"/>
              </a:spcBef>
              <a:defRPr/>
            </a:pPr>
            <a:endParaRPr lang="en-US" altLang="en-US" smtClean="0">
              <a:solidFill>
                <a:srgbClr val="FFFFFF"/>
              </a:solidFill>
            </a:endParaRPr>
          </a:p>
        </p:txBody>
      </p:sp>
      <p:sp>
        <p:nvSpPr>
          <p:cNvPr id="5" name="Rectangle 61"/>
          <p:cNvSpPr>
            <a:spLocks noChangeArrowheads="1"/>
          </p:cNvSpPr>
          <p:nvPr userDrawn="1"/>
        </p:nvSpPr>
        <p:spPr bwMode="auto">
          <a:xfrm>
            <a:off x="608013" y="6524625"/>
            <a:ext cx="7040562" cy="138113"/>
          </a:xfrm>
          <a:prstGeom prst="rect">
            <a:avLst/>
          </a:prstGeom>
          <a:noFill/>
          <a:ln>
            <a:noFill/>
          </a:ln>
          <a:extLst>
            <a:ext uri="{909E8E84-426E-40DD-AFC4-6F175D3DCCD1}"/>
            <a:ext uri="{91240B29-F687-4F45-9708-019B960494DF}"/>
          </a:extLst>
        </p:spPr>
        <p:txBody>
          <a:bodyPr lIns="0" tIns="0" rIns="0" bIns="0">
            <a:spAutoFit/>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defRPr/>
            </a:pPr>
            <a:r>
              <a:rPr lang="en-GB" altLang="en-US" b="0" dirty="0" smtClean="0">
                <a:solidFill>
                  <a:srgbClr val="00B5EF"/>
                </a:solidFill>
                <a:latin typeface="Arial" charset="0"/>
                <a:cs typeface="Arial" charset="0"/>
              </a:rPr>
              <a:t>EUM/TSS/VWG/14/746511   CEOS WGCV-37, Frascati, Italy, 17-21 February 2014</a:t>
            </a:r>
          </a:p>
        </p:txBody>
      </p:sp>
      <p:sp>
        <p:nvSpPr>
          <p:cNvPr id="6" name="Title 1"/>
          <p:cNvSpPr>
            <a:spLocks noGrp="1"/>
          </p:cNvSpPr>
          <p:nvPr>
            <p:ph type="title"/>
          </p:nvPr>
        </p:nvSpPr>
        <p:spPr>
          <a:xfrm>
            <a:off x="0" y="0"/>
            <a:ext cx="9799638" cy="854075"/>
          </a:xfrm>
        </p:spPr>
        <p:txBody>
          <a:bodyPr/>
          <a:lstStyle>
            <a:lvl1pPr marL="180000">
              <a:defRPr/>
            </a:lvl1pPr>
          </a:lstStyle>
          <a:p>
            <a:r>
              <a:rPr lang="en-US" noProof="0" smtClean="0"/>
              <a:t>Click to edit Master title style</a:t>
            </a:r>
            <a:endParaRPr lang="en-GB" noProof="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ltGray">
      <p:bgPr>
        <a:blipFill dpi="0" rotWithShape="0">
          <a:blip r:embed="rId2" cstate="print">
            <a:lum/>
          </a:blip>
          <a:srcRect/>
          <a:stretch>
            <a:fillRect b="-5000"/>
          </a:stretch>
        </a:blipFill>
        <a:effectLst/>
      </p:bgPr>
    </p:bg>
    <p:spTree>
      <p:nvGrpSpPr>
        <p:cNvPr id="1" name=""/>
        <p:cNvGrpSpPr/>
        <p:nvPr/>
      </p:nvGrpSpPr>
      <p:grpSpPr>
        <a:xfrm>
          <a:off x="0" y="0"/>
          <a:ext cx="0" cy="0"/>
          <a:chOff x="0" y="0"/>
          <a:chExt cx="0" cy="0"/>
        </a:xfrm>
      </p:grpSpPr>
      <p:pic>
        <p:nvPicPr>
          <p:cNvPr id="3" name="Picture 25" descr="EUMETSATwhite.png"/>
          <p:cNvPicPr>
            <a:picLocks noChangeAspect="1"/>
          </p:cNvPicPr>
          <p:nvPr userDrawn="1"/>
        </p:nvPicPr>
        <p:blipFill>
          <a:blip r:embed="rId3" cstate="print"/>
          <a:srcRect/>
          <a:stretch>
            <a:fillRect/>
          </a:stretch>
        </p:blipFill>
        <p:spPr bwMode="auto">
          <a:xfrm>
            <a:off x="8891588" y="6604000"/>
            <a:ext cx="808037" cy="149225"/>
          </a:xfrm>
          <a:prstGeom prst="rect">
            <a:avLst/>
          </a:prstGeom>
          <a:noFill/>
          <a:ln w="9525">
            <a:noFill/>
            <a:miter lim="800000"/>
            <a:headEnd/>
            <a:tailEnd/>
          </a:ln>
        </p:spPr>
      </p:pic>
      <p:sp>
        <p:nvSpPr>
          <p:cNvPr id="4" name="Rectangle 61"/>
          <p:cNvSpPr>
            <a:spLocks noChangeArrowheads="1"/>
          </p:cNvSpPr>
          <p:nvPr userDrawn="1"/>
        </p:nvSpPr>
        <p:spPr bwMode="auto">
          <a:xfrm>
            <a:off x="627063" y="6610350"/>
            <a:ext cx="5861050" cy="138113"/>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defRPr/>
            </a:pPr>
            <a:r>
              <a:rPr lang="de-DE" altLang="en-US" b="0" smtClean="0">
                <a:solidFill>
                  <a:srgbClr val="00B5E2"/>
                </a:solidFill>
                <a:latin typeface="Arial" charset="0"/>
                <a:cs typeface="Arial" charset="0"/>
              </a:rPr>
              <a:t>Go to ‚View‘ menu and click on ‚Slide Master‘ to update this footer. Include DM reference, version number and date</a:t>
            </a:r>
          </a:p>
        </p:txBody>
      </p:sp>
      <p:sp>
        <p:nvSpPr>
          <p:cNvPr id="5" name="Rectangle 39"/>
          <p:cNvSpPr>
            <a:spLocks noChangeArrowheads="1"/>
          </p:cNvSpPr>
          <p:nvPr userDrawn="1"/>
        </p:nvSpPr>
        <p:spPr bwMode="auto">
          <a:xfrm>
            <a:off x="315913" y="6610350"/>
            <a:ext cx="141287" cy="138113"/>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lgn="ctr">
              <a:defRPr/>
            </a:pPr>
            <a:fld id="{DC60F5D9-D3EE-4CF4-B93B-5EDAF5399AF7}" type="slidenum">
              <a:rPr lang="de-DE" altLang="en-US" b="0" smtClean="0">
                <a:solidFill>
                  <a:srgbClr val="00B5E2"/>
                </a:solidFill>
                <a:latin typeface="Arial" charset="0"/>
                <a:cs typeface="Arial" charset="0"/>
              </a:rPr>
              <a:pPr algn="ctr">
                <a:defRPr/>
              </a:pPr>
              <a:t>‹#›</a:t>
            </a:fld>
            <a:endParaRPr lang="de-DE" altLang="en-US" b="0" smtClean="0">
              <a:solidFill>
                <a:srgbClr val="00B5E2"/>
              </a:solidFill>
              <a:latin typeface="Arial" charset="0"/>
              <a:cs typeface="Arial" charset="0"/>
            </a:endParaRPr>
          </a:p>
        </p:txBody>
      </p:sp>
      <p:sp>
        <p:nvSpPr>
          <p:cNvPr id="8" name="Rectangle 41"/>
          <p:cNvSpPr>
            <a:spLocks noGrp="1" noChangeArrowheads="1"/>
          </p:cNvSpPr>
          <p:nvPr>
            <p:ph type="subTitle" sz="quarter" idx="1"/>
          </p:nvPr>
        </p:nvSpPr>
        <p:spPr>
          <a:xfrm>
            <a:off x="258793" y="534838"/>
            <a:ext cx="9351932" cy="1449237"/>
          </a:xfrm>
        </p:spPr>
        <p:txBody>
          <a:bodyPr anchor="ctr"/>
          <a:lstStyle>
            <a:lvl1pPr marL="0" indent="0">
              <a:lnSpc>
                <a:spcPts val="3400"/>
              </a:lnSpc>
              <a:buNone/>
              <a:defRPr b="1" cap="all" baseline="0">
                <a:solidFill>
                  <a:schemeClr val="bg1"/>
                </a:solidFill>
              </a:defRPr>
            </a:lvl1pPr>
          </a:lstStyle>
          <a:p>
            <a:r>
              <a:rPr lang="en-US" smtClean="0"/>
              <a:t>Click to edit Master subtitle style</a:t>
            </a:r>
            <a:endParaRPr lang="en-GB" dirty="0" smtClean="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bwMode="ltGray">
      <p:bgPr>
        <a:blipFill dpi="0" rotWithShape="0">
          <a:blip r:embed="rId2" cstate="print">
            <a:lum/>
          </a:blip>
          <a:srcRect/>
          <a:stretch>
            <a:fillRect b="-5000"/>
          </a:stretch>
        </a:blipFill>
        <a:effectLst/>
      </p:bgPr>
    </p:bg>
    <p:spTree>
      <p:nvGrpSpPr>
        <p:cNvPr id="1" name=""/>
        <p:cNvGrpSpPr/>
        <p:nvPr/>
      </p:nvGrpSpPr>
      <p:grpSpPr>
        <a:xfrm>
          <a:off x="0" y="0"/>
          <a:ext cx="0" cy="0"/>
          <a:chOff x="0" y="0"/>
          <a:chExt cx="0" cy="0"/>
        </a:xfrm>
      </p:grpSpPr>
      <p:pic>
        <p:nvPicPr>
          <p:cNvPr id="3" name="Picture 25" descr="EUMETSATwhite.png"/>
          <p:cNvPicPr>
            <a:picLocks noChangeAspect="1"/>
          </p:cNvPicPr>
          <p:nvPr userDrawn="1"/>
        </p:nvPicPr>
        <p:blipFill>
          <a:blip r:embed="rId3" cstate="print"/>
          <a:srcRect/>
          <a:stretch>
            <a:fillRect/>
          </a:stretch>
        </p:blipFill>
        <p:spPr bwMode="auto">
          <a:xfrm>
            <a:off x="8891588" y="6604000"/>
            <a:ext cx="808037" cy="149225"/>
          </a:xfrm>
          <a:prstGeom prst="rect">
            <a:avLst/>
          </a:prstGeom>
          <a:noFill/>
          <a:ln w="9525">
            <a:noFill/>
            <a:miter lim="800000"/>
            <a:headEnd/>
            <a:tailEnd/>
          </a:ln>
        </p:spPr>
      </p:pic>
      <p:sp>
        <p:nvSpPr>
          <p:cNvPr id="4" name="Rectangle 61"/>
          <p:cNvSpPr>
            <a:spLocks noChangeArrowheads="1"/>
          </p:cNvSpPr>
          <p:nvPr userDrawn="1"/>
        </p:nvSpPr>
        <p:spPr bwMode="auto">
          <a:xfrm>
            <a:off x="627063" y="6610350"/>
            <a:ext cx="5861050" cy="138113"/>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defRPr/>
            </a:pPr>
            <a:r>
              <a:rPr lang="de-DE" altLang="en-US" b="0" smtClean="0">
                <a:solidFill>
                  <a:srgbClr val="00B5E2"/>
                </a:solidFill>
                <a:latin typeface="Arial" charset="0"/>
                <a:cs typeface="Arial" charset="0"/>
              </a:rPr>
              <a:t>Go to ‚View‘ menu and click on ‚Slide Master‘ to update this footer. Include DM reference, version number and date</a:t>
            </a:r>
          </a:p>
        </p:txBody>
      </p:sp>
      <p:sp>
        <p:nvSpPr>
          <p:cNvPr id="5" name="Rectangle 39"/>
          <p:cNvSpPr>
            <a:spLocks noChangeArrowheads="1"/>
          </p:cNvSpPr>
          <p:nvPr userDrawn="1"/>
        </p:nvSpPr>
        <p:spPr bwMode="auto">
          <a:xfrm>
            <a:off x="315913" y="6610350"/>
            <a:ext cx="141287" cy="138113"/>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lgn="ctr">
              <a:defRPr/>
            </a:pPr>
            <a:fld id="{F5C90DDC-A7B2-4ABE-936F-0AD4019E885F}" type="slidenum">
              <a:rPr lang="de-DE" altLang="en-US" b="0" smtClean="0">
                <a:solidFill>
                  <a:srgbClr val="00B5E2"/>
                </a:solidFill>
                <a:latin typeface="Arial" charset="0"/>
                <a:cs typeface="Arial" charset="0"/>
              </a:rPr>
              <a:pPr algn="ctr">
                <a:defRPr/>
              </a:pPr>
              <a:t>‹#›</a:t>
            </a:fld>
            <a:endParaRPr lang="de-DE" altLang="en-US" b="0" smtClean="0">
              <a:solidFill>
                <a:srgbClr val="00B5E2"/>
              </a:solidFill>
              <a:latin typeface="Arial" charset="0"/>
              <a:cs typeface="Arial" charset="0"/>
            </a:endParaRPr>
          </a:p>
        </p:txBody>
      </p:sp>
      <p:sp>
        <p:nvSpPr>
          <p:cNvPr id="6"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280" descr="graphic-vector-map-europe.wmf"/>
          <p:cNvPicPr>
            <a:picLocks noChangeAspect="1"/>
          </p:cNvPicPr>
          <p:nvPr userDrawn="1"/>
        </p:nvPicPr>
        <p:blipFill>
          <a:blip r:embed="rId3" cstate="print"/>
          <a:srcRect t="4591"/>
          <a:stretch>
            <a:fillRect/>
          </a:stretch>
        </p:blipFill>
        <p:spPr bwMode="auto">
          <a:xfrm>
            <a:off x="5803900" y="874713"/>
            <a:ext cx="4102100" cy="5638800"/>
          </a:xfrm>
          <a:prstGeom prst="rect">
            <a:avLst/>
          </a:prstGeom>
          <a:noFill/>
          <a:ln w="9525">
            <a:noFill/>
            <a:miter lim="800000"/>
            <a:headEnd/>
            <a:tailEnd/>
          </a:ln>
        </p:spPr>
      </p:pic>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0">
          <a:blip r:embed="rId2" cstate="print">
            <a:lum/>
          </a:blip>
          <a:srcRect/>
          <a:stretch>
            <a:fillRect b="-5000"/>
          </a:stretch>
        </a:blipFill>
        <a:effectLst/>
      </p:bgPr>
    </p:bg>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517525"/>
            <a:ext cx="9906000" cy="1501775"/>
          </a:xfrm>
          <a:prstGeom prst="rect">
            <a:avLst/>
          </a:prstGeom>
          <a:solidFill>
            <a:srgbClr val="00205B"/>
          </a:solidFill>
          <a:ln>
            <a:noFill/>
          </a:ln>
          <a:extLst>
            <a:ext uri="{91240B29-F687-4F45-9708-019B960494DF}"/>
          </a:extLst>
        </p:spPr>
        <p:txBody>
          <a:bodyPr lIns="36000" tIns="36000" rIns="36000" bIns="36000"/>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spcBef>
                <a:spcPct val="50000"/>
              </a:spcBef>
              <a:defRPr/>
            </a:pPr>
            <a:endParaRPr lang="en-US" altLang="en-US" smtClean="0">
              <a:solidFill>
                <a:srgbClr val="FFFFFF"/>
              </a:solidFill>
            </a:endParaRPr>
          </a:p>
        </p:txBody>
      </p:sp>
      <p:pic>
        <p:nvPicPr>
          <p:cNvPr id="4" name="Picture 25" descr="EUMETSATwhite.png"/>
          <p:cNvPicPr>
            <a:picLocks noChangeAspect="1"/>
          </p:cNvPicPr>
          <p:nvPr userDrawn="1"/>
        </p:nvPicPr>
        <p:blipFill>
          <a:blip r:embed="rId3" cstate="print"/>
          <a:srcRect/>
          <a:stretch>
            <a:fillRect/>
          </a:stretch>
        </p:blipFill>
        <p:spPr bwMode="auto">
          <a:xfrm>
            <a:off x="8891588" y="6604000"/>
            <a:ext cx="808037" cy="149225"/>
          </a:xfrm>
          <a:prstGeom prst="rect">
            <a:avLst/>
          </a:prstGeom>
          <a:noFill/>
          <a:ln w="9525">
            <a:noFill/>
            <a:miter lim="800000"/>
            <a:headEnd/>
            <a:tailEnd/>
          </a:ln>
        </p:spPr>
      </p:pic>
      <p:sp>
        <p:nvSpPr>
          <p:cNvPr id="5" name="Rectangle 61"/>
          <p:cNvSpPr>
            <a:spLocks noChangeArrowheads="1"/>
          </p:cNvSpPr>
          <p:nvPr userDrawn="1"/>
        </p:nvSpPr>
        <p:spPr bwMode="auto">
          <a:xfrm>
            <a:off x="617538" y="6524625"/>
            <a:ext cx="6811962" cy="138113"/>
          </a:xfrm>
          <a:prstGeom prst="rect">
            <a:avLst/>
          </a:prstGeom>
          <a:noFill/>
          <a:ln>
            <a:noFill/>
          </a:ln>
          <a:extLst>
            <a:ext uri="{909E8E84-426E-40DD-AFC4-6F175D3DCCD1}"/>
            <a:ext uri="{91240B29-F687-4F45-9708-019B960494DF}"/>
          </a:extLst>
        </p:spPr>
        <p:txBody>
          <a:bodyPr lIns="0" tIns="0" rIns="0" bIns="0">
            <a:spAutoFit/>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defRPr/>
            </a:pPr>
            <a:r>
              <a:rPr lang="en-GB" altLang="en-US" b="0" dirty="0" smtClean="0">
                <a:solidFill>
                  <a:srgbClr val="00B5EF"/>
                </a:solidFill>
                <a:latin typeface="Arial" charset="0"/>
                <a:cs typeface="Arial" charset="0"/>
              </a:rPr>
              <a:t>EUM/TSS/VWG/14/746511   CEOS WGCV-37, Frascati, Italy, 17-21 February 2014</a:t>
            </a:r>
          </a:p>
        </p:txBody>
      </p:sp>
      <p:sp>
        <p:nvSpPr>
          <p:cNvPr id="8" name="Rectangle 41"/>
          <p:cNvSpPr>
            <a:spLocks noGrp="1" noChangeArrowheads="1"/>
          </p:cNvSpPr>
          <p:nvPr>
            <p:ph type="subTitle" sz="quarter" idx="1"/>
          </p:nvPr>
        </p:nvSpPr>
        <p:spPr>
          <a:xfrm>
            <a:off x="258793" y="534838"/>
            <a:ext cx="9351932" cy="1449237"/>
          </a:xfrm>
        </p:spPr>
        <p:txBody>
          <a:bodyPr anchor="ctr"/>
          <a:lstStyle>
            <a:lvl1pPr marL="0" indent="0">
              <a:lnSpc>
                <a:spcPts val="3400"/>
              </a:lnSpc>
              <a:buNone/>
              <a:defRPr b="1" cap="all" baseline="0">
                <a:solidFill>
                  <a:schemeClr val="bg1"/>
                </a:solidFill>
              </a:defRPr>
            </a:lvl1pPr>
          </a:lstStyle>
          <a:p>
            <a:r>
              <a:rPr lang="en-US" noProof="0" smtClean="0"/>
              <a:t>Click to edit Master subtitle style</a:t>
            </a:r>
            <a:endParaRPr lang="en-GB" noProof="0" smtClean="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799638"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4099" name="Rectangle 58"/>
          <p:cNvSpPr>
            <a:spLocks noGrp="1" noChangeArrowheads="1"/>
          </p:cNvSpPr>
          <p:nvPr>
            <p:ph type="body" idx="1"/>
          </p:nvPr>
        </p:nvSpPr>
        <p:spPr bwMode="auto">
          <a:xfrm>
            <a:off x="266700" y="992188"/>
            <a:ext cx="9447213" cy="539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4100" name="Picture 6"/>
          <p:cNvPicPr>
            <a:picLocks noChangeAspect="1" noChangeArrowheads="1"/>
          </p:cNvPicPr>
          <p:nvPr/>
        </p:nvPicPr>
        <p:blipFill>
          <a:blip r:embed="rId14" cstate="print"/>
          <a:srcRect/>
          <a:stretch>
            <a:fillRect/>
          </a:stretch>
        </p:blipFill>
        <p:spPr bwMode="auto">
          <a:xfrm>
            <a:off x="8891588" y="6604000"/>
            <a:ext cx="808037" cy="149225"/>
          </a:xfrm>
          <a:prstGeom prst="rect">
            <a:avLst/>
          </a:prstGeom>
          <a:noFill/>
          <a:ln w="9525">
            <a:noFill/>
            <a:miter lim="800000"/>
            <a:headEnd/>
            <a:tailEnd/>
          </a:ln>
        </p:spPr>
      </p:pic>
      <p:sp>
        <p:nvSpPr>
          <p:cNvPr id="1029" name="Rectangle 39"/>
          <p:cNvSpPr>
            <a:spLocks noChangeArrowheads="1"/>
          </p:cNvSpPr>
          <p:nvPr/>
        </p:nvSpPr>
        <p:spPr bwMode="auto">
          <a:xfrm>
            <a:off x="315913" y="6610350"/>
            <a:ext cx="141287" cy="138113"/>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lgn="ctr">
              <a:defRPr/>
            </a:pPr>
            <a:fld id="{6FF435DA-1F39-4D61-8A26-D43FB8C6BE66}" type="slidenum">
              <a:rPr lang="de-DE" altLang="en-US" b="0" smtClean="0">
                <a:solidFill>
                  <a:srgbClr val="00B5E2"/>
                </a:solidFill>
                <a:latin typeface="Arial" charset="0"/>
                <a:cs typeface="Arial" charset="0"/>
              </a:rPr>
              <a:pPr algn="ctr">
                <a:defRPr/>
              </a:pPr>
              <a:t>‹#›</a:t>
            </a:fld>
            <a:endParaRPr lang="de-DE" altLang="en-US" b="0" smtClean="0">
              <a:solidFill>
                <a:srgbClr val="00B5E2"/>
              </a:solidFill>
              <a:latin typeface="Arial" charset="0"/>
              <a:cs typeface="Arial" charset="0"/>
            </a:endParaRPr>
          </a:p>
        </p:txBody>
      </p:sp>
      <p:sp>
        <p:nvSpPr>
          <p:cNvPr id="1030" name="Rectangle 61"/>
          <p:cNvSpPr>
            <a:spLocks noChangeArrowheads="1"/>
          </p:cNvSpPr>
          <p:nvPr userDrawn="1"/>
        </p:nvSpPr>
        <p:spPr bwMode="auto">
          <a:xfrm>
            <a:off x="503238" y="6600825"/>
            <a:ext cx="3481722" cy="138499"/>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defRPr/>
            </a:pPr>
            <a:r>
              <a:rPr lang="en-GB" altLang="en-US" b="0" dirty="0" smtClean="0">
                <a:solidFill>
                  <a:srgbClr val="00B5EF"/>
                </a:solidFill>
                <a:latin typeface="Arial" charset="0"/>
                <a:cs typeface="Arial" charset="0"/>
              </a:rPr>
              <a:t>GSICS Working</a:t>
            </a:r>
            <a:r>
              <a:rPr lang="en-GB" altLang="en-US" b="0" baseline="0" dirty="0" smtClean="0">
                <a:solidFill>
                  <a:srgbClr val="00B5EF"/>
                </a:solidFill>
                <a:latin typeface="Arial" charset="0"/>
                <a:cs typeface="Arial" charset="0"/>
              </a:rPr>
              <a:t> Group Meeting, New Delhi, India 16-20 March </a:t>
            </a:r>
            <a:r>
              <a:rPr lang="en-GB" altLang="en-US" b="0" dirty="0" smtClean="0">
                <a:solidFill>
                  <a:srgbClr val="00B5EF"/>
                </a:solidFill>
                <a:latin typeface="Arial" charset="0"/>
                <a:cs typeface="Arial" charset="0"/>
              </a:rPr>
              <a:t>2015</a:t>
            </a:r>
          </a:p>
        </p:txBody>
      </p:sp>
    </p:spTree>
  </p:cSld>
  <p:clrMap bg1="lt1" tx1="dk1" bg2="lt2" tx2="dk2" accent1="accent1" accent2="accent2" accent3="accent3" accent4="accent4" accent5="accent5" accent6="accent6" hlink="hlink" folHlink="folHlink"/>
  <p:sldLayoutIdLst>
    <p:sldLayoutId id="2147484867" r:id="rId1"/>
    <p:sldLayoutId id="2147484868" r:id="rId2"/>
    <p:sldLayoutId id="2147484869" r:id="rId3"/>
    <p:sldLayoutId id="2147484870" r:id="rId4"/>
    <p:sldLayoutId id="2147484871" r:id="rId5"/>
    <p:sldLayoutId id="2147484872" r:id="rId6"/>
    <p:sldLayoutId id="2147484873" r:id="rId7"/>
    <p:sldLayoutId id="2147484874" r:id="rId8"/>
    <p:sldLayoutId id="2147484875" r:id="rId9"/>
    <p:sldLayoutId id="2147484876" r:id="rId10"/>
    <p:sldLayoutId id="2147484866" r:id="rId11"/>
  </p:sldLayoutIdLst>
  <p:transition/>
  <p:txStyles>
    <p:titleStyle>
      <a:lvl1pPr marL="179388" algn="l" rtl="0" eaLnBrk="0" fontAlgn="base" hangingPunct="0">
        <a:spcBef>
          <a:spcPct val="0"/>
        </a:spcBef>
        <a:spcAft>
          <a:spcPct val="0"/>
        </a:spcAft>
        <a:defRPr sz="2800" b="1">
          <a:solidFill>
            <a:schemeClr val="bg1"/>
          </a:solidFill>
          <a:latin typeface="Arial" pitchFamily="34" charset="0"/>
          <a:ea typeface="+mj-ea"/>
          <a:cs typeface="Arial" pitchFamily="34" charset="0"/>
        </a:defRPr>
      </a:lvl1pPr>
      <a:lvl2pPr marL="179388" algn="l" rtl="0" eaLnBrk="0" fontAlgn="base" hangingPunct="0">
        <a:spcBef>
          <a:spcPct val="0"/>
        </a:spcBef>
        <a:spcAft>
          <a:spcPct val="0"/>
        </a:spcAft>
        <a:defRPr sz="2800" b="1">
          <a:solidFill>
            <a:schemeClr val="bg1"/>
          </a:solidFill>
          <a:latin typeface="Arial" pitchFamily="34" charset="0"/>
          <a:cs typeface="Arial" pitchFamily="34" charset="0"/>
        </a:defRPr>
      </a:lvl2pPr>
      <a:lvl3pPr marL="179388" algn="l" rtl="0" eaLnBrk="0" fontAlgn="base" hangingPunct="0">
        <a:spcBef>
          <a:spcPct val="0"/>
        </a:spcBef>
        <a:spcAft>
          <a:spcPct val="0"/>
        </a:spcAft>
        <a:defRPr sz="2800" b="1">
          <a:solidFill>
            <a:schemeClr val="bg1"/>
          </a:solidFill>
          <a:latin typeface="Arial" pitchFamily="34" charset="0"/>
          <a:cs typeface="Arial" pitchFamily="34" charset="0"/>
        </a:defRPr>
      </a:lvl3pPr>
      <a:lvl4pPr marL="179388" algn="l" rtl="0" eaLnBrk="0" fontAlgn="base" hangingPunct="0">
        <a:spcBef>
          <a:spcPct val="0"/>
        </a:spcBef>
        <a:spcAft>
          <a:spcPct val="0"/>
        </a:spcAft>
        <a:defRPr sz="2800" b="1">
          <a:solidFill>
            <a:schemeClr val="bg1"/>
          </a:solidFill>
          <a:latin typeface="Arial" pitchFamily="34" charset="0"/>
          <a:cs typeface="Arial" pitchFamily="34" charset="0"/>
        </a:defRPr>
      </a:lvl4pPr>
      <a:lvl5pPr marL="179388" algn="l" rtl="0" eaLnBrk="0" fontAlgn="base" hangingPunct="0">
        <a:spcBef>
          <a:spcPct val="0"/>
        </a:spcBef>
        <a:spcAft>
          <a:spcPct val="0"/>
        </a:spcAft>
        <a:defRPr sz="2800" b="1">
          <a:solidFill>
            <a:schemeClr val="bg1"/>
          </a:solidFill>
          <a:latin typeface="Arial" pitchFamily="34" charset="0"/>
          <a:cs typeface="Arial" pitchFamily="34" charset="0"/>
        </a:defRPr>
      </a:lvl5pPr>
      <a:lvl6pPr marL="457200" algn="l" rtl="0" eaLnBrk="1" fontAlgn="base" hangingPunct="1">
        <a:spcBef>
          <a:spcPct val="0"/>
        </a:spcBef>
        <a:spcAft>
          <a:spcPct val="0"/>
        </a:spcAft>
        <a:defRPr sz="2800" b="1">
          <a:solidFill>
            <a:schemeClr val="bg1"/>
          </a:solidFill>
          <a:latin typeface="Century Gothic" pitchFamily="34" charset="0"/>
        </a:defRPr>
      </a:lvl6pPr>
      <a:lvl7pPr marL="914400" algn="l" rtl="0" eaLnBrk="1" fontAlgn="base" hangingPunct="1">
        <a:spcBef>
          <a:spcPct val="0"/>
        </a:spcBef>
        <a:spcAft>
          <a:spcPct val="0"/>
        </a:spcAft>
        <a:defRPr sz="2800" b="1">
          <a:solidFill>
            <a:schemeClr val="bg1"/>
          </a:solidFill>
          <a:latin typeface="Century Gothic" pitchFamily="34" charset="0"/>
        </a:defRPr>
      </a:lvl7pPr>
      <a:lvl8pPr marL="1371600" algn="l" rtl="0" eaLnBrk="1" fontAlgn="base" hangingPunct="1">
        <a:spcBef>
          <a:spcPct val="0"/>
        </a:spcBef>
        <a:spcAft>
          <a:spcPct val="0"/>
        </a:spcAft>
        <a:defRPr sz="2800" b="1">
          <a:solidFill>
            <a:schemeClr val="bg1"/>
          </a:solidFill>
          <a:latin typeface="Century Gothic" pitchFamily="34" charset="0"/>
        </a:defRPr>
      </a:lvl8pPr>
      <a:lvl9pPr marL="1828800" algn="l" rtl="0" eaLnBrk="1" fontAlgn="base" hangingPunct="1">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pitchFamily="34" charset="0"/>
        <a:buChar char="•"/>
        <a:defRPr sz="36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Arial" pitchFamily="34" charset="0"/>
          <a:cs typeface="Arial" pitchFamily="34" charset="0"/>
        </a:defRPr>
      </a:lvl2pPr>
      <a:lvl3pPr marL="1143000" indent="-228600" algn="l" rtl="0" eaLnBrk="0" fontAlgn="base" hangingPunct="0">
        <a:spcBef>
          <a:spcPct val="20000"/>
        </a:spcBef>
        <a:spcAft>
          <a:spcPct val="0"/>
        </a:spcAft>
        <a:buFont typeface="Arial" pitchFamily="34" charset="0"/>
        <a:buChar char="•"/>
        <a:defRPr sz="2800">
          <a:solidFill>
            <a:schemeClr val="tx2"/>
          </a:solidFill>
          <a:latin typeface="Arial" pitchFamily="34" charset="0"/>
          <a:cs typeface="Arial" pitchFamily="34" charset="0"/>
        </a:defRPr>
      </a:lvl3pPr>
      <a:lvl4pPr marL="1600200" indent="-228600" algn="l" rtl="0" eaLnBrk="0" fontAlgn="base" hangingPunct="0">
        <a:spcBef>
          <a:spcPct val="20000"/>
        </a:spcBef>
        <a:spcAft>
          <a:spcPct val="0"/>
        </a:spcAft>
        <a:buFont typeface="Arial" pitchFamily="34" charset="0"/>
        <a:buChar char="•"/>
        <a:defRPr sz="2400">
          <a:solidFill>
            <a:schemeClr val="tx2"/>
          </a:solidFill>
          <a:latin typeface="Arial" pitchFamily="34" charset="0"/>
          <a:cs typeface="Arial"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2"/>
          </a:solidFill>
          <a:latin typeface="Arial" pitchFamily="34" charset="0"/>
          <a:cs typeface="Arial" pitchFamily="34" charset="0"/>
        </a:defRPr>
      </a:lvl5pPr>
      <a:lvl6pPr marL="2514600" indent="-228600" algn="l" rtl="0" eaLnBrk="1" fontAlgn="base" hangingPunct="1">
        <a:spcBef>
          <a:spcPct val="20000"/>
        </a:spcBef>
        <a:spcAft>
          <a:spcPct val="0"/>
        </a:spcAft>
        <a:defRPr sz="2400">
          <a:solidFill>
            <a:schemeClr val="tx2"/>
          </a:solidFill>
          <a:latin typeface="+mn-lt"/>
        </a:defRPr>
      </a:lvl6pPr>
      <a:lvl7pPr marL="2971800" indent="-228600" algn="l" rtl="0" eaLnBrk="1" fontAlgn="base" hangingPunct="1">
        <a:spcBef>
          <a:spcPct val="20000"/>
        </a:spcBef>
        <a:spcAft>
          <a:spcPct val="0"/>
        </a:spcAft>
        <a:defRPr sz="2400">
          <a:solidFill>
            <a:schemeClr val="tx2"/>
          </a:solidFill>
          <a:latin typeface="+mn-lt"/>
        </a:defRPr>
      </a:lvl7pPr>
      <a:lvl8pPr marL="3429000" indent="-228600" algn="l" rtl="0" eaLnBrk="1" fontAlgn="base" hangingPunct="1">
        <a:spcBef>
          <a:spcPct val="20000"/>
        </a:spcBef>
        <a:spcAft>
          <a:spcPct val="0"/>
        </a:spcAft>
        <a:defRPr sz="2400">
          <a:solidFill>
            <a:schemeClr val="tx2"/>
          </a:solidFill>
          <a:latin typeface="+mn-lt"/>
        </a:defRPr>
      </a:lvl8pPr>
      <a:lvl9pPr marL="3886200" indent="-228600" algn="l" rtl="0" eaLnBrk="1" fontAlgn="base" hangingPunct="1">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ontrol" Target="../activeX/activeX1.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3" Type="http://schemas.openxmlformats.org/officeDocument/2006/relationships/hyperlink" Target="https://gsics.nesdis.noaa.gov/wiki/bin/view/Development/20140723" TargetMode="External"/><Relationship Id="rId2" Type="http://schemas.openxmlformats.org/officeDocument/2006/relationships/hyperlink" Target="https://gsics.nesdis.noaa.gov/wiki/bin/view/Development/20140624" TargetMode="External"/><Relationship Id="rId1" Type="http://schemas.openxmlformats.org/officeDocument/2006/relationships/slideLayout" Target="../slideLayouts/slideLayout4.xml"/><Relationship Id="rId4" Type="http://schemas.openxmlformats.org/officeDocument/2006/relationships/hyperlink" Target="https://gsics.nesdis.noaa.gov/wiki/bin/view/Development/20140605"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gsics.nesdis.noaa.gov/pub/Development/20150316/3k_Wagner_GSICS_2015_Outcome_Lunar_CalibrationWorkshop.pptx"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gsics.nesdis.noaa.gov/pub/Development/20150316/1e_Roebeling_RECAL.ppt" TargetMode="External"/><Relationship Id="rId2" Type="http://schemas.openxmlformats.org/officeDocument/2006/relationships/hyperlink" Target="https://gsics.nesdis.noaa.gov/pub/Development/20150316/5c_Hewison_SEVIRI-IASI_towards_Operational.pptx" TargetMode="External"/><Relationship Id="rId1" Type="http://schemas.openxmlformats.org/officeDocument/2006/relationships/slideLayout" Target="../slideLayouts/slideLayout4.xml"/><Relationship Id="rId5" Type="http://schemas.openxmlformats.org/officeDocument/2006/relationships/hyperlink" Target="https://gsics.nesdis.noaa.gov/pub/Development/20140324/1h_ocarroll_gsics_miniconf_2014.pptx" TargetMode="External"/><Relationship Id="rId4" Type="http://schemas.openxmlformats.org/officeDocument/2006/relationships/hyperlink" Target="https://gsics.nesdis.noaa.gov/pub/Development/20150316/5h_Hewison_Prime_GSICS_Corrections.ppt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gsics.nesdis.noaa.gov/pub/Development/20150316/3n_Murata_Application_GIRO_Himawari8.pptx" TargetMode="External"/><Relationship Id="rId2" Type="http://schemas.openxmlformats.org/officeDocument/2006/relationships/hyperlink" Target="https://gsics.nesdis.noaa.gov/pub/Development/20150316/3k_Wagner_GSICS_2015_Outcome_Lunar_CalibrationWorkshop.pptx" TargetMode="External"/><Relationship Id="rId1" Type="http://schemas.openxmlformats.org/officeDocument/2006/relationships/slideLayout" Target="../slideLayouts/slideLayout4.xml"/><Relationship Id="rId5" Type="http://schemas.openxmlformats.org/officeDocument/2006/relationships/hyperlink" Target="https://gsics.nesdis.noaa.gov/pub/Development/20150316/3g_Wagner_GSICS_2015_DCCSeason.pptx" TargetMode="External"/><Relationship Id="rId4" Type="http://schemas.openxmlformats.org/officeDocument/2006/relationships/hyperlink" Target="https://gsics.nesdis.noaa.gov/pub/Development/20150316/3l_Chen_FY2E_Lunar.pp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gsics.nesdis.noaa.gov/pub/Development/20150316/2c_Takahashi_GDWG_Report.pptx"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s://www.google.de/url?q=http://www.coreclimax.eu/?q=EUMETSAT&amp;sa=U&amp;ei=yhYfU-uYEYXMtQaZroC4Cg&amp;ved=0CC0Q9QEwAA&amp;usg=AFQjCNGzqEXHA7_OlVKV2do6gKActt_wew" TargetMode="External"/><Relationship Id="rId13" Type="http://schemas.openxmlformats.org/officeDocument/2006/relationships/image" Target="../media/image29.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8.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jpeg"/><Relationship Id="rId11" Type="http://schemas.openxmlformats.org/officeDocument/2006/relationships/image" Target="../media/image27.jpeg"/><Relationship Id="rId5" Type="http://schemas.openxmlformats.org/officeDocument/2006/relationships/image" Target="../media/image22.jpeg"/><Relationship Id="rId10" Type="http://schemas.openxmlformats.org/officeDocument/2006/relationships/image" Target="../media/image26.jpeg"/><Relationship Id="rId4" Type="http://schemas.openxmlformats.org/officeDocument/2006/relationships/image" Target="../media/image21.jpeg"/><Relationship Id="rId9" Type="http://schemas.openxmlformats.org/officeDocument/2006/relationships/image" Target="../media/image25.jpeg"/><Relationship Id="rId14" Type="http://schemas.openxmlformats.org/officeDocument/2006/relationships/image" Target="../media/image30.jpe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psjsnorbits.png"/>
          <p:cNvPicPr>
            <a:picLocks noChangeAspect="1"/>
          </p:cNvPicPr>
          <p:nvPr/>
        </p:nvPicPr>
        <p:blipFill>
          <a:blip r:embed="rId3" cstate="print"/>
          <a:srcRect b="34721"/>
          <a:stretch>
            <a:fillRect/>
          </a:stretch>
        </p:blipFill>
        <p:spPr bwMode="auto">
          <a:xfrm>
            <a:off x="381000" y="2381250"/>
            <a:ext cx="3476625" cy="4476750"/>
          </a:xfrm>
          <a:prstGeom prst="rect">
            <a:avLst/>
          </a:prstGeom>
          <a:noFill/>
          <a:ln w="9525">
            <a:noFill/>
            <a:miter lim="800000"/>
            <a:headEnd/>
            <a:tailEnd/>
          </a:ln>
        </p:spPr>
      </p:pic>
      <p:sp>
        <p:nvSpPr>
          <p:cNvPr id="5" name="Rectangle 41"/>
          <p:cNvSpPr>
            <a:spLocks noGrp="1" noChangeArrowheads="1"/>
          </p:cNvSpPr>
          <p:nvPr>
            <p:ph type="subTitle" sz="quarter" idx="1"/>
          </p:nvPr>
        </p:nvSpPr>
        <p:spPr>
          <a:xfrm>
            <a:off x="0" y="534988"/>
            <a:ext cx="6210300" cy="1449387"/>
          </a:xfrm>
        </p:spPr>
        <p:txBody>
          <a:bodyPr/>
          <a:lstStyle/>
          <a:p>
            <a:pPr algn="ctr" eaLnBrk="1" hangingPunct="1">
              <a:defRPr/>
            </a:pPr>
            <a:r>
              <a:rPr lang="en-GB" sz="2000" dirty="0" smtClean="0"/>
              <a:t>EUMETSAT Agency Report</a:t>
            </a:r>
          </a:p>
          <a:p>
            <a:pPr algn="ctr" eaLnBrk="1" hangingPunct="1">
              <a:defRPr/>
            </a:pPr>
            <a:r>
              <a:rPr lang="en-GB" sz="2000" dirty="0" smtClean="0"/>
              <a:t>2014/15 GSICS activities</a:t>
            </a:r>
          </a:p>
        </p:txBody>
      </p:sp>
      <p:pic>
        <p:nvPicPr>
          <p:cNvPr id="14340" name="Picture 5" descr="jason-big.png"/>
          <p:cNvPicPr>
            <a:picLocks noChangeAspect="1"/>
          </p:cNvPicPr>
          <p:nvPr/>
        </p:nvPicPr>
        <p:blipFill>
          <a:blip r:embed="rId4" cstate="print"/>
          <a:srcRect/>
          <a:stretch>
            <a:fillRect/>
          </a:stretch>
        </p:blipFill>
        <p:spPr bwMode="auto">
          <a:xfrm rot="445958">
            <a:off x="2992438" y="2519363"/>
            <a:ext cx="981075" cy="700087"/>
          </a:xfrm>
          <a:prstGeom prst="rect">
            <a:avLst/>
          </a:prstGeom>
          <a:noFill/>
          <a:ln w="9525">
            <a:noFill/>
            <a:miter lim="800000"/>
            <a:headEnd/>
            <a:tailEnd/>
          </a:ln>
        </p:spPr>
      </p:pic>
      <p:pic>
        <p:nvPicPr>
          <p:cNvPr id="14341" name="Picture 6" descr="metop.png"/>
          <p:cNvPicPr>
            <a:picLocks noChangeAspect="1"/>
          </p:cNvPicPr>
          <p:nvPr/>
        </p:nvPicPr>
        <p:blipFill>
          <a:blip r:embed="rId5" cstate="print"/>
          <a:srcRect/>
          <a:stretch>
            <a:fillRect/>
          </a:stretch>
        </p:blipFill>
        <p:spPr bwMode="auto">
          <a:xfrm rot="-1286163">
            <a:off x="185738" y="2195513"/>
            <a:ext cx="912812" cy="685800"/>
          </a:xfrm>
          <a:prstGeom prst="rect">
            <a:avLst/>
          </a:prstGeom>
          <a:noFill/>
          <a:ln w="9525">
            <a:noFill/>
            <a:miter lim="800000"/>
            <a:headEnd/>
            <a:tailEnd/>
          </a:ln>
        </p:spPr>
      </p:pic>
      <p:pic>
        <p:nvPicPr>
          <p:cNvPr id="14342" name="Content Placeholder 3" descr="msg.png"/>
          <p:cNvPicPr>
            <a:picLocks noChangeAspect="1"/>
          </p:cNvPicPr>
          <p:nvPr/>
        </p:nvPicPr>
        <p:blipFill>
          <a:blip r:embed="rId6" cstate="print"/>
          <a:srcRect/>
          <a:stretch>
            <a:fillRect/>
          </a:stretch>
        </p:blipFill>
        <p:spPr bwMode="auto">
          <a:xfrm>
            <a:off x="0" y="5067300"/>
            <a:ext cx="1444625" cy="1458913"/>
          </a:xfrm>
          <a:prstGeom prst="rect">
            <a:avLst/>
          </a:prstGeom>
          <a:noFill/>
          <a:ln w="9525">
            <a:noFill/>
            <a:miter lim="800000"/>
            <a:headEnd/>
            <a:tailEnd/>
          </a:ln>
        </p:spPr>
      </p:pic>
      <p:pic>
        <p:nvPicPr>
          <p:cNvPr id="14343" name="Content Placeholder 3" descr="msg.png"/>
          <p:cNvPicPr>
            <a:picLocks noChangeAspect="1"/>
          </p:cNvPicPr>
          <p:nvPr/>
        </p:nvPicPr>
        <p:blipFill>
          <a:blip r:embed="rId6" cstate="print"/>
          <a:srcRect/>
          <a:stretch>
            <a:fillRect/>
          </a:stretch>
        </p:blipFill>
        <p:spPr bwMode="auto">
          <a:xfrm>
            <a:off x="1223963" y="5076825"/>
            <a:ext cx="1444625" cy="1458913"/>
          </a:xfrm>
          <a:prstGeom prst="rect">
            <a:avLst/>
          </a:prstGeom>
          <a:noFill/>
          <a:ln w="9525">
            <a:noFill/>
            <a:miter lim="800000"/>
            <a:headEnd/>
            <a:tailEnd/>
          </a:ln>
        </p:spPr>
      </p:pic>
      <p:pic>
        <p:nvPicPr>
          <p:cNvPr id="14344" name="Picture 8" descr="mfg.png"/>
          <p:cNvPicPr>
            <a:picLocks noChangeAspect="1"/>
          </p:cNvPicPr>
          <p:nvPr/>
        </p:nvPicPr>
        <p:blipFill>
          <a:blip r:embed="rId7" cstate="print"/>
          <a:srcRect/>
          <a:stretch>
            <a:fillRect/>
          </a:stretch>
        </p:blipFill>
        <p:spPr bwMode="auto">
          <a:xfrm>
            <a:off x="5694363" y="4783138"/>
            <a:ext cx="769937" cy="776287"/>
          </a:xfrm>
          <a:prstGeom prst="rect">
            <a:avLst/>
          </a:prstGeom>
          <a:noFill/>
          <a:ln w="9525">
            <a:noFill/>
            <a:miter lim="800000"/>
            <a:headEnd/>
            <a:tailEnd/>
          </a:ln>
        </p:spPr>
      </p:pic>
      <p:pic>
        <p:nvPicPr>
          <p:cNvPr id="14345" name="Picture 6" descr="metop.png"/>
          <p:cNvPicPr>
            <a:picLocks noChangeAspect="1"/>
          </p:cNvPicPr>
          <p:nvPr/>
        </p:nvPicPr>
        <p:blipFill>
          <a:blip r:embed="rId5" cstate="print"/>
          <a:srcRect/>
          <a:stretch>
            <a:fillRect/>
          </a:stretch>
        </p:blipFill>
        <p:spPr bwMode="auto">
          <a:xfrm rot="-1286163">
            <a:off x="93663" y="3213100"/>
            <a:ext cx="912812" cy="685800"/>
          </a:xfrm>
          <a:prstGeom prst="rect">
            <a:avLst/>
          </a:prstGeom>
          <a:noFill/>
          <a:ln w="9525">
            <a:noFill/>
            <a:miter lim="800000"/>
            <a:headEnd/>
            <a:tailEnd/>
          </a:ln>
        </p:spPr>
      </p:pic>
      <p:pic>
        <p:nvPicPr>
          <p:cNvPr id="14346" name="Content Placeholder 3" descr="msg.png"/>
          <p:cNvPicPr>
            <a:picLocks noChangeAspect="1"/>
          </p:cNvPicPr>
          <p:nvPr/>
        </p:nvPicPr>
        <p:blipFill>
          <a:blip r:embed="rId6" cstate="print"/>
          <a:srcRect/>
          <a:stretch>
            <a:fillRect/>
          </a:stretch>
        </p:blipFill>
        <p:spPr bwMode="auto">
          <a:xfrm>
            <a:off x="2430463" y="5076825"/>
            <a:ext cx="1444625" cy="1458913"/>
          </a:xfrm>
          <a:prstGeom prst="rect">
            <a:avLst/>
          </a:prstGeom>
          <a:noFill/>
          <a:ln w="9525">
            <a:noFill/>
            <a:miter lim="800000"/>
            <a:headEnd/>
            <a:tailEnd/>
          </a:ln>
        </p:spPr>
      </p:pic>
      <p:sp>
        <p:nvSpPr>
          <p:cNvPr id="14347" name="Rectangle 41"/>
          <p:cNvSpPr txBox="1">
            <a:spLocks noChangeArrowheads="1"/>
          </p:cNvSpPr>
          <p:nvPr/>
        </p:nvSpPr>
        <p:spPr bwMode="auto">
          <a:xfrm>
            <a:off x="4232920" y="2573905"/>
            <a:ext cx="5629740" cy="1770062"/>
          </a:xfrm>
          <a:prstGeom prst="rect">
            <a:avLst/>
          </a:prstGeom>
          <a:noFill/>
          <a:ln w="9525">
            <a:noFill/>
            <a:miter lim="800000"/>
            <a:headEnd/>
            <a:tailEnd/>
          </a:ln>
        </p:spPr>
        <p:txBody>
          <a:bodyPr anchor="ctr"/>
          <a:lstStyle/>
          <a:p>
            <a:pPr algn="ctr"/>
            <a:r>
              <a:rPr lang="en-GB" altLang="en-US" sz="1800" dirty="0" smtClean="0">
                <a:latin typeface="Arial" pitchFamily="34" charset="0"/>
                <a:cs typeface="Arial" pitchFamily="34" charset="0"/>
              </a:rPr>
              <a:t>J. Ackermann, S. Elliott, T. </a:t>
            </a:r>
            <a:r>
              <a:rPr lang="en-GB" altLang="en-US" sz="1800" dirty="0">
                <a:latin typeface="Arial" pitchFamily="34" charset="0"/>
                <a:cs typeface="Arial" pitchFamily="34" charset="0"/>
              </a:rPr>
              <a:t>Hewison</a:t>
            </a:r>
            <a:r>
              <a:rPr lang="en-GB" altLang="en-US" sz="1800" dirty="0" smtClean="0">
                <a:latin typeface="Arial" pitchFamily="34" charset="0"/>
                <a:cs typeface="Arial" pitchFamily="34" charset="0"/>
              </a:rPr>
              <a:t>, K. Holmlund, V. John, R. Munro, P. Miu, A. O’Carroll, </a:t>
            </a:r>
            <a:br>
              <a:rPr lang="en-GB" altLang="en-US" sz="1800" dirty="0" smtClean="0">
                <a:latin typeface="Arial" pitchFamily="34" charset="0"/>
                <a:cs typeface="Arial" pitchFamily="34" charset="0"/>
              </a:rPr>
            </a:br>
            <a:r>
              <a:rPr lang="en-GB" altLang="en-US" sz="1800" dirty="0" smtClean="0">
                <a:latin typeface="Arial" pitchFamily="34" charset="0"/>
                <a:cs typeface="Arial" pitchFamily="34" charset="0"/>
              </a:rPr>
              <a:t>R. Roebeling, H. Rothfuss, B. Viticchi</a:t>
            </a:r>
            <a:r>
              <a:rPr lang="en-US" altLang="en-US" sz="1800" dirty="0" smtClean="0">
                <a:latin typeface="Arial" pitchFamily="34" charset="0"/>
                <a:cs typeface="Arial" pitchFamily="34" charset="0"/>
              </a:rPr>
              <a:t>è</a:t>
            </a:r>
            <a:r>
              <a:rPr lang="en-GB" altLang="en-US" sz="1800" dirty="0" smtClean="0">
                <a:latin typeface="Arial" pitchFamily="34" charset="0"/>
                <a:cs typeface="Arial" pitchFamily="34" charset="0"/>
              </a:rPr>
              <a:t>, </a:t>
            </a:r>
            <a:r>
              <a:rPr lang="en-GB" altLang="en-US" sz="1800" u="sng" dirty="0" smtClean="0">
                <a:latin typeface="Arial" pitchFamily="34" charset="0"/>
                <a:cs typeface="Arial" pitchFamily="34" charset="0"/>
              </a:rPr>
              <a:t>S. Wagner</a:t>
            </a:r>
            <a:endParaRPr lang="en-GB" altLang="en-US" sz="1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097281" y="2130950"/>
            <a:ext cx="7577594" cy="1367624"/>
          </a:xfrm>
        </p:spPr>
        <p:txBody>
          <a:bodyPr/>
          <a:lstStyle/>
          <a:p>
            <a:pPr algn="ctr"/>
            <a:r>
              <a:rPr lang="en-GB" sz="3600" dirty="0" smtClean="0">
                <a:solidFill>
                  <a:schemeClr val="tx1"/>
                </a:solidFill>
              </a:rPr>
              <a:t>Status of Outstanding Actions on EUMETSAT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
        <p:cNvGrpSpPr/>
        <p:nvPr/>
      </p:nvGrpSpPr>
      <p:grpSpPr>
        <a:xfrm>
          <a:off x="0" y="0"/>
          <a:ext cx="0" cy="0"/>
          <a:chOff x="0" y="0"/>
          <a:chExt cx="0" cy="0"/>
        </a:xfrm>
      </p:grpSpPr>
      <p:sp>
        <p:nvSpPr>
          <p:cNvPr id="4" name="Rectangle 3"/>
          <p:cNvSpPr/>
          <p:nvPr/>
        </p:nvSpPr>
        <p:spPr>
          <a:xfrm>
            <a:off x="103806" y="959998"/>
            <a:ext cx="9692202" cy="2031325"/>
          </a:xfrm>
          <a:prstGeom prst="rect">
            <a:avLst/>
          </a:prstGeom>
        </p:spPr>
        <p:txBody>
          <a:bodyPr wrap="square">
            <a:spAutoFit/>
          </a:bodyPr>
          <a:lstStyle/>
          <a:p>
            <a:pPr marL="179388" eaLnBrk="0" hangingPunct="0"/>
            <a:r>
              <a:rPr lang="en-US" sz="2400" dirty="0" smtClean="0">
                <a:solidFill>
                  <a:srgbClr val="C00000"/>
                </a:solidFill>
                <a:latin typeface="Arial" pitchFamily="34" charset="0"/>
                <a:ea typeface="+mj-ea"/>
                <a:cs typeface="Arial" pitchFamily="34" charset="0"/>
              </a:rPr>
              <a:t>Governance/ Progress meetings, reporting and action tracking</a:t>
            </a:r>
          </a:p>
          <a:p>
            <a:pPr marL="179388" eaLnBrk="0" hangingPunct="0"/>
            <a:r>
              <a:rPr lang="en-US" sz="1800" dirty="0" smtClean="0">
                <a:solidFill>
                  <a:schemeClr val="tx1"/>
                </a:solidFill>
                <a:latin typeface="Arial" pitchFamily="34" charset="0"/>
                <a:ea typeface="+mj-ea"/>
                <a:cs typeface="Arial" pitchFamily="34" charset="0"/>
              </a:rPr>
              <a:t>No pending actions</a:t>
            </a:r>
          </a:p>
          <a:p>
            <a:pPr marL="179388" eaLnBrk="0" hangingPunct="0"/>
            <a:endParaRPr lang="en-US" sz="1800" dirty="0" smtClean="0">
              <a:solidFill>
                <a:schemeClr val="tx1"/>
              </a:solidFill>
              <a:latin typeface="Arial" pitchFamily="34" charset="0"/>
              <a:ea typeface="+mj-ea"/>
              <a:cs typeface="Arial" pitchFamily="34" charset="0"/>
            </a:endParaRPr>
          </a:p>
          <a:p>
            <a:pPr marL="179388" eaLnBrk="0" hangingPunct="0"/>
            <a:r>
              <a:rPr lang="en-US" sz="2400" dirty="0" smtClean="0">
                <a:solidFill>
                  <a:srgbClr val="C00000"/>
                </a:solidFill>
                <a:latin typeface="Arial" pitchFamily="34" charset="0"/>
                <a:ea typeface="+mj-ea"/>
                <a:cs typeface="Arial" pitchFamily="34" charset="0"/>
              </a:rPr>
              <a:t>Enhancing Outreach and User Interaction – Inform GSICS community &amp; beyond and seek feedback</a:t>
            </a:r>
          </a:p>
          <a:p>
            <a:pPr marL="179388" eaLnBrk="0" hangingPunct="0"/>
            <a:endParaRPr lang="en-US" sz="1800" dirty="0" smtClean="0">
              <a:solidFill>
                <a:schemeClr val="tx1"/>
              </a:solidFill>
              <a:latin typeface="Arial" pitchFamily="34" charset="0"/>
              <a:ea typeface="+mj-ea"/>
              <a:cs typeface="Arial" pitchFamily="34" charset="0"/>
            </a:endParaRPr>
          </a:p>
        </p:txBody>
      </p:sp>
      <p:graphicFrame>
        <p:nvGraphicFramePr>
          <p:cNvPr id="3" name="Table 2"/>
          <p:cNvGraphicFramePr>
            <a:graphicFrameLocks noGrp="1"/>
          </p:cNvGraphicFramePr>
          <p:nvPr/>
        </p:nvGraphicFramePr>
        <p:xfrm>
          <a:off x="349854" y="2790908"/>
          <a:ext cx="9053455" cy="2070814"/>
        </p:xfrm>
        <a:graphic>
          <a:graphicData uri="http://schemas.openxmlformats.org/drawingml/2006/table">
            <a:tbl>
              <a:tblPr/>
              <a:tblGrid>
                <a:gridCol w="1810691"/>
                <a:gridCol w="3203025"/>
                <a:gridCol w="1624084"/>
                <a:gridCol w="1323833"/>
                <a:gridCol w="1091822"/>
              </a:tblGrid>
              <a:tr h="175724">
                <a:tc>
                  <a:txBody>
                    <a:bodyPr/>
                    <a:lstStyle/>
                    <a:p>
                      <a:r>
                        <a:rPr lang="en-GB" sz="1600" dirty="0">
                          <a:solidFill>
                            <a:srgbClr val="FFFFFF"/>
                          </a:solidFill>
                        </a:rPr>
                        <a:t>Action Ref.</a:t>
                      </a:r>
                    </a:p>
                  </a:txBody>
                  <a:tcPr marL="29087" marR="29087" marT="11635" marB="116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6B7F93"/>
                    </a:solidFill>
                  </a:tcPr>
                </a:tc>
                <a:tc>
                  <a:txBody>
                    <a:bodyPr/>
                    <a:lstStyle/>
                    <a:p>
                      <a:r>
                        <a:rPr lang="en-GB" sz="1600">
                          <a:solidFill>
                            <a:srgbClr val="FFFFFF"/>
                          </a:solidFill>
                        </a:rPr>
                        <a:t>Description</a:t>
                      </a:r>
                    </a:p>
                  </a:txBody>
                  <a:tcPr marL="29087" marR="29087" marT="11635" marB="116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6B7F93"/>
                    </a:solidFill>
                  </a:tcPr>
                </a:tc>
                <a:tc>
                  <a:txBody>
                    <a:bodyPr/>
                    <a:lstStyle/>
                    <a:p>
                      <a:r>
                        <a:rPr lang="en-GB" sz="1600">
                          <a:solidFill>
                            <a:srgbClr val="FFFFFF"/>
                          </a:solidFill>
                        </a:rPr>
                        <a:t>Assigned to</a:t>
                      </a:r>
                    </a:p>
                  </a:txBody>
                  <a:tcPr marL="29087" marR="29087" marT="11635" marB="116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6B7F93"/>
                    </a:solidFill>
                  </a:tcPr>
                </a:tc>
                <a:tc>
                  <a:txBody>
                    <a:bodyPr/>
                    <a:lstStyle/>
                    <a:p>
                      <a:r>
                        <a:rPr lang="en-GB" sz="1600">
                          <a:solidFill>
                            <a:srgbClr val="FFFFFF"/>
                          </a:solidFill>
                        </a:rPr>
                        <a:t>Due date</a:t>
                      </a:r>
                    </a:p>
                  </a:txBody>
                  <a:tcPr marL="29087" marR="29087" marT="11635" marB="116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6B7F93"/>
                    </a:solidFill>
                  </a:tcPr>
                </a:tc>
                <a:tc>
                  <a:txBody>
                    <a:bodyPr/>
                    <a:lstStyle/>
                    <a:p>
                      <a:r>
                        <a:rPr lang="en-GB" sz="1600">
                          <a:solidFill>
                            <a:srgbClr val="FFFFFF"/>
                          </a:solidFill>
                        </a:rPr>
                        <a:t>State</a:t>
                      </a:r>
                    </a:p>
                  </a:txBody>
                  <a:tcPr marL="29087" marR="29087" marT="11635" marB="116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6B7F93"/>
                    </a:solidFill>
                  </a:tcPr>
                </a:tc>
              </a:tr>
              <a:tr h="1803704">
                <a:tc>
                  <a:txBody>
                    <a:bodyPr/>
                    <a:lstStyle/>
                    <a:p>
                      <a:r>
                        <a:rPr lang="en-GB" sz="1600" dirty="0"/>
                        <a:t>GRWG06_17</a:t>
                      </a:r>
                    </a:p>
                  </a:txBody>
                  <a:tcPr marL="29087" marR="29087" marT="11635" marB="116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IE" sz="1600" dirty="0"/>
                        <a:t>Find out time overlaps between geostationary satellites (commissioning and operational periods), find out about the availability of such data and publish this information on the GSICIS Wiki</a:t>
                      </a:r>
                    </a:p>
                  </a:txBody>
                  <a:tcPr marL="29087" marR="29087" marT="11635" marB="116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GB" sz="1600" dirty="0" err="1" smtClean="0"/>
                        <a:t>AllGPRCs</a:t>
                      </a:r>
                      <a:endParaRPr lang="en-GB" sz="1600" dirty="0"/>
                    </a:p>
                  </a:txBody>
                  <a:tcPr marL="29087" marR="29087" marT="11635" marB="116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GB" sz="1600" dirty="0"/>
                        <a:t>01 Dec 2011</a:t>
                      </a:r>
                    </a:p>
                  </a:txBody>
                  <a:tcPr marL="29087" marR="29087" marT="11635" marB="116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endParaRPr lang="en-GB" sz="1600" dirty="0"/>
                    </a:p>
                  </a:txBody>
                  <a:tcPr marL="29087" marR="29087" marT="11635" marB="116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bl>
          </a:graphicData>
        </a:graphic>
      </p:graphicFrame>
      <p:sp>
        <p:nvSpPr>
          <p:cNvPr id="131074"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Tree>
    <p:controls>
      <p:control spid="131073" r:id="rId2" imgW="0" imgH="0"/>
    </p:controls>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dirty="0" smtClean="0"/>
              <a:t>Actions on EUMETSAT Closed during 2014/15</a:t>
            </a:r>
          </a:p>
        </p:txBody>
      </p:sp>
      <p:sp>
        <p:nvSpPr>
          <p:cNvPr id="4" name="Slide Number Placeholder 3"/>
          <p:cNvSpPr>
            <a:spLocks noGrp="1"/>
          </p:cNvSpPr>
          <p:nvPr>
            <p:ph type="sldNum" sz="quarter" idx="4294967295"/>
          </p:nvPr>
        </p:nvSpPr>
        <p:spPr>
          <a:xfrm>
            <a:off x="7037388" y="6426200"/>
            <a:ext cx="711200" cy="241300"/>
          </a:xfrm>
          <a:prstGeom prst="rect">
            <a:avLst/>
          </a:prstGeom>
        </p:spPr>
        <p:txBody>
          <a:bodyPr/>
          <a:lstStyle/>
          <a:p>
            <a:pPr>
              <a:defRPr/>
            </a:pPr>
            <a:r>
              <a:rPr lang="en-GB" smtClean="0"/>
              <a:t>Slide: </a:t>
            </a:r>
            <a:fld id="{AF9C8CE3-C9F9-4FE7-ADA8-C85629D186E7}" type="slidenum">
              <a:rPr lang="en-GB" smtClean="0"/>
              <a:pPr>
                <a:defRPr/>
              </a:pPr>
              <a:t>12</a:t>
            </a:fld>
            <a:endParaRPr lang="en-GB"/>
          </a:p>
        </p:txBody>
      </p:sp>
      <p:graphicFrame>
        <p:nvGraphicFramePr>
          <p:cNvPr id="5" name="Content Placeholder 3"/>
          <p:cNvGraphicFramePr>
            <a:graphicFrameLocks/>
          </p:cNvGraphicFramePr>
          <p:nvPr/>
        </p:nvGraphicFramePr>
        <p:xfrm>
          <a:off x="137465" y="1136375"/>
          <a:ext cx="9676075" cy="5331460"/>
        </p:xfrm>
        <a:graphic>
          <a:graphicData uri="http://schemas.openxmlformats.org/drawingml/2006/table">
            <a:tbl>
              <a:tblPr firstRow="1" bandRow="1">
                <a:tableStyleId>{21E4AEA4-8DFA-4A89-87EB-49C32662AFE0}</a:tableStyleId>
              </a:tblPr>
              <a:tblGrid>
                <a:gridCol w="1305145"/>
                <a:gridCol w="4977380"/>
                <a:gridCol w="1143300"/>
                <a:gridCol w="1125125"/>
                <a:gridCol w="1125125"/>
              </a:tblGrid>
              <a:tr h="370840">
                <a:tc>
                  <a:txBody>
                    <a:bodyPr/>
                    <a:lstStyle/>
                    <a:p>
                      <a:r>
                        <a:rPr lang="en-US" sz="1400" dirty="0" smtClean="0"/>
                        <a:t>Action Ref</a:t>
                      </a:r>
                      <a:endParaRPr lang="en-US" sz="1400" dirty="0">
                        <a:solidFill>
                          <a:schemeClr val="tx1"/>
                        </a:solidFill>
                      </a:endParaRPr>
                    </a:p>
                  </a:txBody>
                  <a:tcPr/>
                </a:tc>
                <a:tc>
                  <a:txBody>
                    <a:bodyPr/>
                    <a:lstStyle/>
                    <a:p>
                      <a:r>
                        <a:rPr lang="en-US" sz="1400" dirty="0" smtClean="0"/>
                        <a:t>Description</a:t>
                      </a:r>
                      <a:endParaRPr lang="en-US" sz="1400" dirty="0">
                        <a:solidFill>
                          <a:schemeClr val="tx1"/>
                        </a:solidFill>
                      </a:endParaRPr>
                    </a:p>
                  </a:txBody>
                  <a:tcPr/>
                </a:tc>
                <a:tc>
                  <a:txBody>
                    <a:bodyPr/>
                    <a:lstStyle/>
                    <a:p>
                      <a:r>
                        <a:rPr lang="en-US" sz="1400" dirty="0" smtClean="0"/>
                        <a:t>Assigned to</a:t>
                      </a:r>
                      <a:endParaRPr lang="en-US" sz="1400" dirty="0">
                        <a:solidFill>
                          <a:schemeClr val="tx1"/>
                        </a:solidFill>
                      </a:endParaRPr>
                    </a:p>
                  </a:txBody>
                  <a:tcPr/>
                </a:tc>
                <a:tc>
                  <a:txBody>
                    <a:bodyPr/>
                    <a:lstStyle/>
                    <a:p>
                      <a:r>
                        <a:rPr lang="en-US" sz="1400" dirty="0" smtClean="0"/>
                        <a:t>Due</a:t>
                      </a:r>
                      <a:r>
                        <a:rPr lang="en-US" sz="1400" baseline="0" dirty="0" smtClean="0"/>
                        <a:t> </a:t>
                      </a:r>
                      <a:r>
                        <a:rPr lang="en-US" sz="1400" dirty="0" smtClean="0"/>
                        <a:t>Date</a:t>
                      </a:r>
                      <a:endParaRPr lang="en-US" sz="1400" dirty="0">
                        <a:solidFill>
                          <a:schemeClr val="tx1"/>
                        </a:solidFill>
                      </a:endParaRPr>
                    </a:p>
                  </a:txBody>
                  <a:tcPr/>
                </a:tc>
                <a:tc>
                  <a:txBody>
                    <a:bodyPr/>
                    <a:lstStyle/>
                    <a:p>
                      <a:r>
                        <a:rPr lang="en-US" sz="1400" dirty="0" smtClean="0"/>
                        <a:t>State</a:t>
                      </a:r>
                      <a:endParaRPr lang="en-US" sz="1400" dirty="0">
                        <a:solidFill>
                          <a:schemeClr val="tx1"/>
                        </a:solidFill>
                      </a:endParaRPr>
                    </a:p>
                  </a:txBody>
                  <a:tcPr/>
                </a:tc>
              </a:tr>
              <a:tr h="370840">
                <a:tc>
                  <a:txBody>
                    <a:bodyPr/>
                    <a:lstStyle/>
                    <a:p>
                      <a:r>
                        <a:rPr lang="en-GB" sz="1300" dirty="0" smtClean="0"/>
                        <a:t>GRWG_14.5</a:t>
                      </a:r>
                      <a:endParaRPr lang="en-GB" sz="1300" b="0" dirty="0"/>
                    </a:p>
                  </a:txBody>
                  <a:tcPr marL="47625" marR="47625" marT="19050" marB="19050" anchor="ctr"/>
                </a:tc>
                <a:tc>
                  <a:txBody>
                    <a:bodyPr/>
                    <a:lstStyle/>
                    <a:p>
                      <a:r>
                        <a:rPr lang="en-IE" sz="1300" dirty="0" smtClean="0"/>
                        <a:t>S. Wagner to share </a:t>
                      </a:r>
                      <a:r>
                        <a:rPr lang="en-IE" sz="1300" dirty="0" err="1" smtClean="0"/>
                        <a:t>strawman</a:t>
                      </a:r>
                      <a:r>
                        <a:rPr lang="en-IE" sz="1300" dirty="0" smtClean="0"/>
                        <a:t> netCDF file for DCC products for review at web meeting. </a:t>
                      </a:r>
                      <a:endParaRPr lang="en-IE" sz="1300" b="0" dirty="0" smtClean="0"/>
                    </a:p>
                  </a:txBody>
                  <a:tcPr marL="47625" marR="47625" marT="19050" marB="19050" anchor="ctr"/>
                </a:tc>
                <a:tc>
                  <a:txBody>
                    <a:bodyPr/>
                    <a:lstStyle/>
                    <a:p>
                      <a:r>
                        <a:rPr lang="en-GB" sz="1300" u="none" dirty="0" smtClean="0"/>
                        <a:t>S. Wagner</a:t>
                      </a:r>
                      <a:endParaRPr lang="en-GB" sz="1300" b="0" u="none" dirty="0"/>
                    </a:p>
                  </a:txBody>
                  <a:tcPr marL="47625" marR="47625" marT="19050" marB="19050" anchor="ctr"/>
                </a:tc>
                <a:tc>
                  <a:txBody>
                    <a:bodyPr/>
                    <a:lstStyle/>
                    <a:p>
                      <a:r>
                        <a:rPr lang="en-GB" sz="1300" kern="1200" dirty="0" smtClean="0"/>
                        <a:t>1 May 2015</a:t>
                      </a:r>
                      <a:endParaRPr lang="en-US" sz="13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Closed</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web</a:t>
                      </a:r>
                      <a:r>
                        <a:rPr lang="en-US" sz="1300" baseline="0" dirty="0" smtClean="0"/>
                        <a:t> meeting</a:t>
                      </a:r>
                      <a:endParaRPr lang="en-US" sz="1300" dirty="0" smtClean="0"/>
                    </a:p>
                    <a:p>
                      <a:endParaRPr lang="en-US" sz="1300" dirty="0">
                        <a:solidFill>
                          <a:schemeClr val="tx1"/>
                        </a:solidFill>
                      </a:endParaRPr>
                    </a:p>
                  </a:txBody>
                  <a:tcPr/>
                </a:tc>
              </a:tr>
              <a:tr h="370840">
                <a:tc>
                  <a:txBody>
                    <a:bodyPr/>
                    <a:lstStyle/>
                    <a:p>
                      <a:r>
                        <a:rPr lang="en-GB" sz="1300" dirty="0" smtClean="0"/>
                        <a:t>GRWG_14.6</a:t>
                      </a:r>
                    </a:p>
                  </a:txBody>
                  <a:tcPr marL="47625" marR="47625" marT="19050" marB="19050" anchor="ctr"/>
                </a:tc>
                <a:tc>
                  <a:txBody>
                    <a:bodyPr/>
                    <a:lstStyle/>
                    <a:p>
                      <a:r>
                        <a:rPr lang="en-IE" sz="1300" dirty="0" smtClean="0"/>
                        <a:t>EUMETSAT and JMA to prepare a list of requirements to participate in a lunar calibration workshop, applying a common version of the ROLO model and report on timing and feasibility of hosting such an event in time for workshop at a web meeting in May/June 2014.</a:t>
                      </a:r>
                      <a:endParaRPr lang="en-IE" sz="1300" dirty="0"/>
                    </a:p>
                  </a:txBody>
                  <a:tcPr marL="47625" marR="47625" marT="19050" marB="19050" anchor="ctr"/>
                </a:tc>
                <a:tc>
                  <a:txBody>
                    <a:bodyPr/>
                    <a:lstStyle/>
                    <a:p>
                      <a:pPr>
                        <a:lnSpc>
                          <a:spcPts val="1535"/>
                        </a:lnSpc>
                        <a:spcAft>
                          <a:spcPts val="0"/>
                        </a:spcAft>
                      </a:pPr>
                      <a:r>
                        <a:rPr lang="en-US" sz="1300" dirty="0" smtClean="0"/>
                        <a:t>T. </a:t>
                      </a:r>
                      <a:r>
                        <a:rPr lang="en-US" sz="1300" dirty="0" smtClean="0"/>
                        <a:t>Hewison, </a:t>
                      </a:r>
                      <a:r>
                        <a:rPr lang="en-US" sz="1300" dirty="0" smtClean="0"/>
                        <a:t>M. </a:t>
                      </a:r>
                      <a:r>
                        <a:rPr lang="en-US" sz="1300" dirty="0" smtClean="0"/>
                        <a:t>Takahashi</a:t>
                      </a:r>
                      <a:endParaRPr lang="en-GB" sz="1300" dirty="0">
                        <a:latin typeface="Calibri"/>
                        <a:ea typeface="Calibri"/>
                      </a:endParaRPr>
                    </a:p>
                  </a:txBody>
                  <a:tcPr/>
                </a:tc>
                <a:tc>
                  <a:txBody>
                    <a:bodyPr/>
                    <a:lstStyle/>
                    <a:p>
                      <a:r>
                        <a:rPr lang="en-GB" sz="1300" kern="1200" dirty="0" smtClean="0"/>
                        <a:t>1 May 2015</a:t>
                      </a:r>
                      <a:endParaRPr lang="en-US" sz="1300" dirty="0">
                        <a:solidFill>
                          <a:schemeClr val="tx1"/>
                        </a:solidFill>
                      </a:endParaRPr>
                    </a:p>
                  </a:txBody>
                  <a:tcPr/>
                </a:tc>
                <a:tc>
                  <a:txBody>
                    <a:bodyPr/>
                    <a:lstStyle/>
                    <a:p>
                      <a:r>
                        <a:rPr lang="en-US" sz="1300" dirty="0" smtClean="0"/>
                        <a:t>Closed</a:t>
                      </a:r>
                    </a:p>
                    <a:p>
                      <a:r>
                        <a:rPr lang="en-GB" sz="1200" u="sng" kern="1200" dirty="0" smtClean="0">
                          <a:hlinkClick r:id="rId2"/>
                        </a:rPr>
                        <a:t>web meeting</a:t>
                      </a:r>
                      <a:r>
                        <a:rPr lang="en-GB" sz="1200" kern="1200" dirty="0" smtClean="0"/>
                        <a:t>.</a:t>
                      </a:r>
                      <a:endParaRPr lang="en-US" sz="1050"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GRWG_14.11</a:t>
                      </a:r>
                      <a:endParaRPr lang="en-US" sz="13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300" kern="1200" dirty="0" smtClean="0"/>
                        <a:t>Tim Hewison to send CNES example GSICS Corrections with embedded delta corrections for further analysis. </a:t>
                      </a:r>
                      <a:endParaRPr lang="en-IE" sz="1300"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smtClean="0"/>
                        <a:t>T. </a:t>
                      </a:r>
                      <a:r>
                        <a:rPr lang="en-GB" sz="1300" kern="1200" dirty="0" smtClean="0"/>
                        <a:t>Hewison</a:t>
                      </a:r>
                      <a:endParaRPr lang="en-GB" sz="1300"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smtClean="0"/>
                        <a:t>1 May 2015</a:t>
                      </a:r>
                      <a:endParaRPr lang="en-US" sz="1300" dirty="0" smtClean="0">
                        <a:solidFill>
                          <a:schemeClr val="tx1"/>
                        </a:solidFill>
                      </a:endParaRPr>
                    </a:p>
                  </a:txBody>
                  <a:tcPr marL="47625" marR="47625" marT="19050" marB="19050" anchor="ctr"/>
                </a:tc>
                <a:tc>
                  <a:txBody>
                    <a:bodyPr/>
                    <a:lstStyle/>
                    <a:p>
                      <a:pPr marL="0" algn="l" defTabSz="914400" rtl="0" eaLnBrk="1" latinLnBrk="0" hangingPunct="1"/>
                      <a:r>
                        <a:rPr lang="en-US" sz="1300" kern="1200" dirty="0" smtClean="0"/>
                        <a:t>Closed by email</a:t>
                      </a:r>
                      <a:endParaRPr lang="en-US" sz="1300" kern="1200" dirty="0">
                        <a:solidFill>
                          <a:schemeClr val="tx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GRWG_14.12</a:t>
                      </a:r>
                      <a:endParaRPr lang="en-US" sz="1300" dirty="0" smtClean="0">
                        <a:solidFill>
                          <a:schemeClr val="tx1"/>
                        </a:solidFill>
                      </a:endParaRPr>
                    </a:p>
                  </a:txBody>
                  <a:tcPr/>
                </a:tc>
                <a:tc>
                  <a:txBody>
                    <a:bodyPr/>
                    <a:lstStyle/>
                    <a:p>
                      <a:r>
                        <a:rPr lang="en-IE" sz="1300" dirty="0" smtClean="0"/>
                        <a:t>EUMETSAT to implement the delta corrections in GSICS products using </a:t>
                      </a:r>
                      <a:r>
                        <a:rPr lang="en-IE" sz="1300" dirty="0" err="1" smtClean="0"/>
                        <a:t>MetOp</a:t>
                      </a:r>
                      <a:r>
                        <a:rPr lang="en-IE" sz="1300" dirty="0" smtClean="0"/>
                        <a:t>-B/IASI. </a:t>
                      </a:r>
                      <a:endParaRPr lang="en-US" sz="1300" dirty="0">
                        <a:solidFill>
                          <a:schemeClr val="tx1"/>
                        </a:solidFill>
                      </a:endParaRPr>
                    </a:p>
                  </a:txBody>
                  <a:tcPr/>
                </a:tc>
                <a:tc>
                  <a:txBody>
                    <a:bodyPr/>
                    <a:lstStyle/>
                    <a:p>
                      <a:r>
                        <a:rPr lang="en-US" sz="1300" dirty="0" smtClean="0"/>
                        <a:t>EUMETSAT</a:t>
                      </a:r>
                      <a:endParaRPr lang="en-US" sz="13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smtClean="0"/>
                        <a:t>1 May 2015</a:t>
                      </a:r>
                      <a:endParaRPr lang="en-US" sz="1300" dirty="0" smtClean="0"/>
                    </a:p>
                    <a:p>
                      <a:endParaRPr lang="en-US" sz="1300" dirty="0">
                        <a:solidFill>
                          <a:schemeClr val="tx1"/>
                        </a:solidFill>
                      </a:endParaRPr>
                    </a:p>
                  </a:txBody>
                  <a:tcPr/>
                </a:tc>
                <a:tc>
                  <a:txBody>
                    <a:bodyPr/>
                    <a:lstStyle/>
                    <a:p>
                      <a:r>
                        <a:rPr lang="en-US" sz="1300" dirty="0" smtClean="0"/>
                        <a:t>Closed </a:t>
                      </a:r>
                      <a:r>
                        <a:rPr lang="en-GB" sz="1400" u="sng" kern="1200" dirty="0" smtClean="0">
                          <a:hlinkClick r:id="rId3"/>
                        </a:rPr>
                        <a:t>web meeting</a:t>
                      </a:r>
                      <a:endParaRPr lang="en-US" sz="1100"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GRWG_14.34</a:t>
                      </a:r>
                      <a:endParaRPr lang="en-US" sz="1300" dirty="0" smtClean="0">
                        <a:solidFill>
                          <a:schemeClr val="tx1"/>
                        </a:solidFill>
                      </a:endParaRPr>
                    </a:p>
                  </a:txBody>
                  <a:tcPr/>
                </a:tc>
                <a:tc>
                  <a:txBody>
                    <a:bodyPr/>
                    <a:lstStyle/>
                    <a:p>
                      <a:r>
                        <a:rPr lang="en-IE" sz="1300" dirty="0" smtClean="0"/>
                        <a:t>EUMETSAT to provide feedback at web meeting on how to handle DCC seasonality by Oct 2014. </a:t>
                      </a:r>
                      <a:endParaRPr lang="en-US" sz="1300" dirty="0">
                        <a:solidFill>
                          <a:schemeClr val="tx1"/>
                        </a:solidFill>
                      </a:endParaRPr>
                    </a:p>
                  </a:txBody>
                  <a:tcPr/>
                </a:tc>
                <a:tc>
                  <a:txBody>
                    <a:bodyPr/>
                    <a:lstStyle/>
                    <a:p>
                      <a:r>
                        <a:rPr lang="en-US" sz="1300" dirty="0" smtClean="0"/>
                        <a:t>EUMETSAT</a:t>
                      </a:r>
                      <a:endParaRPr lang="en-US" sz="13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smtClean="0"/>
                        <a:t>1 May 2015</a:t>
                      </a:r>
                      <a:endParaRPr lang="en-US" sz="1300" dirty="0" smtClean="0">
                        <a:solidFill>
                          <a:schemeClr val="tx1"/>
                        </a:solidFill>
                      </a:endParaRPr>
                    </a:p>
                  </a:txBody>
                  <a:tcPr/>
                </a:tc>
                <a:tc>
                  <a:txBody>
                    <a:bodyPr/>
                    <a:lstStyle/>
                    <a:p>
                      <a:r>
                        <a:rPr lang="en-US" sz="1300" dirty="0" smtClean="0"/>
                        <a:t>Closed </a:t>
                      </a:r>
                      <a:r>
                        <a:rPr lang="en-GB" sz="1800" u="sng" kern="1200" dirty="0" smtClean="0">
                          <a:hlinkClick r:id="rId4"/>
                        </a:rPr>
                        <a:t>web meeting</a:t>
                      </a:r>
                      <a:endParaRPr lang="en-US" sz="1300"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GRWG_14.37</a:t>
                      </a:r>
                      <a:endParaRPr lang="en-US" sz="1300" dirty="0" smtClean="0">
                        <a:solidFill>
                          <a:schemeClr val="tx1"/>
                        </a:solidFill>
                      </a:endParaRPr>
                    </a:p>
                  </a:txBody>
                  <a:tcPr/>
                </a:tc>
                <a:tc>
                  <a:txBody>
                    <a:bodyPr/>
                    <a:lstStyle/>
                    <a:p>
                      <a:r>
                        <a:rPr lang="en-IE" sz="1300" dirty="0" smtClean="0"/>
                        <a:t>Lunar calibration workshop organizers to provide one page summary on how the diffusion of lunar calibration expertise is intended to be done (as an example for best practise). To be also published in the GSICS Quarterly. </a:t>
                      </a:r>
                      <a:endParaRPr lang="en-US" sz="1300" dirty="0">
                        <a:solidFill>
                          <a:schemeClr val="tx1"/>
                        </a:solidFill>
                      </a:endParaRPr>
                    </a:p>
                  </a:txBody>
                  <a:tcPr/>
                </a:tc>
                <a:tc>
                  <a:txBody>
                    <a:bodyPr/>
                    <a:lstStyle/>
                    <a:p>
                      <a:r>
                        <a:rPr lang="en-US" sz="1300" kern="1200" dirty="0" smtClean="0"/>
                        <a:t>S. Wagner</a:t>
                      </a:r>
                      <a:endParaRPr lang="en-US" sz="1300" b="0" i="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smtClean="0"/>
                        <a:t>1 May 2015</a:t>
                      </a:r>
                      <a:endParaRPr lang="en-US" sz="1300" b="0" i="0" kern="1200" dirty="0" smtClean="0">
                        <a:solidFill>
                          <a:schemeClr val="dk1"/>
                        </a:solidFill>
                        <a:latin typeface="+mn-lt"/>
                        <a:ea typeface="+mn-ea"/>
                        <a:cs typeface="+mn-cs"/>
                      </a:endParaRPr>
                    </a:p>
                  </a:txBody>
                  <a:tcPr/>
                </a:tc>
                <a:tc>
                  <a:txBody>
                    <a:bodyPr/>
                    <a:lstStyle/>
                    <a:p>
                      <a:r>
                        <a:rPr lang="en-US" sz="1300" dirty="0" smtClean="0"/>
                        <a:t>Closed</a:t>
                      </a:r>
                      <a:endParaRPr lang="en-US" sz="1300"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smtClean="0">
                        <a:solidFill>
                          <a:schemeClr val="tx1"/>
                        </a:solidFill>
                      </a:endParaRPr>
                    </a:p>
                  </a:txBody>
                  <a:tcPr/>
                </a:tc>
                <a:tc>
                  <a:txBody>
                    <a:bodyPr/>
                    <a:lstStyle/>
                    <a:p>
                      <a:endParaRPr lang="en-US" sz="1300" dirty="0">
                        <a:solidFill>
                          <a:schemeClr val="tx1"/>
                        </a:solidFill>
                      </a:endParaRPr>
                    </a:p>
                  </a:txBody>
                  <a:tcPr/>
                </a:tc>
                <a:tc>
                  <a:txBody>
                    <a:bodyPr/>
                    <a:lstStyle/>
                    <a:p>
                      <a:endParaRPr lang="en-US" sz="1300" b="0" i="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b="0" i="0" kern="1200" dirty="0" smtClean="0">
                        <a:solidFill>
                          <a:schemeClr val="dk1"/>
                        </a:solidFill>
                        <a:latin typeface="+mn-lt"/>
                        <a:ea typeface="+mn-ea"/>
                        <a:cs typeface="+mn-cs"/>
                      </a:endParaRPr>
                    </a:p>
                  </a:txBody>
                  <a:tcPr/>
                </a:tc>
                <a:tc>
                  <a:txBody>
                    <a:bodyPr/>
                    <a:lstStyle/>
                    <a:p>
                      <a:endParaRPr lang="en-US" sz="1300" dirty="0">
                        <a:solidFill>
                          <a:schemeClr val="tx1"/>
                        </a:solidFill>
                      </a:endParaRPr>
                    </a:p>
                  </a:txBody>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dirty="0" smtClean="0"/>
              <a:t>Status of Outstanding Actions on EUMETSAT</a:t>
            </a:r>
          </a:p>
        </p:txBody>
      </p:sp>
      <p:sp>
        <p:nvSpPr>
          <p:cNvPr id="4" name="Slide Number Placeholder 3"/>
          <p:cNvSpPr>
            <a:spLocks noGrp="1"/>
          </p:cNvSpPr>
          <p:nvPr>
            <p:ph type="sldNum" sz="quarter" idx="4294967295"/>
          </p:nvPr>
        </p:nvSpPr>
        <p:spPr>
          <a:xfrm>
            <a:off x="7037388" y="6426200"/>
            <a:ext cx="711200" cy="241300"/>
          </a:xfrm>
          <a:prstGeom prst="rect">
            <a:avLst/>
          </a:prstGeom>
        </p:spPr>
        <p:txBody>
          <a:bodyPr/>
          <a:lstStyle/>
          <a:p>
            <a:pPr>
              <a:defRPr/>
            </a:pPr>
            <a:r>
              <a:rPr lang="en-GB" smtClean="0"/>
              <a:t>Slide: </a:t>
            </a:r>
            <a:fld id="{AF9C8CE3-C9F9-4FE7-ADA8-C85629D186E7}" type="slidenum">
              <a:rPr lang="en-GB" smtClean="0"/>
              <a:pPr>
                <a:defRPr/>
              </a:pPr>
              <a:t>13</a:t>
            </a:fld>
            <a:endParaRPr lang="en-GB"/>
          </a:p>
        </p:txBody>
      </p:sp>
      <p:graphicFrame>
        <p:nvGraphicFramePr>
          <p:cNvPr id="5" name="Content Placeholder 3"/>
          <p:cNvGraphicFramePr>
            <a:graphicFrameLocks/>
          </p:cNvGraphicFramePr>
          <p:nvPr/>
        </p:nvGraphicFramePr>
        <p:xfrm>
          <a:off x="137465" y="1136375"/>
          <a:ext cx="9676075" cy="4510841"/>
        </p:xfrm>
        <a:graphic>
          <a:graphicData uri="http://schemas.openxmlformats.org/drawingml/2006/table">
            <a:tbl>
              <a:tblPr firstRow="1" bandRow="1">
                <a:tableStyleId>{5C22544A-7EE6-4342-B048-85BDC9FD1C3A}</a:tableStyleId>
              </a:tblPr>
              <a:tblGrid>
                <a:gridCol w="1305145"/>
                <a:gridCol w="4977380"/>
                <a:gridCol w="1318291"/>
                <a:gridCol w="1091820"/>
                <a:gridCol w="983439"/>
              </a:tblGrid>
              <a:tr h="370840">
                <a:tc>
                  <a:txBody>
                    <a:bodyPr/>
                    <a:lstStyle/>
                    <a:p>
                      <a:r>
                        <a:rPr lang="en-US" sz="1400" dirty="0" smtClean="0">
                          <a:solidFill>
                            <a:schemeClr val="tx1"/>
                          </a:solidFill>
                        </a:rPr>
                        <a:t>Action Ref</a:t>
                      </a:r>
                      <a:endParaRPr lang="en-US" sz="1400" dirty="0">
                        <a:solidFill>
                          <a:schemeClr val="tx1"/>
                        </a:solidFill>
                      </a:endParaRPr>
                    </a:p>
                  </a:txBody>
                  <a:tcPr/>
                </a:tc>
                <a:tc>
                  <a:txBody>
                    <a:bodyPr/>
                    <a:lstStyle/>
                    <a:p>
                      <a:r>
                        <a:rPr lang="en-US" sz="1400" dirty="0" smtClean="0">
                          <a:solidFill>
                            <a:schemeClr val="tx1"/>
                          </a:solidFill>
                        </a:rPr>
                        <a:t>Description</a:t>
                      </a:r>
                      <a:endParaRPr lang="en-US" sz="1400" dirty="0">
                        <a:solidFill>
                          <a:schemeClr val="tx1"/>
                        </a:solidFill>
                      </a:endParaRPr>
                    </a:p>
                  </a:txBody>
                  <a:tcPr/>
                </a:tc>
                <a:tc>
                  <a:txBody>
                    <a:bodyPr/>
                    <a:lstStyle/>
                    <a:p>
                      <a:r>
                        <a:rPr lang="en-US" sz="1400" dirty="0" smtClean="0">
                          <a:solidFill>
                            <a:schemeClr val="tx1"/>
                          </a:solidFill>
                        </a:rPr>
                        <a:t>Assigned to</a:t>
                      </a:r>
                      <a:endParaRPr lang="en-US" sz="1400" dirty="0">
                        <a:solidFill>
                          <a:schemeClr val="tx1"/>
                        </a:solidFill>
                      </a:endParaRPr>
                    </a:p>
                  </a:txBody>
                  <a:tcPr/>
                </a:tc>
                <a:tc>
                  <a:txBody>
                    <a:bodyPr/>
                    <a:lstStyle/>
                    <a:p>
                      <a:r>
                        <a:rPr lang="en-US" sz="1400" dirty="0" smtClean="0">
                          <a:solidFill>
                            <a:schemeClr val="tx1"/>
                          </a:solidFill>
                        </a:rPr>
                        <a:t>Due</a:t>
                      </a:r>
                      <a:r>
                        <a:rPr lang="en-US" sz="1400" baseline="0" dirty="0" smtClean="0">
                          <a:solidFill>
                            <a:schemeClr val="tx1"/>
                          </a:solidFill>
                        </a:rPr>
                        <a:t> </a:t>
                      </a:r>
                      <a:r>
                        <a:rPr lang="en-US" sz="1400" dirty="0" smtClean="0">
                          <a:solidFill>
                            <a:schemeClr val="tx1"/>
                          </a:solidFill>
                        </a:rPr>
                        <a:t>Date</a:t>
                      </a:r>
                      <a:endParaRPr lang="en-US" sz="1400" dirty="0">
                        <a:solidFill>
                          <a:schemeClr val="tx1"/>
                        </a:solidFill>
                      </a:endParaRPr>
                    </a:p>
                  </a:txBody>
                  <a:tcPr/>
                </a:tc>
                <a:tc>
                  <a:txBody>
                    <a:bodyPr/>
                    <a:lstStyle/>
                    <a:p>
                      <a:r>
                        <a:rPr lang="en-US" sz="1400" dirty="0" smtClean="0">
                          <a:solidFill>
                            <a:schemeClr val="tx1"/>
                          </a:solidFill>
                        </a:rPr>
                        <a:t>State</a:t>
                      </a:r>
                      <a:endParaRPr lang="en-US" sz="1400" dirty="0">
                        <a:solidFill>
                          <a:schemeClr val="tx1"/>
                        </a:solidFill>
                      </a:endParaRPr>
                    </a:p>
                  </a:txBody>
                  <a:tcPr/>
                </a:tc>
              </a:tr>
              <a:tr h="370840">
                <a:tc>
                  <a:txBody>
                    <a:bodyPr/>
                    <a:lstStyle/>
                    <a:p>
                      <a:r>
                        <a:rPr lang="en-GB" sz="1300" b="0" dirty="0" smtClean="0"/>
                        <a:t>GRWG05_08</a:t>
                      </a:r>
                      <a:endParaRPr lang="en-GB" sz="1300" b="0" dirty="0"/>
                    </a:p>
                  </a:txBody>
                  <a:tcPr marL="47625" marR="47625" marT="19050" marB="19050" anchor="ctr">
                    <a:solidFill>
                      <a:schemeClr val="accent2">
                        <a:lumMod val="20000"/>
                        <a:lumOff val="80000"/>
                      </a:schemeClr>
                    </a:solidFill>
                  </a:tcPr>
                </a:tc>
                <a:tc>
                  <a:txBody>
                    <a:bodyPr/>
                    <a:lstStyle/>
                    <a:p>
                      <a:r>
                        <a:rPr lang="en-IE" sz="1300" b="0" dirty="0" smtClean="0"/>
                        <a:t>Investigate the possibility to supply GEO data over desert sites to the SADE database</a:t>
                      </a:r>
                      <a:endParaRPr lang="en-IE" sz="1300" b="0" dirty="0"/>
                    </a:p>
                  </a:txBody>
                  <a:tcPr marL="47625" marR="47625" marT="19050" marB="19050" anchor="ctr">
                    <a:solidFill>
                      <a:schemeClr val="accent2">
                        <a:lumMod val="20000"/>
                        <a:lumOff val="80000"/>
                      </a:schemeClr>
                    </a:solidFill>
                  </a:tcPr>
                </a:tc>
                <a:tc>
                  <a:txBody>
                    <a:bodyPr/>
                    <a:lstStyle/>
                    <a:p>
                      <a:r>
                        <a:rPr lang="en-GB" sz="1300" kern="1200" dirty="0" smtClean="0">
                          <a:solidFill>
                            <a:schemeClr val="tx1"/>
                          </a:solidFill>
                          <a:latin typeface="+mn-lt"/>
                          <a:ea typeface="+mn-ea"/>
                          <a:cs typeface="+mn-cs"/>
                        </a:rPr>
                        <a:t>EUMETSAT</a:t>
                      </a:r>
                      <a:endParaRPr lang="en-GB" sz="1300" kern="1200" dirty="0">
                        <a:solidFill>
                          <a:schemeClr val="tx1"/>
                        </a:solidFill>
                        <a:latin typeface="+mn-lt"/>
                        <a:ea typeface="+mn-ea"/>
                        <a:cs typeface="+mn-cs"/>
                      </a:endParaRPr>
                    </a:p>
                  </a:txBody>
                  <a:tcPr marL="47625" marR="47625" marT="19050" marB="19050" anchor="ctr">
                    <a:solidFill>
                      <a:schemeClr val="accent2">
                        <a:lumMod val="20000"/>
                        <a:lumOff val="80000"/>
                      </a:schemeClr>
                    </a:solidFill>
                  </a:tcPr>
                </a:tc>
                <a:tc>
                  <a:txBody>
                    <a:bodyPr/>
                    <a:lstStyle/>
                    <a:p>
                      <a:r>
                        <a:rPr lang="en-GB" sz="1300" b="0" i="0" kern="1200" dirty="0" smtClean="0">
                          <a:solidFill>
                            <a:schemeClr val="dk1"/>
                          </a:solidFill>
                          <a:latin typeface="+mn-lt"/>
                          <a:ea typeface="+mn-ea"/>
                          <a:cs typeface="+mn-cs"/>
                        </a:rPr>
                        <a:t>01 Mar 2011</a:t>
                      </a:r>
                      <a:endParaRPr lang="en-US" sz="1300" dirty="0">
                        <a:solidFill>
                          <a:schemeClr val="tx1"/>
                        </a:solidFill>
                      </a:endParaRP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solidFill>
                        </a:rPr>
                        <a:t>Open</a:t>
                      </a:r>
                    </a:p>
                    <a:p>
                      <a:endParaRPr lang="en-US" sz="1300" dirty="0">
                        <a:solidFill>
                          <a:schemeClr val="tx1"/>
                        </a:solidFill>
                      </a:endParaRPr>
                    </a:p>
                  </a:txBody>
                  <a:tcPr>
                    <a:solidFill>
                      <a:schemeClr val="accent2">
                        <a:lumMod val="20000"/>
                        <a:lumOff val="80000"/>
                      </a:schemeClr>
                    </a:solidFill>
                  </a:tcPr>
                </a:tc>
              </a:tr>
              <a:tr h="370840">
                <a:tc>
                  <a:txBody>
                    <a:bodyPr/>
                    <a:lstStyle/>
                    <a:p>
                      <a:pPr>
                        <a:lnSpc>
                          <a:spcPts val="1535"/>
                        </a:lnSpc>
                        <a:spcAft>
                          <a:spcPts val="0"/>
                        </a:spcAft>
                      </a:pPr>
                      <a:r>
                        <a:rPr lang="en-GB" sz="1300" dirty="0" smtClean="0">
                          <a:latin typeface="Calibri"/>
                          <a:ea typeface="Calibri"/>
                        </a:rPr>
                        <a:t>Several</a:t>
                      </a:r>
                      <a:endParaRPr lang="en-GB" sz="1300" dirty="0">
                        <a:latin typeface="Calibri"/>
                        <a:ea typeface="Calibri"/>
                      </a:endParaRPr>
                    </a:p>
                  </a:txBody>
                  <a:tcPr marL="47625" marR="47625" marT="19050" marB="19050" anchor="ctr"/>
                </a:tc>
                <a:tc gridSpan="4">
                  <a:txBody>
                    <a:bodyPr/>
                    <a:lstStyle/>
                    <a:p>
                      <a:pPr marL="0" lvl="0" algn="l" defTabSz="914400" rtl="0" eaLnBrk="1" latinLnBrk="0" hangingPunct="1">
                        <a:lnSpc>
                          <a:spcPts val="1535"/>
                        </a:lnSpc>
                        <a:spcAft>
                          <a:spcPts val="0"/>
                        </a:spcAft>
                      </a:pPr>
                      <a:r>
                        <a:rPr lang="en-GB" sz="1300" kern="1200" dirty="0" smtClean="0">
                          <a:solidFill>
                            <a:schemeClr val="dk1"/>
                          </a:solidFill>
                          <a:latin typeface="+mn-lt"/>
                          <a:ea typeface="+mn-ea"/>
                          <a:cs typeface="+mn-cs"/>
                        </a:rPr>
                        <a:t>Actions related to Instrument Events Logs will be reported by Rob</a:t>
                      </a:r>
                      <a:endParaRPr lang="en-GB" sz="1300" kern="1200" dirty="0">
                        <a:solidFill>
                          <a:schemeClr val="dk1"/>
                        </a:solidFill>
                        <a:latin typeface="+mn-lt"/>
                        <a:ea typeface="+mn-ea"/>
                        <a:cs typeface="+mn-cs"/>
                      </a:endParaRPr>
                    </a:p>
                  </a:txBody>
                  <a:tcPr marL="47625" marR="47625" marT="19050" marB="19050" anchor="ctr"/>
                </a:tc>
                <a:tc hMerge="1">
                  <a:txBody>
                    <a:bodyPr/>
                    <a:lstStyle/>
                    <a:p>
                      <a:pPr>
                        <a:lnSpc>
                          <a:spcPts val="1535"/>
                        </a:lnSpc>
                        <a:spcAft>
                          <a:spcPts val="0"/>
                        </a:spcAft>
                      </a:pPr>
                      <a:endParaRPr lang="en-GB" sz="1400" dirty="0">
                        <a:latin typeface="Calibri"/>
                        <a:ea typeface="Calibri"/>
                      </a:endParaRPr>
                    </a:p>
                  </a:txBody>
                  <a:tcPr marL="47625" marR="47625" marT="19050" marB="19050" anchor="ctr"/>
                </a:tc>
                <a:tc hMerge="1">
                  <a:txBody>
                    <a:bodyPr/>
                    <a:lstStyle/>
                    <a:p>
                      <a:endParaRPr lang="en-GB"/>
                    </a:p>
                  </a:txBody>
                  <a:tcPr/>
                </a:tc>
                <a:tc hMerge="1">
                  <a:txBody>
                    <a:bodyPr/>
                    <a:lstStyle/>
                    <a:p>
                      <a:endParaRPr lang="en-GB"/>
                    </a:p>
                  </a:txBody>
                  <a:tcPr/>
                </a:tc>
              </a:tr>
              <a:tr h="827841">
                <a:tc>
                  <a:txBody>
                    <a:bodyPr/>
                    <a:lstStyle/>
                    <a:p>
                      <a:r>
                        <a:rPr lang="en-GB" sz="1300" dirty="0" smtClean="0"/>
                        <a:t>GWG_13.14</a:t>
                      </a:r>
                      <a:endParaRPr lang="en-GB" sz="1300" dirty="0"/>
                    </a:p>
                  </a:txBody>
                  <a:tcPr marL="47625" marR="47625" marT="19050" marB="19050" anchor="ctr"/>
                </a:tc>
                <a:tc>
                  <a:txBody>
                    <a:bodyPr/>
                    <a:lstStyle/>
                    <a:p>
                      <a:r>
                        <a:rPr lang="en-IE" sz="1300" dirty="0" smtClean="0"/>
                        <a:t>EUMETSAT to propose solution based on modification of plotting tool and server structure and content to allow daily results to be displayed by 1 Sept 2013.</a:t>
                      </a:r>
                      <a:endParaRPr lang="en-IE" sz="1300" dirty="0"/>
                    </a:p>
                  </a:txBody>
                  <a:tcPr marL="47625" marR="47625" marT="19050" marB="19050" anchor="ctr"/>
                </a:tc>
                <a:tc>
                  <a:txBody>
                    <a:bodyPr/>
                    <a:lstStyle/>
                    <a:p>
                      <a:pPr>
                        <a:lnSpc>
                          <a:spcPts val="1535"/>
                        </a:lnSpc>
                        <a:spcAft>
                          <a:spcPts val="0"/>
                        </a:spcAft>
                      </a:pPr>
                      <a:r>
                        <a:rPr lang="en-US" sz="1300" dirty="0" smtClean="0">
                          <a:solidFill>
                            <a:schemeClr val="tx1"/>
                          </a:solidFill>
                        </a:rPr>
                        <a:t>T. Hewison</a:t>
                      </a:r>
                      <a:endParaRPr lang="en-GB" sz="1300" dirty="0">
                        <a:latin typeface="Calibri"/>
                        <a:ea typeface="Calibri"/>
                      </a:endParaRPr>
                    </a:p>
                  </a:txBody>
                  <a:tcPr/>
                </a:tc>
                <a:tc>
                  <a:txBody>
                    <a:bodyPr/>
                    <a:lstStyle/>
                    <a:p>
                      <a:r>
                        <a:rPr lang="en-GB" sz="1300" b="0" i="0" kern="1200" dirty="0" smtClean="0">
                          <a:solidFill>
                            <a:schemeClr val="dk1"/>
                          </a:solidFill>
                          <a:latin typeface="+mn-lt"/>
                          <a:ea typeface="+mn-ea"/>
                          <a:cs typeface="+mn-cs"/>
                        </a:rPr>
                        <a:t>01 Sep 2013</a:t>
                      </a:r>
                      <a:endParaRPr lang="en-US" sz="1300" dirty="0">
                        <a:solidFill>
                          <a:schemeClr val="tx1"/>
                        </a:solidFill>
                      </a:endParaRPr>
                    </a:p>
                  </a:txBody>
                  <a:tcPr/>
                </a:tc>
                <a:tc>
                  <a:txBody>
                    <a:bodyPr/>
                    <a:lstStyle/>
                    <a:p>
                      <a:r>
                        <a:rPr lang="en-US" sz="1300" dirty="0" smtClean="0">
                          <a:solidFill>
                            <a:schemeClr val="tx1"/>
                          </a:solidFill>
                        </a:rPr>
                        <a:t>Late</a:t>
                      </a:r>
                      <a:endParaRPr lang="en-US" sz="1300"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smtClean="0">
                          <a:solidFill>
                            <a:schemeClr val="tx1"/>
                          </a:solidFill>
                          <a:latin typeface="+mn-lt"/>
                          <a:ea typeface="+mn-ea"/>
                          <a:cs typeface="+mn-cs"/>
                        </a:rPr>
                        <a:t>GWG_13.37</a:t>
                      </a:r>
                      <a:endParaRPr lang="en-US" sz="13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300" kern="1200" dirty="0" smtClean="0">
                          <a:solidFill>
                            <a:schemeClr val="tx1"/>
                          </a:solidFill>
                          <a:latin typeface="+mn-lt"/>
                          <a:ea typeface="+mn-ea"/>
                          <a:cs typeface="+mn-cs"/>
                        </a:rPr>
                        <a:t>EUMETSAT (lead) + GDWG members to work with EUMETSAT to use their bias plotting tool for GPRC product monitoring plots.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smtClean="0">
                          <a:solidFill>
                            <a:schemeClr val="tx1"/>
                          </a:solidFill>
                          <a:latin typeface="+mn-lt"/>
                          <a:ea typeface="+mn-ea"/>
                          <a:cs typeface="+mn-cs"/>
                        </a:rPr>
                        <a:t>T. </a:t>
                      </a:r>
                      <a:r>
                        <a:rPr lang="en-GB" sz="1300" kern="1200" dirty="0" smtClean="0">
                          <a:solidFill>
                            <a:schemeClr val="tx1"/>
                          </a:solidFill>
                          <a:latin typeface="+mn-lt"/>
                          <a:ea typeface="+mn-ea"/>
                          <a:cs typeface="+mn-cs"/>
                        </a:rPr>
                        <a:t>Hewison</a:t>
                      </a:r>
                    </a:p>
                  </a:txBody>
                  <a:tcPr/>
                </a:tc>
                <a:tc>
                  <a:txBody>
                    <a:bodyPr/>
                    <a:lstStyle/>
                    <a:p>
                      <a:pPr marL="0" algn="l" defTabSz="914400" rtl="0" eaLnBrk="1" latinLnBrk="0" hangingPunct="1"/>
                      <a:r>
                        <a:rPr lang="en-GB" sz="1300" kern="1200" dirty="0">
                          <a:solidFill>
                            <a:schemeClr val="tx1"/>
                          </a:solidFill>
                          <a:latin typeface="+mn-lt"/>
                          <a:ea typeface="+mn-ea"/>
                          <a:cs typeface="+mn-cs"/>
                        </a:rPr>
                        <a:t>01 Mar 2014</a:t>
                      </a:r>
                    </a:p>
                  </a:txBody>
                  <a:tcPr marL="47625" marR="47625" marT="19050" marB="19050" anchor="ctr"/>
                </a:tc>
                <a:tc>
                  <a:txBody>
                    <a:bodyPr/>
                    <a:lstStyle/>
                    <a:p>
                      <a:pPr marL="0" algn="l" defTabSz="914400" rtl="0" eaLnBrk="1" latinLnBrk="0" hangingPunct="1"/>
                      <a:r>
                        <a:rPr lang="en-US" sz="1300" kern="1200" dirty="0" smtClean="0">
                          <a:solidFill>
                            <a:schemeClr val="tx1"/>
                          </a:solidFill>
                          <a:latin typeface="+mn-lt"/>
                          <a:ea typeface="+mn-ea"/>
                          <a:cs typeface="+mn-cs"/>
                        </a:rPr>
                        <a:t>Late</a:t>
                      </a:r>
                      <a:endParaRPr lang="en-US" sz="1300" kern="1200" dirty="0">
                        <a:solidFill>
                          <a:schemeClr val="tx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kern="1200" dirty="0" smtClean="0">
                          <a:solidFill>
                            <a:schemeClr val="dk1"/>
                          </a:solidFill>
                          <a:latin typeface="+mn-lt"/>
                          <a:ea typeface="+mn-ea"/>
                          <a:cs typeface="+mn-cs"/>
                        </a:rPr>
                        <a:t>GWG_13.25</a:t>
                      </a:r>
                      <a:endParaRPr lang="en-US" sz="1300" dirty="0" smtClean="0">
                        <a:solidFill>
                          <a:schemeClr val="tx1"/>
                        </a:solidFill>
                      </a:endParaRPr>
                    </a:p>
                  </a:txBody>
                  <a:tcPr/>
                </a:tc>
                <a:tc>
                  <a:txBody>
                    <a:bodyPr/>
                    <a:lstStyle/>
                    <a:p>
                      <a:r>
                        <a:rPr lang="en-IE" sz="1300" b="0" i="0" kern="1200" dirty="0" smtClean="0">
                          <a:solidFill>
                            <a:schemeClr val="dk1"/>
                          </a:solidFill>
                          <a:latin typeface="+mn-lt"/>
                          <a:ea typeface="+mn-ea"/>
                          <a:cs typeface="+mn-cs"/>
                        </a:rPr>
                        <a:t>Each GPRC provides angular data available in the May web meeting and present the result to decide ADM model in another web meeting in summer; July-Nov for threshold sensitivity analysis.</a:t>
                      </a:r>
                      <a:endParaRPr lang="en-US" sz="1300" dirty="0">
                        <a:solidFill>
                          <a:schemeClr val="tx1"/>
                        </a:solidFill>
                      </a:endParaRPr>
                    </a:p>
                  </a:txBody>
                  <a:tcPr/>
                </a:tc>
                <a:tc>
                  <a:txBody>
                    <a:bodyPr/>
                    <a:lstStyle/>
                    <a:p>
                      <a:r>
                        <a:rPr lang="en-GB" sz="1300" b="0" i="0" kern="1200" dirty="0" smtClean="0">
                          <a:solidFill>
                            <a:schemeClr val="dk1"/>
                          </a:solidFill>
                          <a:latin typeface="+mn-lt"/>
                          <a:ea typeface="+mn-ea"/>
                          <a:cs typeface="+mn-cs"/>
                        </a:rPr>
                        <a:t>GPRC</a:t>
                      </a:r>
                      <a:endParaRPr lang="en-US" sz="1300" dirty="0">
                        <a:solidFill>
                          <a:schemeClr val="tx1"/>
                        </a:solidFill>
                      </a:endParaRPr>
                    </a:p>
                  </a:txBody>
                  <a:tcPr/>
                </a:tc>
                <a:tc>
                  <a:txBody>
                    <a:bodyPr/>
                    <a:lstStyle/>
                    <a:p>
                      <a:r>
                        <a:rPr lang="en-GB" sz="1300" b="0" i="0" kern="1200" dirty="0" smtClean="0">
                          <a:solidFill>
                            <a:schemeClr val="dk1"/>
                          </a:solidFill>
                          <a:latin typeface="+mn-lt"/>
                          <a:ea typeface="+mn-ea"/>
                          <a:cs typeface="+mn-cs"/>
                        </a:rPr>
                        <a:t>1 May 2014</a:t>
                      </a:r>
                      <a:endParaRPr lang="en-US" sz="1300" dirty="0">
                        <a:solidFill>
                          <a:schemeClr val="tx1"/>
                        </a:solidFill>
                      </a:endParaRPr>
                    </a:p>
                  </a:txBody>
                  <a:tcPr/>
                </a:tc>
                <a:tc>
                  <a:txBody>
                    <a:bodyPr/>
                    <a:lstStyle/>
                    <a:p>
                      <a:r>
                        <a:rPr lang="en-US" sz="1300" dirty="0" smtClean="0">
                          <a:solidFill>
                            <a:schemeClr val="tx1"/>
                          </a:solidFill>
                        </a:rPr>
                        <a:t>Close?</a:t>
                      </a:r>
                      <a:endParaRPr lang="en-US" sz="1300"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kern="1200" dirty="0" smtClean="0">
                          <a:solidFill>
                            <a:schemeClr val="dk1"/>
                          </a:solidFill>
                          <a:latin typeface="+mn-lt"/>
                          <a:ea typeface="+mn-ea"/>
                          <a:cs typeface="+mn-cs"/>
                        </a:rPr>
                        <a:t>GWG_13.30</a:t>
                      </a:r>
                      <a:endParaRPr lang="en-US" sz="1300" dirty="0" smtClean="0">
                        <a:solidFill>
                          <a:schemeClr val="tx1"/>
                        </a:solidFill>
                      </a:endParaRPr>
                    </a:p>
                  </a:txBody>
                  <a:tcPr/>
                </a:tc>
                <a:tc>
                  <a:txBody>
                    <a:bodyPr/>
                    <a:lstStyle/>
                    <a:p>
                      <a:r>
                        <a:rPr lang="en-IE" sz="1300" b="0" i="0" kern="1200" dirty="0" smtClean="0">
                          <a:solidFill>
                            <a:schemeClr val="dk1"/>
                          </a:solidFill>
                          <a:latin typeface="+mn-lt"/>
                          <a:ea typeface="+mn-ea"/>
                          <a:cs typeface="+mn-cs"/>
                        </a:rPr>
                        <a:t>All GPRCs to provide GCC with links to the official SRFs for all instruments for which GSICS Products are being developed for publication on GCC website. </a:t>
                      </a:r>
                    </a:p>
                    <a:p>
                      <a:r>
                        <a:rPr lang="en-IE" sz="1300" b="0" i="0" kern="1200" dirty="0" smtClean="0">
                          <a:solidFill>
                            <a:schemeClr val="dk1"/>
                          </a:solidFill>
                          <a:latin typeface="+mn-lt"/>
                          <a:ea typeface="+mn-ea"/>
                          <a:cs typeface="+mn-cs"/>
                        </a:rPr>
                        <a:t>- Links to SRFs from NASA/NOAA/EUMETSAT/CMA/JMA are now available on the GCC website [</a:t>
                      </a:r>
                      <a:r>
                        <a:rPr lang="en-IE" sz="1300" b="0" i="0" kern="1200" dirty="0" err="1" smtClean="0">
                          <a:solidFill>
                            <a:schemeClr val="dk1"/>
                          </a:solidFill>
                          <a:latin typeface="+mn-lt"/>
                          <a:ea typeface="+mn-ea"/>
                          <a:cs typeface="+mn-cs"/>
                        </a:rPr>
                        <a:t>TimHewison</a:t>
                      </a:r>
                      <a:r>
                        <a:rPr lang="en-IE" sz="1300" b="0" i="0" kern="1200" dirty="0" smtClean="0">
                          <a:solidFill>
                            <a:schemeClr val="dk1"/>
                          </a:solidFill>
                          <a:latin typeface="+mn-lt"/>
                          <a:ea typeface="+mn-ea"/>
                          <a:cs typeface="+mn-cs"/>
                        </a:rPr>
                        <a:t>, 2015-01-23]</a:t>
                      </a:r>
                      <a:endParaRPr lang="en-US" sz="1300" dirty="0">
                        <a:solidFill>
                          <a:schemeClr val="tx1"/>
                        </a:solidFill>
                      </a:endParaRPr>
                    </a:p>
                  </a:txBody>
                  <a:tcPr/>
                </a:tc>
                <a:tc>
                  <a:txBody>
                    <a:bodyPr/>
                    <a:lstStyle/>
                    <a:p>
                      <a:r>
                        <a:rPr lang="en-GB" sz="1300" dirty="0" smtClean="0"/>
                        <a:t>GPRC</a:t>
                      </a:r>
                      <a:endParaRPr lang="en-GB" sz="1300" dirty="0"/>
                    </a:p>
                  </a:txBody>
                  <a:tcPr marL="47625" marR="47625" marT="19050" marB="19050" anchor="ctr"/>
                </a:tc>
                <a:tc>
                  <a:txBody>
                    <a:bodyPr/>
                    <a:lstStyle/>
                    <a:p>
                      <a:r>
                        <a:rPr lang="en-GB" sz="1300" dirty="0" smtClean="0"/>
                        <a:t>1 Jul </a:t>
                      </a:r>
                      <a:r>
                        <a:rPr lang="en-GB" sz="1300" dirty="0"/>
                        <a:t>2014</a:t>
                      </a:r>
                    </a:p>
                  </a:txBody>
                  <a:tcPr marL="47625" marR="47625" marT="19050" marB="19050" anchor="ctr"/>
                </a:tc>
                <a:tc>
                  <a:txBody>
                    <a:bodyPr/>
                    <a:lstStyle/>
                    <a:p>
                      <a:endParaRPr lang="en-US" sz="1300" dirty="0" smtClean="0">
                        <a:solidFill>
                          <a:schemeClr val="tx1"/>
                        </a:solidFill>
                      </a:endParaRPr>
                    </a:p>
                    <a:p>
                      <a:endParaRPr lang="en-US" sz="1300" dirty="0" smtClean="0">
                        <a:solidFill>
                          <a:schemeClr val="tx1"/>
                        </a:solidFill>
                      </a:endParaRPr>
                    </a:p>
                    <a:p>
                      <a:r>
                        <a:rPr lang="en-US" sz="1300" dirty="0" smtClean="0">
                          <a:solidFill>
                            <a:schemeClr val="tx1"/>
                          </a:solidFill>
                        </a:rPr>
                        <a:t>Close?</a:t>
                      </a:r>
                      <a:endParaRPr lang="en-US" sz="1300" dirty="0">
                        <a:solidFill>
                          <a:schemeClr val="tx1"/>
                        </a:solidFill>
                      </a:endParaRPr>
                    </a:p>
                  </a:txBody>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dirty="0" smtClean="0"/>
              <a:t>Status of Outstanding Actions on EUMETSAT – cont.</a:t>
            </a:r>
          </a:p>
        </p:txBody>
      </p:sp>
      <p:sp>
        <p:nvSpPr>
          <p:cNvPr id="4" name="Slide Number Placeholder 3"/>
          <p:cNvSpPr>
            <a:spLocks noGrp="1"/>
          </p:cNvSpPr>
          <p:nvPr>
            <p:ph type="sldNum" sz="quarter" idx="4294967295"/>
          </p:nvPr>
        </p:nvSpPr>
        <p:spPr>
          <a:xfrm>
            <a:off x="7037388" y="6426200"/>
            <a:ext cx="711200" cy="241300"/>
          </a:xfrm>
          <a:prstGeom prst="rect">
            <a:avLst/>
          </a:prstGeom>
        </p:spPr>
        <p:txBody>
          <a:bodyPr/>
          <a:lstStyle/>
          <a:p>
            <a:pPr>
              <a:defRPr/>
            </a:pPr>
            <a:r>
              <a:rPr lang="en-GB" smtClean="0"/>
              <a:t>Slide: </a:t>
            </a:r>
            <a:fld id="{AF9C8CE3-C9F9-4FE7-ADA8-C85629D186E7}" type="slidenum">
              <a:rPr lang="en-GB" smtClean="0"/>
              <a:pPr>
                <a:defRPr/>
              </a:pPr>
              <a:t>14</a:t>
            </a:fld>
            <a:endParaRPr lang="en-GB"/>
          </a:p>
        </p:txBody>
      </p:sp>
      <p:graphicFrame>
        <p:nvGraphicFramePr>
          <p:cNvPr id="5" name="Content Placeholder 3"/>
          <p:cNvGraphicFramePr>
            <a:graphicFrameLocks/>
          </p:cNvGraphicFramePr>
          <p:nvPr/>
        </p:nvGraphicFramePr>
        <p:xfrm>
          <a:off x="137465" y="1077913"/>
          <a:ext cx="9586065" cy="3403600"/>
        </p:xfrm>
        <a:graphic>
          <a:graphicData uri="http://schemas.openxmlformats.org/drawingml/2006/table">
            <a:tbl>
              <a:tblPr firstRow="1" bandRow="1">
                <a:tableStyleId>{5C22544A-7EE6-4342-B048-85BDC9FD1C3A}</a:tableStyleId>
              </a:tblPr>
              <a:tblGrid>
                <a:gridCol w="1363950"/>
                <a:gridCol w="4760481"/>
                <a:gridCol w="1166379"/>
                <a:gridCol w="1125125"/>
                <a:gridCol w="1170130"/>
              </a:tblGrid>
              <a:tr h="370840">
                <a:tc>
                  <a:txBody>
                    <a:bodyPr/>
                    <a:lstStyle/>
                    <a:p>
                      <a:pPr marL="0" algn="l" defTabSz="914400" rtl="0" eaLnBrk="1" latinLnBrk="0" hangingPunct="1"/>
                      <a:r>
                        <a:rPr lang="en-US" sz="1300" kern="1200" dirty="0" smtClean="0">
                          <a:solidFill>
                            <a:schemeClr val="tx1"/>
                          </a:solidFill>
                          <a:latin typeface="+mn-lt"/>
                          <a:ea typeface="+mn-ea"/>
                          <a:cs typeface="+mn-cs"/>
                        </a:rPr>
                        <a:t>Action Ref</a:t>
                      </a:r>
                      <a:endParaRPr lang="en-US" sz="1300" kern="1200" dirty="0">
                        <a:solidFill>
                          <a:schemeClr val="tx1"/>
                        </a:solidFill>
                        <a:latin typeface="+mn-lt"/>
                        <a:ea typeface="+mn-ea"/>
                        <a:cs typeface="+mn-cs"/>
                      </a:endParaRPr>
                    </a:p>
                  </a:txBody>
                  <a:tcPr/>
                </a:tc>
                <a:tc>
                  <a:txBody>
                    <a:bodyPr/>
                    <a:lstStyle/>
                    <a:p>
                      <a:pPr marL="0" algn="l" defTabSz="914400" rtl="0" eaLnBrk="1" latinLnBrk="0" hangingPunct="1"/>
                      <a:r>
                        <a:rPr lang="en-US" sz="1300" kern="1200" dirty="0" smtClean="0">
                          <a:solidFill>
                            <a:schemeClr val="tx1"/>
                          </a:solidFill>
                          <a:latin typeface="+mn-lt"/>
                          <a:ea typeface="+mn-ea"/>
                          <a:cs typeface="+mn-cs"/>
                        </a:rPr>
                        <a:t>Description</a:t>
                      </a:r>
                      <a:endParaRPr lang="en-US" sz="1300" kern="1200" dirty="0">
                        <a:solidFill>
                          <a:schemeClr val="tx1"/>
                        </a:solidFill>
                        <a:latin typeface="+mn-lt"/>
                        <a:ea typeface="+mn-ea"/>
                        <a:cs typeface="+mn-cs"/>
                      </a:endParaRPr>
                    </a:p>
                  </a:txBody>
                  <a:tcPr/>
                </a:tc>
                <a:tc>
                  <a:txBody>
                    <a:bodyPr/>
                    <a:lstStyle/>
                    <a:p>
                      <a:pPr marL="0" algn="l" defTabSz="914400" rtl="0" eaLnBrk="1" latinLnBrk="0" hangingPunct="1"/>
                      <a:r>
                        <a:rPr lang="en-US" sz="1300" kern="1200" dirty="0" smtClean="0">
                          <a:solidFill>
                            <a:schemeClr val="tx1"/>
                          </a:solidFill>
                          <a:latin typeface="+mn-lt"/>
                          <a:ea typeface="+mn-ea"/>
                          <a:cs typeface="+mn-cs"/>
                        </a:rPr>
                        <a:t>Assigned to</a:t>
                      </a:r>
                      <a:endParaRPr lang="en-US" sz="1300" kern="1200" dirty="0">
                        <a:solidFill>
                          <a:schemeClr val="tx1"/>
                        </a:solidFill>
                        <a:latin typeface="+mn-lt"/>
                        <a:ea typeface="+mn-ea"/>
                        <a:cs typeface="+mn-cs"/>
                      </a:endParaRPr>
                    </a:p>
                  </a:txBody>
                  <a:tcPr/>
                </a:tc>
                <a:tc>
                  <a:txBody>
                    <a:bodyPr/>
                    <a:lstStyle/>
                    <a:p>
                      <a:pPr marL="0" algn="l" defTabSz="914400" rtl="0" eaLnBrk="1" latinLnBrk="0" hangingPunct="1"/>
                      <a:r>
                        <a:rPr lang="en-US" sz="1300" kern="1200" dirty="0" smtClean="0">
                          <a:solidFill>
                            <a:schemeClr val="tx1"/>
                          </a:solidFill>
                          <a:latin typeface="+mn-lt"/>
                          <a:ea typeface="+mn-ea"/>
                          <a:cs typeface="+mn-cs"/>
                        </a:rPr>
                        <a:t>Due Date</a:t>
                      </a:r>
                      <a:endParaRPr lang="en-US" sz="1300" kern="1200" dirty="0">
                        <a:solidFill>
                          <a:schemeClr val="tx1"/>
                        </a:solidFill>
                        <a:latin typeface="+mn-lt"/>
                        <a:ea typeface="+mn-ea"/>
                        <a:cs typeface="+mn-cs"/>
                      </a:endParaRPr>
                    </a:p>
                  </a:txBody>
                  <a:tcPr/>
                </a:tc>
                <a:tc>
                  <a:txBody>
                    <a:bodyPr/>
                    <a:lstStyle/>
                    <a:p>
                      <a:pPr marL="0" algn="l" defTabSz="914400" rtl="0" eaLnBrk="1" latinLnBrk="0" hangingPunct="1"/>
                      <a:r>
                        <a:rPr lang="en-US" sz="1300" kern="1200" dirty="0" smtClean="0">
                          <a:solidFill>
                            <a:schemeClr val="tx1"/>
                          </a:solidFill>
                          <a:latin typeface="+mn-lt"/>
                          <a:ea typeface="+mn-ea"/>
                          <a:cs typeface="+mn-cs"/>
                        </a:rPr>
                        <a:t>State</a:t>
                      </a:r>
                      <a:endParaRPr lang="en-US" sz="1300" kern="1200" dirty="0">
                        <a:solidFill>
                          <a:schemeClr val="tx1"/>
                        </a:solidFill>
                        <a:latin typeface="+mn-lt"/>
                        <a:ea typeface="+mn-ea"/>
                        <a:cs typeface="+mn-cs"/>
                      </a:endParaRPr>
                    </a:p>
                  </a:txBody>
                  <a:tcPr/>
                </a:tc>
              </a:tr>
              <a:tr h="370840">
                <a:tc>
                  <a:txBody>
                    <a:bodyPr/>
                    <a:lstStyle/>
                    <a:p>
                      <a:pPr marL="0" algn="l" defTabSz="914400" rtl="0" eaLnBrk="1" latinLnBrk="0" hangingPunct="1"/>
                      <a:r>
                        <a:rPr lang="en-GB" sz="1300" kern="1200" dirty="0" smtClean="0">
                          <a:solidFill>
                            <a:schemeClr val="tx1"/>
                          </a:solidFill>
                          <a:latin typeface="+mn-lt"/>
                          <a:ea typeface="+mn-ea"/>
                          <a:cs typeface="+mn-cs"/>
                        </a:rPr>
                        <a:t>GRWG_14.13</a:t>
                      </a:r>
                      <a:endParaRPr lang="en-GB" sz="1300" kern="1200" dirty="0">
                        <a:solidFill>
                          <a:schemeClr val="tx1"/>
                        </a:solidFill>
                        <a:latin typeface="+mn-lt"/>
                        <a:ea typeface="+mn-ea"/>
                        <a:cs typeface="+mn-cs"/>
                      </a:endParaRPr>
                    </a:p>
                  </a:txBody>
                  <a:tcPr marL="47625" marR="47625" marT="19050" marB="19050" anchor="ctr"/>
                </a:tc>
                <a:tc>
                  <a:txBody>
                    <a:bodyPr/>
                    <a:lstStyle/>
                    <a:p>
                      <a:pPr marL="0" algn="l" defTabSz="914400" rtl="0" eaLnBrk="1" latinLnBrk="0" hangingPunct="1"/>
                      <a:r>
                        <a:rPr lang="en-IE" sz="1300" kern="1200" dirty="0" smtClean="0">
                          <a:solidFill>
                            <a:schemeClr val="tx1"/>
                          </a:solidFill>
                          <a:latin typeface="+mn-lt"/>
                          <a:ea typeface="+mn-ea"/>
                          <a:cs typeface="+mn-cs"/>
                        </a:rPr>
                        <a:t>CNES and EUMETSAT to investigate differences in their IASI-A, -B and CrIS? comparison methods and results, and report these by the next annual GRWG meeting. </a:t>
                      </a:r>
                    </a:p>
                  </a:txBody>
                  <a:tcPr marL="47625" marR="47625" marT="19050" marB="19050" anchor="ctr"/>
                </a:tc>
                <a:tc>
                  <a:txBody>
                    <a:bodyPr/>
                    <a:lstStyle/>
                    <a:p>
                      <a:pPr marL="0" algn="l" defTabSz="914400" rtl="0" eaLnBrk="1" latinLnBrk="0" hangingPunct="1"/>
                      <a:r>
                        <a:rPr lang="en-GB" sz="1300" kern="1200" dirty="0" smtClean="0">
                          <a:solidFill>
                            <a:schemeClr val="tx1"/>
                          </a:solidFill>
                          <a:latin typeface="+mn-lt"/>
                          <a:ea typeface="+mn-ea"/>
                          <a:cs typeface="+mn-cs"/>
                        </a:rPr>
                        <a:t>CNES</a:t>
                      </a:r>
                      <a:r>
                        <a:rPr lang="en-GB" sz="1300" kern="1200" baseline="0" dirty="0" smtClean="0">
                          <a:solidFill>
                            <a:schemeClr val="tx1"/>
                          </a:solidFill>
                          <a:latin typeface="+mn-lt"/>
                          <a:ea typeface="+mn-ea"/>
                          <a:cs typeface="+mn-cs"/>
                        </a:rPr>
                        <a:t> +</a:t>
                      </a:r>
                      <a:r>
                        <a:rPr lang="en-GB" sz="1300" kern="1200" dirty="0" smtClean="0">
                          <a:solidFill>
                            <a:schemeClr val="tx1"/>
                          </a:solidFill>
                          <a:latin typeface="+mn-lt"/>
                          <a:ea typeface="+mn-ea"/>
                          <a:cs typeface="+mn-cs"/>
                        </a:rPr>
                        <a:t> EUMETSAT</a:t>
                      </a:r>
                      <a:endParaRPr lang="en-GB" sz="1300" kern="1200" dirty="0">
                        <a:solidFill>
                          <a:schemeClr val="tx1"/>
                        </a:solidFill>
                        <a:latin typeface="+mn-lt"/>
                        <a:ea typeface="+mn-ea"/>
                        <a:cs typeface="+mn-cs"/>
                      </a:endParaRPr>
                    </a:p>
                  </a:txBody>
                  <a:tcPr marL="47625" marR="47625" marT="19050" marB="19050" anchor="ctr"/>
                </a:tc>
                <a:tc>
                  <a:txBody>
                    <a:bodyPr/>
                    <a:lstStyle/>
                    <a:p>
                      <a:pPr marL="0" algn="l" defTabSz="914400" rtl="0" eaLnBrk="1" latinLnBrk="0" hangingPunct="1"/>
                      <a:r>
                        <a:rPr lang="en-GB" sz="1300" kern="1200" dirty="0" smtClean="0">
                          <a:solidFill>
                            <a:schemeClr val="tx1"/>
                          </a:solidFill>
                          <a:latin typeface="+mn-lt"/>
                          <a:ea typeface="+mn-ea"/>
                          <a:cs typeface="+mn-cs"/>
                        </a:rPr>
                        <a:t>1 May 2015</a:t>
                      </a:r>
                      <a:endParaRPr lang="en-GB" sz="1300" kern="1200" dirty="0">
                        <a:solidFill>
                          <a:schemeClr val="tx1"/>
                        </a:solidFill>
                        <a:latin typeface="+mn-lt"/>
                        <a:ea typeface="+mn-ea"/>
                        <a:cs typeface="+mn-cs"/>
                      </a:endParaRPr>
                    </a:p>
                  </a:txBody>
                  <a:tcPr marL="47625" marR="47625" marT="19050" marB="19050" anchor="ctr"/>
                </a:tc>
                <a:tc>
                  <a:txBody>
                    <a:bodyPr/>
                    <a:lstStyle/>
                    <a:p>
                      <a:pPr marL="0" algn="l" defTabSz="914400" rtl="0" eaLnBrk="1" latinLnBrk="0" hangingPunct="1"/>
                      <a:r>
                        <a:rPr lang="en-IE" sz="1300" kern="1200" dirty="0" smtClean="0">
                          <a:solidFill>
                            <a:schemeClr val="tx1"/>
                          </a:solidFill>
                          <a:latin typeface="+mn-lt"/>
                          <a:ea typeface="+mn-ea"/>
                          <a:cs typeface="+mn-cs"/>
                        </a:rPr>
                        <a:t>ongoing analysis, to be included in new “Traceability Statement”.</a:t>
                      </a:r>
                    </a:p>
                  </a:txBody>
                  <a:tcPr/>
                </a:tc>
              </a:tr>
              <a:tr h="370840">
                <a:tc>
                  <a:txBody>
                    <a:bodyPr/>
                    <a:lstStyle/>
                    <a:p>
                      <a:pPr marL="0" algn="l" defTabSz="914400" rtl="0" eaLnBrk="1" latinLnBrk="0" hangingPunct="1"/>
                      <a:r>
                        <a:rPr lang="en-GB" sz="1300" kern="1200" dirty="0" smtClean="0">
                          <a:solidFill>
                            <a:schemeClr val="tx1"/>
                          </a:solidFill>
                          <a:latin typeface="+mn-lt"/>
                          <a:ea typeface="+mn-ea"/>
                          <a:cs typeface="+mn-cs"/>
                        </a:rPr>
                        <a:t>GRWG_14.17</a:t>
                      </a:r>
                      <a:endParaRPr lang="en-GB" sz="1300" kern="1200" dirty="0">
                        <a:solidFill>
                          <a:schemeClr val="tx1"/>
                        </a:solidFill>
                        <a:latin typeface="+mn-lt"/>
                        <a:ea typeface="+mn-ea"/>
                        <a:cs typeface="+mn-cs"/>
                      </a:endParaRPr>
                    </a:p>
                  </a:txBody>
                  <a:tcPr marL="47625" marR="47625" marT="19050" marB="19050" anchor="ctr"/>
                </a:tc>
                <a:tc>
                  <a:txBody>
                    <a:bodyPr/>
                    <a:lstStyle/>
                    <a:p>
                      <a:pPr marL="0" algn="l" defTabSz="914400" rtl="0" eaLnBrk="1" latinLnBrk="0" hangingPunct="1"/>
                      <a:r>
                        <a:rPr lang="en-IE" sz="1300" kern="1200" dirty="0" smtClean="0">
                          <a:solidFill>
                            <a:schemeClr val="tx1"/>
                          </a:solidFill>
                          <a:latin typeface="+mn-lt"/>
                          <a:ea typeface="+mn-ea"/>
                          <a:cs typeface="+mn-cs"/>
                        </a:rPr>
                        <a:t>EUMETSAT to report the AVHRR-IASI inter-calibration work in next meeting.</a:t>
                      </a:r>
                      <a:endParaRPr lang="en-IE" sz="1300" kern="1200" dirty="0">
                        <a:solidFill>
                          <a:schemeClr val="tx1"/>
                        </a:solidFill>
                        <a:latin typeface="+mn-lt"/>
                        <a:ea typeface="+mn-ea"/>
                        <a:cs typeface="+mn-cs"/>
                      </a:endParaRPr>
                    </a:p>
                  </a:txBody>
                  <a:tcPr marL="47625" marR="47625" marT="19050" marB="19050" anchor="ctr"/>
                </a:tc>
                <a:tc>
                  <a:txBody>
                    <a:bodyPr/>
                    <a:lstStyle/>
                    <a:p>
                      <a:pPr marL="0" algn="l" defTabSz="914400" rtl="0" eaLnBrk="1" latinLnBrk="0" hangingPunct="1"/>
                      <a:r>
                        <a:rPr lang="en-GB" sz="1300" kern="1200" dirty="0" smtClean="0">
                          <a:solidFill>
                            <a:schemeClr val="tx1"/>
                          </a:solidFill>
                          <a:latin typeface="+mn-lt"/>
                          <a:ea typeface="+mn-ea"/>
                          <a:cs typeface="+mn-cs"/>
                        </a:rPr>
                        <a:t>EUMETSAT</a:t>
                      </a:r>
                      <a:endParaRPr lang="en-GB" sz="1300" kern="1200" dirty="0">
                        <a:solidFill>
                          <a:schemeClr val="tx1"/>
                        </a:solidFill>
                        <a:latin typeface="+mn-lt"/>
                        <a:ea typeface="+mn-ea"/>
                        <a:cs typeface="+mn-cs"/>
                      </a:endParaRPr>
                    </a:p>
                  </a:txBody>
                  <a:tcPr marL="47625" marR="47625" marT="19050" marB="19050" anchor="ctr"/>
                </a:tc>
                <a:tc>
                  <a:txBody>
                    <a:bodyPr/>
                    <a:lstStyle/>
                    <a:p>
                      <a:pPr marL="0" algn="l" defTabSz="914400" rtl="0" eaLnBrk="1" latinLnBrk="0" hangingPunct="1"/>
                      <a:r>
                        <a:rPr lang="en-GB" sz="1300" kern="1200" dirty="0" smtClean="0">
                          <a:solidFill>
                            <a:schemeClr val="tx1"/>
                          </a:solidFill>
                          <a:latin typeface="+mn-lt"/>
                          <a:ea typeface="+mn-ea"/>
                          <a:cs typeface="+mn-cs"/>
                        </a:rPr>
                        <a:t>1 May 2015</a:t>
                      </a:r>
                      <a:endParaRPr lang="en-GB" sz="1300" kern="1200" dirty="0">
                        <a:solidFill>
                          <a:schemeClr val="tx1"/>
                        </a:solidFill>
                        <a:latin typeface="+mn-lt"/>
                        <a:ea typeface="+mn-ea"/>
                        <a:cs typeface="+mn-cs"/>
                      </a:endParaRPr>
                    </a:p>
                  </a:txBody>
                  <a:tcPr marL="47625" marR="47625" marT="19050" marB="19050" anchor="ctr"/>
                </a:tc>
                <a:tc>
                  <a:txBody>
                    <a:bodyPr/>
                    <a:lstStyle/>
                    <a:p>
                      <a:pPr marL="0" algn="l" defTabSz="914400" rtl="0" eaLnBrk="1" latinLnBrk="0" hangingPunct="1"/>
                      <a:r>
                        <a:rPr lang="en-US" sz="1300" kern="1200" dirty="0" smtClean="0">
                          <a:solidFill>
                            <a:schemeClr val="tx1"/>
                          </a:solidFill>
                          <a:latin typeface="+mn-lt"/>
                          <a:ea typeface="+mn-ea"/>
                          <a:cs typeface="+mn-cs"/>
                        </a:rPr>
                        <a:t>Not on!?</a:t>
                      </a:r>
                      <a:endParaRPr lang="en-US" sz="1300" kern="1200" dirty="0">
                        <a:solidFill>
                          <a:schemeClr val="tx1"/>
                        </a:solidFill>
                        <a:latin typeface="+mn-lt"/>
                        <a:ea typeface="+mn-ea"/>
                        <a:cs typeface="+mn-cs"/>
                      </a:endParaRPr>
                    </a:p>
                  </a:txBody>
                  <a:tcPr/>
                </a:tc>
              </a:tr>
              <a:tr h="370840">
                <a:tc>
                  <a:txBody>
                    <a:bodyPr/>
                    <a:lstStyle/>
                    <a:p>
                      <a:pPr marL="0" algn="l" defTabSz="914400" rtl="0" eaLnBrk="1" latinLnBrk="0" hangingPunct="1"/>
                      <a:r>
                        <a:rPr lang="en-GB" sz="1300" kern="1200" dirty="0">
                          <a:solidFill>
                            <a:schemeClr val="tx1"/>
                          </a:solidFill>
                          <a:latin typeface="+mn-lt"/>
                          <a:ea typeface="+mn-ea"/>
                          <a:cs typeface="+mn-cs"/>
                        </a:rPr>
                        <a:t>GWG_13.12</a:t>
                      </a:r>
                    </a:p>
                  </a:txBody>
                  <a:tcPr marL="47625" marR="47625" marT="19050" marB="19050" anchor="ctr"/>
                </a:tc>
                <a:tc>
                  <a:txBody>
                    <a:bodyPr/>
                    <a:lstStyle/>
                    <a:p>
                      <a:pPr marL="0" algn="l" defTabSz="914400" rtl="0" eaLnBrk="1" latinLnBrk="0" hangingPunct="1"/>
                      <a:r>
                        <a:rPr lang="en-IE" sz="1300" kern="1200" dirty="0">
                          <a:solidFill>
                            <a:schemeClr val="tx1"/>
                          </a:solidFill>
                          <a:latin typeface="+mn-lt"/>
                          <a:ea typeface="+mn-ea"/>
                          <a:cs typeface="+mn-cs"/>
                        </a:rPr>
                        <a:t>NOAA &amp; EUMETSAT to analyse GEO-GEO difference after applying the GEO-LEO correction to quantify the diurnal </a:t>
                      </a:r>
                      <a:r>
                        <a:rPr lang="en-IE" sz="1300" kern="1200" dirty="0" smtClean="0">
                          <a:solidFill>
                            <a:schemeClr val="tx1"/>
                          </a:solidFill>
                          <a:latin typeface="+mn-lt"/>
                          <a:ea typeface="+mn-ea"/>
                          <a:cs typeface="+mn-cs"/>
                        </a:rPr>
                        <a:t>calibration </a:t>
                      </a:r>
                      <a:r>
                        <a:rPr lang="en-IE" sz="1300" kern="1200" dirty="0">
                          <a:solidFill>
                            <a:schemeClr val="tx1"/>
                          </a:solidFill>
                          <a:latin typeface="+mn-lt"/>
                          <a:ea typeface="+mn-ea"/>
                          <a:cs typeface="+mn-cs"/>
                        </a:rPr>
                        <a:t>uncertainty before promotion to Operational </a:t>
                      </a:r>
                      <a:r>
                        <a:rPr lang="en-IE" sz="1300" kern="1200" dirty="0" smtClean="0">
                          <a:solidFill>
                            <a:schemeClr val="tx1"/>
                          </a:solidFill>
                          <a:latin typeface="+mn-lt"/>
                          <a:ea typeface="+mn-ea"/>
                          <a:cs typeface="+mn-cs"/>
                        </a:rPr>
                        <a:t>status.</a:t>
                      </a:r>
                      <a:endParaRPr lang="en-IE" sz="1300" kern="1200" dirty="0">
                        <a:solidFill>
                          <a:schemeClr val="tx1"/>
                        </a:solidFill>
                        <a:latin typeface="+mn-lt"/>
                        <a:ea typeface="+mn-ea"/>
                        <a:cs typeface="+mn-cs"/>
                      </a:endParaRPr>
                    </a:p>
                  </a:txBody>
                  <a:tcPr marL="47625" marR="47625" marT="19050" marB="19050" anchor="ctr"/>
                </a:tc>
                <a:tc>
                  <a:txBody>
                    <a:bodyPr/>
                    <a:lstStyle/>
                    <a:p>
                      <a:pPr marL="0" algn="l" defTabSz="914400" rtl="0" eaLnBrk="1" latinLnBrk="0" hangingPunct="1"/>
                      <a:r>
                        <a:rPr lang="en-GB" sz="1300" kern="1200" dirty="0" smtClean="0">
                          <a:solidFill>
                            <a:schemeClr val="tx1"/>
                          </a:solidFill>
                          <a:latin typeface="+mn-lt"/>
                          <a:ea typeface="+mn-ea"/>
                          <a:cs typeface="+mn-cs"/>
                        </a:rPr>
                        <a:t>EUMETSAT</a:t>
                      </a:r>
                      <a:endParaRPr lang="en-GB" sz="1300" kern="1200" dirty="0">
                        <a:solidFill>
                          <a:schemeClr val="tx1"/>
                        </a:solidFill>
                        <a:latin typeface="+mn-lt"/>
                        <a:ea typeface="+mn-ea"/>
                        <a:cs typeface="+mn-cs"/>
                      </a:endParaRPr>
                    </a:p>
                  </a:txBody>
                  <a:tcPr marL="47625" marR="47625" marT="19050" marB="19050" anchor="ctr"/>
                </a:tc>
                <a:tc>
                  <a:txBody>
                    <a:bodyPr/>
                    <a:lstStyle/>
                    <a:p>
                      <a:pPr marL="0" algn="l" defTabSz="914400" rtl="0" eaLnBrk="1" latinLnBrk="0" hangingPunct="1"/>
                      <a:r>
                        <a:rPr lang="en-GB" sz="1300" kern="1200" dirty="0">
                          <a:solidFill>
                            <a:schemeClr val="tx1"/>
                          </a:solidFill>
                          <a:latin typeface="+mn-lt"/>
                          <a:ea typeface="+mn-ea"/>
                          <a:cs typeface="+mn-cs"/>
                        </a:rPr>
                        <a:t>01 Sep 2014</a:t>
                      </a:r>
                    </a:p>
                  </a:txBody>
                  <a:tcPr marL="47625" marR="47625" marT="19050" marB="19050" anchor="ctr"/>
                </a:tc>
                <a:tc>
                  <a:txBody>
                    <a:bodyPr/>
                    <a:lstStyle/>
                    <a:p>
                      <a:pPr marL="0" algn="l" defTabSz="914400" rtl="0" eaLnBrk="1" latinLnBrk="0" hangingPunct="1"/>
                      <a:r>
                        <a:rPr lang="en-US" sz="1300" kern="1200" dirty="0" smtClean="0">
                          <a:solidFill>
                            <a:schemeClr val="tx1"/>
                          </a:solidFill>
                          <a:latin typeface="+mn-lt"/>
                          <a:ea typeface="+mn-ea"/>
                          <a:cs typeface="+mn-cs"/>
                        </a:rPr>
                        <a:t>See Thurs am 5l</a:t>
                      </a:r>
                      <a:endParaRPr lang="en-US" sz="1300" kern="1200" dirty="0">
                        <a:solidFill>
                          <a:schemeClr val="tx1"/>
                        </a:solidFill>
                        <a:latin typeface="+mn-lt"/>
                        <a:ea typeface="+mn-ea"/>
                        <a:cs typeface="+mn-cs"/>
                      </a:endParaRPr>
                    </a:p>
                  </a:txBody>
                  <a:tcPr/>
                </a:tc>
              </a:tr>
              <a:tr h="370840">
                <a:tc>
                  <a:txBody>
                    <a:bodyPr/>
                    <a:lstStyle/>
                    <a:p>
                      <a:pPr marL="0" algn="l" defTabSz="914400" rtl="0" eaLnBrk="1" latinLnBrk="0" hangingPunct="1"/>
                      <a:r>
                        <a:rPr lang="en-GB" sz="1300" kern="1200" dirty="0">
                          <a:solidFill>
                            <a:schemeClr val="tx1"/>
                          </a:solidFill>
                          <a:latin typeface="+mn-lt"/>
                          <a:ea typeface="+mn-ea"/>
                          <a:cs typeface="+mn-cs"/>
                        </a:rPr>
                        <a:t>GWG_13.16</a:t>
                      </a:r>
                    </a:p>
                  </a:txBody>
                  <a:tcPr marL="47625" marR="47625" marT="19050" marB="19050" anchor="ctr">
                    <a:solidFill>
                      <a:srgbClr val="92D050"/>
                    </a:solidFill>
                  </a:tcPr>
                </a:tc>
                <a:tc>
                  <a:txBody>
                    <a:bodyPr/>
                    <a:lstStyle/>
                    <a:p>
                      <a:pPr marL="0" algn="l" defTabSz="914400" rtl="0" eaLnBrk="1" latinLnBrk="0" hangingPunct="1"/>
                      <a:r>
                        <a:rPr lang="en-IE" sz="1300" kern="1200" dirty="0">
                          <a:solidFill>
                            <a:schemeClr val="tx1"/>
                          </a:solidFill>
                          <a:latin typeface="+mn-lt"/>
                          <a:ea typeface="+mn-ea"/>
                          <a:cs typeface="+mn-cs"/>
                        </a:rPr>
                        <a:t>Tim Hewison to draft example of </a:t>
                      </a:r>
                      <a:r>
                        <a:rPr lang="en-IE" sz="1300" kern="1200" dirty="0" err="1">
                          <a:solidFill>
                            <a:schemeClr val="tx1"/>
                          </a:solidFill>
                          <a:latin typeface="+mn-lt"/>
                          <a:ea typeface="+mn-ea"/>
                          <a:cs typeface="+mn-cs"/>
                        </a:rPr>
                        <a:t>netCDF</a:t>
                      </a:r>
                      <a:r>
                        <a:rPr lang="en-IE" sz="1300" kern="1200" dirty="0">
                          <a:solidFill>
                            <a:schemeClr val="tx1"/>
                          </a:solidFill>
                          <a:latin typeface="+mn-lt"/>
                          <a:ea typeface="+mn-ea"/>
                          <a:cs typeface="+mn-cs"/>
                        </a:rPr>
                        <a:t> file incorporating the delta correction to convert from </a:t>
                      </a:r>
                      <a:r>
                        <a:rPr lang="en-IE" sz="1300" kern="1200" dirty="0" err="1" smtClean="0">
                          <a:solidFill>
                            <a:schemeClr val="tx1"/>
                          </a:solidFill>
                          <a:latin typeface="+mn-lt"/>
                          <a:ea typeface="+mn-ea"/>
                          <a:cs typeface="+mn-cs"/>
                        </a:rPr>
                        <a:t>MetopB</a:t>
                      </a:r>
                      <a:r>
                        <a:rPr lang="en-IE" sz="1300" kern="1200" dirty="0" smtClean="0">
                          <a:solidFill>
                            <a:schemeClr val="tx1"/>
                          </a:solidFill>
                          <a:latin typeface="+mn-lt"/>
                          <a:ea typeface="+mn-ea"/>
                          <a:cs typeface="+mn-cs"/>
                        </a:rPr>
                        <a:t>/IASI </a:t>
                      </a:r>
                      <a:r>
                        <a:rPr lang="en-IE" sz="1300" kern="1200" dirty="0">
                          <a:solidFill>
                            <a:schemeClr val="tx1"/>
                          </a:solidFill>
                          <a:latin typeface="+mn-lt"/>
                          <a:ea typeface="+mn-ea"/>
                          <a:cs typeface="+mn-cs"/>
                        </a:rPr>
                        <a:t>to </a:t>
                      </a:r>
                      <a:r>
                        <a:rPr lang="en-IE" sz="1300" kern="1200" dirty="0" err="1" smtClean="0">
                          <a:solidFill>
                            <a:schemeClr val="tx1"/>
                          </a:solidFill>
                          <a:latin typeface="+mn-lt"/>
                          <a:ea typeface="+mn-ea"/>
                          <a:cs typeface="+mn-cs"/>
                        </a:rPr>
                        <a:t>MetopA</a:t>
                      </a:r>
                      <a:r>
                        <a:rPr lang="en-IE" sz="1300" kern="1200" dirty="0" smtClean="0">
                          <a:solidFill>
                            <a:schemeClr val="tx1"/>
                          </a:solidFill>
                          <a:latin typeface="+mn-lt"/>
                          <a:ea typeface="+mn-ea"/>
                          <a:cs typeface="+mn-cs"/>
                        </a:rPr>
                        <a:t>/IASI </a:t>
                      </a:r>
                      <a:r>
                        <a:rPr lang="en-IE" sz="1300" kern="1200" dirty="0">
                          <a:solidFill>
                            <a:schemeClr val="tx1"/>
                          </a:solidFill>
                          <a:latin typeface="+mn-lt"/>
                          <a:ea typeface="+mn-ea"/>
                          <a:cs typeface="+mn-cs"/>
                        </a:rPr>
                        <a:t>and distribute to </a:t>
                      </a:r>
                      <a:r>
                        <a:rPr lang="en-IE" sz="1300" kern="1200" dirty="0" smtClean="0">
                          <a:solidFill>
                            <a:schemeClr val="tx1"/>
                          </a:solidFill>
                          <a:latin typeface="+mn-lt"/>
                          <a:ea typeface="+mn-ea"/>
                          <a:cs typeface="+mn-cs"/>
                        </a:rPr>
                        <a:t>GRWG+GDWG.</a:t>
                      </a:r>
                      <a:endParaRPr lang="en-IE" sz="1300" kern="1200" dirty="0">
                        <a:solidFill>
                          <a:schemeClr val="tx1"/>
                        </a:solidFill>
                        <a:latin typeface="+mn-lt"/>
                        <a:ea typeface="+mn-ea"/>
                        <a:cs typeface="+mn-cs"/>
                      </a:endParaRPr>
                    </a:p>
                  </a:txBody>
                  <a:tcPr marL="47625" marR="47625" marT="19050" marB="19050" anchor="ctr">
                    <a:solidFill>
                      <a:srgbClr val="92D050"/>
                    </a:solidFill>
                  </a:tcPr>
                </a:tc>
                <a:tc>
                  <a:txBody>
                    <a:bodyPr/>
                    <a:lstStyle/>
                    <a:p>
                      <a:pPr marL="0" algn="l" defTabSz="914400" rtl="0" eaLnBrk="1" latinLnBrk="0" hangingPunct="1"/>
                      <a:r>
                        <a:rPr lang="en-GB" sz="1300" kern="1200" dirty="0" smtClean="0">
                          <a:solidFill>
                            <a:schemeClr val="tx1"/>
                          </a:solidFill>
                          <a:latin typeface="+mn-lt"/>
                          <a:ea typeface="+mn-ea"/>
                          <a:cs typeface="+mn-cs"/>
                        </a:rPr>
                        <a:t>T. </a:t>
                      </a:r>
                      <a:r>
                        <a:rPr lang="en-GB" sz="1300" kern="1200" dirty="0" smtClean="0">
                          <a:solidFill>
                            <a:schemeClr val="tx1"/>
                          </a:solidFill>
                          <a:latin typeface="+mn-lt"/>
                          <a:ea typeface="+mn-ea"/>
                          <a:cs typeface="+mn-cs"/>
                        </a:rPr>
                        <a:t>Hewison</a:t>
                      </a:r>
                      <a:endParaRPr lang="en-GB" sz="1300" kern="1200" dirty="0">
                        <a:solidFill>
                          <a:schemeClr val="tx1"/>
                        </a:solidFill>
                        <a:latin typeface="+mn-lt"/>
                        <a:ea typeface="+mn-ea"/>
                        <a:cs typeface="+mn-cs"/>
                      </a:endParaRPr>
                    </a:p>
                  </a:txBody>
                  <a:tcPr marL="47625" marR="47625" marT="19050" marB="19050" anchor="ctr">
                    <a:solidFill>
                      <a:srgbClr val="92D050"/>
                    </a:solidFill>
                  </a:tcPr>
                </a:tc>
                <a:tc>
                  <a:txBody>
                    <a:bodyPr/>
                    <a:lstStyle/>
                    <a:p>
                      <a:pPr marL="0" algn="l" defTabSz="914400" rtl="0" eaLnBrk="1" latinLnBrk="0" hangingPunct="1"/>
                      <a:r>
                        <a:rPr lang="en-GB" sz="1300" kern="1200" dirty="0">
                          <a:solidFill>
                            <a:schemeClr val="tx1"/>
                          </a:solidFill>
                          <a:latin typeface="+mn-lt"/>
                          <a:ea typeface="+mn-ea"/>
                          <a:cs typeface="+mn-cs"/>
                        </a:rPr>
                        <a:t>01 Mar 2014</a:t>
                      </a:r>
                    </a:p>
                  </a:txBody>
                  <a:tcPr marL="47625" marR="47625" marT="19050" marB="19050" anchor="ctr">
                    <a:solidFill>
                      <a:srgbClr val="92D050"/>
                    </a:solidFill>
                  </a:tcPr>
                </a:tc>
                <a:tc>
                  <a:txBody>
                    <a:bodyPr/>
                    <a:lstStyle/>
                    <a:p>
                      <a:pPr marL="0" algn="l" defTabSz="914400" rtl="0" eaLnBrk="1" latinLnBrk="0" hangingPunct="1"/>
                      <a:r>
                        <a:rPr lang="en-US" sz="1300" kern="1200" dirty="0" smtClean="0">
                          <a:solidFill>
                            <a:schemeClr val="tx1"/>
                          </a:solidFill>
                          <a:latin typeface="+mn-lt"/>
                          <a:ea typeface="+mn-ea"/>
                          <a:cs typeface="+mn-cs"/>
                        </a:rPr>
                        <a:t>Done</a:t>
                      </a:r>
                    </a:p>
                    <a:p>
                      <a:pPr marL="0" algn="l" defTabSz="914400" rtl="0" eaLnBrk="1" latinLnBrk="0" hangingPunct="1"/>
                      <a:r>
                        <a:rPr lang="en-US" sz="1300" kern="1200" dirty="0" smtClean="0">
                          <a:solidFill>
                            <a:schemeClr val="tx1"/>
                          </a:solidFill>
                          <a:latin typeface="+mn-lt"/>
                          <a:ea typeface="+mn-ea"/>
                          <a:cs typeface="+mn-cs"/>
                        </a:rPr>
                        <a:t>See Thurs am 5h</a:t>
                      </a:r>
                      <a:endParaRPr lang="en-US" sz="1300" kern="1200" dirty="0">
                        <a:solidFill>
                          <a:schemeClr val="tx1"/>
                        </a:solidFill>
                        <a:latin typeface="+mn-lt"/>
                        <a:ea typeface="+mn-ea"/>
                        <a:cs typeface="+mn-cs"/>
                      </a:endParaRPr>
                    </a:p>
                  </a:txBody>
                  <a:tcPr>
                    <a:solidFill>
                      <a:srgbClr val="92D050"/>
                    </a:solidFill>
                  </a:tcP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dirty="0" smtClean="0"/>
              <a:t>Status of Outstanding Actions on EUMETSAT – cont.</a:t>
            </a:r>
          </a:p>
        </p:txBody>
      </p:sp>
      <p:sp>
        <p:nvSpPr>
          <p:cNvPr id="4" name="Slide Number Placeholder 3"/>
          <p:cNvSpPr>
            <a:spLocks noGrp="1"/>
          </p:cNvSpPr>
          <p:nvPr>
            <p:ph type="sldNum" sz="quarter" idx="4294967295"/>
          </p:nvPr>
        </p:nvSpPr>
        <p:spPr>
          <a:xfrm>
            <a:off x="7037388" y="6426200"/>
            <a:ext cx="711200" cy="241300"/>
          </a:xfrm>
          <a:prstGeom prst="rect">
            <a:avLst/>
          </a:prstGeom>
        </p:spPr>
        <p:txBody>
          <a:bodyPr/>
          <a:lstStyle/>
          <a:p>
            <a:pPr>
              <a:defRPr/>
            </a:pPr>
            <a:r>
              <a:rPr lang="en-GB" smtClean="0"/>
              <a:t>Slide: </a:t>
            </a:r>
            <a:fld id="{AF9C8CE3-C9F9-4FE7-ADA8-C85629D186E7}" type="slidenum">
              <a:rPr lang="en-GB" smtClean="0"/>
              <a:pPr>
                <a:defRPr/>
              </a:pPr>
              <a:t>15</a:t>
            </a:fld>
            <a:endParaRPr lang="en-GB"/>
          </a:p>
        </p:txBody>
      </p:sp>
      <p:graphicFrame>
        <p:nvGraphicFramePr>
          <p:cNvPr id="5" name="Content Placeholder 3"/>
          <p:cNvGraphicFramePr>
            <a:graphicFrameLocks/>
          </p:cNvGraphicFramePr>
          <p:nvPr/>
        </p:nvGraphicFramePr>
        <p:xfrm>
          <a:off x="320675" y="1077913"/>
          <a:ext cx="9150351" cy="5212080"/>
        </p:xfrm>
        <a:graphic>
          <a:graphicData uri="http://schemas.openxmlformats.org/drawingml/2006/table">
            <a:tbl>
              <a:tblPr firstRow="1" bandRow="1">
                <a:tableStyleId>{5C22544A-7EE6-4342-B048-85BDC9FD1C3A}</a:tableStyleId>
              </a:tblPr>
              <a:tblGrid>
                <a:gridCol w="1301955"/>
                <a:gridCol w="4544103"/>
                <a:gridCol w="1441562"/>
                <a:gridCol w="810090"/>
                <a:gridCol w="1052641"/>
              </a:tblGrid>
              <a:tr h="370840">
                <a:tc>
                  <a:txBody>
                    <a:bodyPr/>
                    <a:lstStyle/>
                    <a:p>
                      <a:r>
                        <a:rPr lang="en-US" sz="1400" dirty="0" smtClean="0">
                          <a:solidFill>
                            <a:schemeClr val="tx1"/>
                          </a:solidFill>
                        </a:rPr>
                        <a:t>Action Ref</a:t>
                      </a:r>
                      <a:endParaRPr lang="en-US" sz="1400" dirty="0">
                        <a:solidFill>
                          <a:schemeClr val="tx1"/>
                        </a:solidFill>
                      </a:endParaRPr>
                    </a:p>
                  </a:txBody>
                  <a:tcPr/>
                </a:tc>
                <a:tc>
                  <a:txBody>
                    <a:bodyPr/>
                    <a:lstStyle/>
                    <a:p>
                      <a:r>
                        <a:rPr lang="en-US" sz="1400" dirty="0" smtClean="0">
                          <a:solidFill>
                            <a:schemeClr val="tx1"/>
                          </a:solidFill>
                        </a:rPr>
                        <a:t>Description</a:t>
                      </a:r>
                      <a:endParaRPr lang="en-US" sz="1400" dirty="0">
                        <a:solidFill>
                          <a:schemeClr val="tx1"/>
                        </a:solidFill>
                      </a:endParaRPr>
                    </a:p>
                  </a:txBody>
                  <a:tcPr/>
                </a:tc>
                <a:tc>
                  <a:txBody>
                    <a:bodyPr/>
                    <a:lstStyle/>
                    <a:p>
                      <a:r>
                        <a:rPr lang="en-US" sz="1400" dirty="0" smtClean="0">
                          <a:solidFill>
                            <a:schemeClr val="tx1"/>
                          </a:solidFill>
                        </a:rPr>
                        <a:t>Assigned to</a:t>
                      </a:r>
                      <a:endParaRPr lang="en-US" sz="1400" dirty="0">
                        <a:solidFill>
                          <a:schemeClr val="tx1"/>
                        </a:solidFill>
                      </a:endParaRPr>
                    </a:p>
                  </a:txBody>
                  <a:tcPr/>
                </a:tc>
                <a:tc>
                  <a:txBody>
                    <a:bodyPr/>
                    <a:lstStyle/>
                    <a:p>
                      <a:r>
                        <a:rPr lang="en-US" sz="1400" dirty="0" smtClean="0">
                          <a:solidFill>
                            <a:schemeClr val="tx1"/>
                          </a:solidFill>
                        </a:rPr>
                        <a:t>Due</a:t>
                      </a:r>
                      <a:r>
                        <a:rPr lang="en-US" sz="1400" baseline="0" dirty="0" smtClean="0">
                          <a:solidFill>
                            <a:schemeClr val="tx1"/>
                          </a:solidFill>
                        </a:rPr>
                        <a:t> </a:t>
                      </a:r>
                      <a:r>
                        <a:rPr lang="en-US" sz="1400" dirty="0" smtClean="0">
                          <a:solidFill>
                            <a:schemeClr val="tx1"/>
                          </a:solidFill>
                        </a:rPr>
                        <a:t>Date</a:t>
                      </a:r>
                      <a:endParaRPr lang="en-US" sz="1400" dirty="0">
                        <a:solidFill>
                          <a:schemeClr val="tx1"/>
                        </a:solidFill>
                      </a:endParaRPr>
                    </a:p>
                  </a:txBody>
                  <a:tcPr/>
                </a:tc>
                <a:tc>
                  <a:txBody>
                    <a:bodyPr/>
                    <a:lstStyle/>
                    <a:p>
                      <a:r>
                        <a:rPr lang="en-US" sz="1400" dirty="0" smtClean="0">
                          <a:solidFill>
                            <a:schemeClr val="tx1"/>
                          </a:solidFill>
                        </a:rPr>
                        <a:t>State</a:t>
                      </a:r>
                      <a:endParaRPr lang="en-US" sz="1400" dirty="0">
                        <a:solidFill>
                          <a:schemeClr val="tx1"/>
                        </a:solidFill>
                      </a:endParaRPr>
                    </a:p>
                  </a:txBody>
                  <a:tcPr/>
                </a:tc>
              </a:tr>
              <a:tr h="370840">
                <a:tc>
                  <a:txBody>
                    <a:bodyPr/>
                    <a:lstStyle/>
                    <a:p>
                      <a:r>
                        <a:rPr lang="en-GB" sz="1400" dirty="0" smtClean="0"/>
                        <a:t>GRWG_14.27</a:t>
                      </a:r>
                      <a:endParaRPr lang="en-GB" sz="1400" dirty="0"/>
                    </a:p>
                  </a:txBody>
                  <a:tcPr marL="47625" marR="47625" marT="19050" marB="19050" anchor="ctr">
                    <a:solidFill>
                      <a:srgbClr val="92D050"/>
                    </a:solidFill>
                  </a:tcPr>
                </a:tc>
                <a:tc>
                  <a:txBody>
                    <a:bodyPr/>
                    <a:lstStyle/>
                    <a:p>
                      <a:r>
                        <a:rPr lang="en-IE" sz="1400" dirty="0" smtClean="0"/>
                        <a:t>All GPRCs to review their GSICS websites to take into account of the new developments in GSICS as these websites will be reviewed in the next joint meeting.</a:t>
                      </a:r>
                      <a:endParaRPr lang="en-IE" sz="1400" dirty="0"/>
                    </a:p>
                  </a:txBody>
                  <a:tcPr marL="47625" marR="47625" marT="19050" marB="19050" anchor="ctr">
                    <a:solidFill>
                      <a:srgbClr val="92D050"/>
                    </a:solidFill>
                  </a:tcPr>
                </a:tc>
                <a:tc>
                  <a:txBody>
                    <a:bodyPr/>
                    <a:lstStyle/>
                    <a:p>
                      <a:r>
                        <a:rPr lang="en-GB" sz="1400" dirty="0" smtClean="0"/>
                        <a:t>All GPRCs</a:t>
                      </a:r>
                      <a:endParaRPr lang="en-GB" sz="1400" dirty="0"/>
                    </a:p>
                  </a:txBody>
                  <a:tcPr marL="47625" marR="47625" marT="19050" marB="19050" anchor="ctr">
                    <a:solidFill>
                      <a:srgbClr val="92D050"/>
                    </a:solidFill>
                  </a:tcPr>
                </a:tc>
                <a:tc>
                  <a:txBody>
                    <a:bodyPr/>
                    <a:lstStyle/>
                    <a:p>
                      <a:r>
                        <a:rPr lang="en-GB" sz="1400" b="0" kern="1200" dirty="0" smtClean="0">
                          <a:solidFill>
                            <a:schemeClr val="dk1"/>
                          </a:solidFill>
                          <a:latin typeface="+mn-lt"/>
                          <a:ea typeface="+mn-ea"/>
                          <a:cs typeface="+mn-cs"/>
                        </a:rPr>
                        <a:t>1 May 2015</a:t>
                      </a:r>
                      <a:endParaRPr lang="en-GB" sz="1400" b="0" kern="1200" dirty="0">
                        <a:solidFill>
                          <a:schemeClr val="dk1"/>
                        </a:solidFill>
                        <a:latin typeface="+mn-lt"/>
                        <a:ea typeface="+mn-ea"/>
                        <a:cs typeface="+mn-cs"/>
                      </a:endParaRPr>
                    </a:p>
                  </a:txBody>
                  <a:tcPr marL="47625" marR="47625" marT="19050" marB="19050" anchor="ctr">
                    <a:solidFill>
                      <a:srgbClr val="92D050"/>
                    </a:solidFill>
                  </a:tcPr>
                </a:tc>
                <a:tc>
                  <a:txBody>
                    <a:bodyPr/>
                    <a:lstStyle/>
                    <a:p>
                      <a:r>
                        <a:rPr lang="en-US" sz="1400" dirty="0" smtClean="0">
                          <a:solidFill>
                            <a:schemeClr val="tx1"/>
                          </a:solidFill>
                        </a:rPr>
                        <a:t>On GDWG agenda</a:t>
                      </a:r>
                      <a:endParaRPr lang="en-US" sz="1400" dirty="0">
                        <a:solidFill>
                          <a:schemeClr val="tx1"/>
                        </a:solidFill>
                      </a:endParaRPr>
                    </a:p>
                  </a:txBody>
                  <a:tcPr>
                    <a:solidFill>
                      <a:srgbClr val="92D050"/>
                    </a:solidFill>
                  </a:tcPr>
                </a:tc>
              </a:tr>
              <a:tr h="370840">
                <a:tc>
                  <a:txBody>
                    <a:bodyPr/>
                    <a:lstStyle/>
                    <a:p>
                      <a:r>
                        <a:rPr lang="en-GB" sz="1400" dirty="0" smtClean="0"/>
                        <a:t>GRWG_14.30</a:t>
                      </a:r>
                      <a:endParaRPr lang="en-GB" sz="1400" dirty="0"/>
                    </a:p>
                  </a:txBody>
                  <a:tcPr marL="47625" marR="47625" marT="19050" marB="19050" anchor="ctr">
                    <a:solidFill>
                      <a:srgbClr val="92D050"/>
                    </a:solidFill>
                  </a:tcPr>
                </a:tc>
                <a:tc>
                  <a:txBody>
                    <a:bodyPr/>
                    <a:lstStyle/>
                    <a:p>
                      <a:r>
                        <a:rPr lang="en-IE" sz="1400" dirty="0" smtClean="0"/>
                        <a:t>EUMETSAT to support the creation of a </a:t>
                      </a:r>
                      <a:r>
                        <a:rPr lang="en-IE" sz="1400" dirty="0" err="1" smtClean="0"/>
                        <a:t>GitHub</a:t>
                      </a:r>
                      <a:r>
                        <a:rPr lang="en-IE" sz="1400" dirty="0" smtClean="0"/>
                        <a:t>? account for uploading the GSICS related codes for collaboration development.</a:t>
                      </a:r>
                      <a:endParaRPr lang="en-IE" sz="1400" dirty="0"/>
                    </a:p>
                  </a:txBody>
                  <a:tcPr marL="47625" marR="47625" marT="19050" marB="19050" anchor="ctr">
                    <a:solidFill>
                      <a:srgbClr val="92D050"/>
                    </a:solidFill>
                  </a:tcPr>
                </a:tc>
                <a:tc>
                  <a:txBody>
                    <a:bodyPr/>
                    <a:lstStyle/>
                    <a:p>
                      <a:r>
                        <a:rPr lang="en-GB" sz="1400" dirty="0" smtClean="0"/>
                        <a:t>All GPRCs</a:t>
                      </a:r>
                      <a:endParaRPr lang="en-GB" sz="1400" dirty="0"/>
                    </a:p>
                  </a:txBody>
                  <a:tcPr marL="47625" marR="47625" marT="19050" marB="19050" anchor="ctr">
                    <a:solidFill>
                      <a:srgbClr val="92D050"/>
                    </a:solidFill>
                  </a:tcPr>
                </a:tc>
                <a:tc>
                  <a:txBody>
                    <a:bodyPr/>
                    <a:lstStyle/>
                    <a:p>
                      <a:r>
                        <a:rPr lang="en-GB" sz="1400" b="0" kern="1200" dirty="0" smtClean="0">
                          <a:solidFill>
                            <a:schemeClr val="dk1"/>
                          </a:solidFill>
                          <a:latin typeface="+mn-lt"/>
                          <a:ea typeface="+mn-ea"/>
                          <a:cs typeface="+mn-cs"/>
                        </a:rPr>
                        <a:t>1 May 2015</a:t>
                      </a:r>
                      <a:endParaRPr lang="en-GB" sz="1400" b="0" kern="1200" dirty="0">
                        <a:solidFill>
                          <a:schemeClr val="dk1"/>
                        </a:solidFill>
                        <a:latin typeface="+mn-lt"/>
                        <a:ea typeface="+mn-ea"/>
                        <a:cs typeface="+mn-cs"/>
                      </a:endParaRPr>
                    </a:p>
                  </a:txBody>
                  <a:tcPr marL="47625" marR="47625" marT="19050" marB="19050" anchor="ctr">
                    <a:solidFill>
                      <a:srgbClr val="92D050"/>
                    </a:solidFill>
                  </a:tcPr>
                </a:tc>
                <a:tc>
                  <a:txBody>
                    <a:bodyPr/>
                    <a:lstStyle/>
                    <a:p>
                      <a:r>
                        <a:rPr lang="en-US" sz="1400" dirty="0" smtClean="0">
                          <a:solidFill>
                            <a:schemeClr val="tx1"/>
                          </a:solidFill>
                        </a:rPr>
                        <a:t>On GDWG agenda</a:t>
                      </a:r>
                      <a:endParaRPr lang="en-US" sz="1400" dirty="0">
                        <a:solidFill>
                          <a:schemeClr val="tx1"/>
                        </a:solidFill>
                      </a:endParaRPr>
                    </a:p>
                  </a:txBody>
                  <a:tcPr>
                    <a:solidFill>
                      <a:srgbClr val="92D050"/>
                    </a:solidFill>
                  </a:tcPr>
                </a:tc>
              </a:tr>
              <a:tr h="370840">
                <a:tc>
                  <a:txBody>
                    <a:bodyPr/>
                    <a:lstStyle/>
                    <a:p>
                      <a:r>
                        <a:rPr lang="en-GB" sz="1400" dirty="0" smtClean="0"/>
                        <a:t>GRWG_14.31</a:t>
                      </a:r>
                      <a:endParaRPr lang="en-GB" sz="1400" dirty="0"/>
                    </a:p>
                  </a:txBody>
                  <a:tcPr marL="47625" marR="47625" marT="19050" marB="19050" anchor="ctr">
                    <a:solidFill>
                      <a:srgbClr val="92D050"/>
                    </a:solidFill>
                  </a:tcPr>
                </a:tc>
                <a:tc>
                  <a:txBody>
                    <a:bodyPr/>
                    <a:lstStyle/>
                    <a:p>
                      <a:r>
                        <a:rPr lang="en-IE" sz="1400" dirty="0" smtClean="0"/>
                        <a:t>EUMETSAT to prepare a proposal for automating the GPPA and demonstrate this in a </a:t>
                      </a:r>
                      <a:r>
                        <a:rPr lang="en-IE" sz="1400" dirty="0" err="1" smtClean="0"/>
                        <a:t>Webex</a:t>
                      </a:r>
                      <a:r>
                        <a:rPr lang="en-IE" sz="1400" dirty="0" smtClean="0"/>
                        <a:t> meeting.</a:t>
                      </a:r>
                      <a:endParaRPr lang="en-IE" sz="1400" dirty="0"/>
                    </a:p>
                  </a:txBody>
                  <a:tcPr marL="47625" marR="47625" marT="19050" marB="19050" anchor="ctr">
                    <a:solidFill>
                      <a:srgbClr val="92D050"/>
                    </a:solidFill>
                  </a:tcPr>
                </a:tc>
                <a:tc>
                  <a:txBody>
                    <a:bodyPr/>
                    <a:lstStyle/>
                    <a:p>
                      <a:pPr marL="0" algn="l" defTabSz="914400" rtl="0" eaLnBrk="1" latinLnBrk="0" hangingPunct="1"/>
                      <a:r>
                        <a:rPr lang="en-GB" sz="1300" kern="1200" dirty="0" smtClean="0">
                          <a:solidFill>
                            <a:schemeClr val="tx1"/>
                          </a:solidFill>
                          <a:latin typeface="+mn-lt"/>
                          <a:ea typeface="+mn-ea"/>
                          <a:cs typeface="+mn-cs"/>
                        </a:rPr>
                        <a:t>EUMETSAT</a:t>
                      </a:r>
                      <a:endParaRPr lang="en-GB" sz="1300" kern="1200" dirty="0">
                        <a:solidFill>
                          <a:schemeClr val="tx1"/>
                        </a:solidFill>
                        <a:latin typeface="+mn-lt"/>
                        <a:ea typeface="+mn-ea"/>
                        <a:cs typeface="+mn-cs"/>
                      </a:endParaRPr>
                    </a:p>
                  </a:txBody>
                  <a:tcPr marL="47625" marR="47625" marT="19050" marB="19050" anchor="ctr">
                    <a:solidFill>
                      <a:srgbClr val="92D050"/>
                    </a:solidFill>
                  </a:tcPr>
                </a:tc>
                <a:tc>
                  <a:txBody>
                    <a:bodyPr/>
                    <a:lstStyle/>
                    <a:p>
                      <a:r>
                        <a:rPr lang="en-GB" sz="1300" kern="1200" dirty="0" smtClean="0">
                          <a:solidFill>
                            <a:schemeClr val="tx1"/>
                          </a:solidFill>
                          <a:latin typeface="+mn-lt"/>
                          <a:ea typeface="+mn-ea"/>
                          <a:cs typeface="+mn-cs"/>
                        </a:rPr>
                        <a:t>1 May 2015</a:t>
                      </a:r>
                    </a:p>
                  </a:txBody>
                  <a:tcPr marL="47625" marR="47625" marT="19050" marB="1905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latin typeface="+mn-lt"/>
                          <a:ea typeface="+mn-ea"/>
                          <a:cs typeface="+mn-cs"/>
                        </a:rPr>
                        <a:t>Pete’s </a:t>
                      </a:r>
                      <a:r>
                        <a:rPr lang="en-GB" sz="1400" kern="1200" dirty="0" err="1" smtClean="0">
                          <a:solidFill>
                            <a:schemeClr val="tx1"/>
                          </a:solidFill>
                          <a:latin typeface="+mn-lt"/>
                          <a:ea typeface="+mn-ea"/>
                          <a:cs typeface="+mn-cs"/>
                        </a:rPr>
                        <a:t>ppt</a:t>
                      </a:r>
                      <a:endParaRPr lang="en-GB" sz="1400" kern="1200" dirty="0" smtClean="0">
                        <a:solidFill>
                          <a:schemeClr val="tx1"/>
                        </a:solidFill>
                        <a:latin typeface="+mn-lt"/>
                        <a:ea typeface="+mn-ea"/>
                        <a:cs typeface="+mn-cs"/>
                      </a:endParaRPr>
                    </a:p>
                  </a:txBody>
                  <a:tcPr>
                    <a:solidFill>
                      <a:srgbClr val="92D050"/>
                    </a:solidFill>
                  </a:tcPr>
                </a:tc>
              </a:tr>
              <a:tr h="370840">
                <a:tc>
                  <a:txBody>
                    <a:bodyPr/>
                    <a:lstStyle/>
                    <a:p>
                      <a:pPr marL="0" algn="l" defTabSz="914400" rtl="0" eaLnBrk="1" latinLnBrk="0" hangingPunct="1"/>
                      <a:r>
                        <a:rPr lang="en-GB" sz="1300" kern="1200" dirty="0" smtClean="0">
                          <a:solidFill>
                            <a:schemeClr val="tx1"/>
                          </a:solidFill>
                          <a:latin typeface="+mn-lt"/>
                          <a:ea typeface="+mn-ea"/>
                          <a:cs typeface="+mn-cs"/>
                        </a:rPr>
                        <a:t>GRWG_14.21</a:t>
                      </a:r>
                      <a:endParaRPr lang="en-GB" sz="1300" kern="1200" dirty="0">
                        <a:solidFill>
                          <a:schemeClr val="tx1"/>
                        </a:solidFill>
                        <a:latin typeface="+mn-lt"/>
                        <a:ea typeface="+mn-ea"/>
                        <a:cs typeface="+mn-cs"/>
                      </a:endParaRPr>
                    </a:p>
                  </a:txBody>
                  <a:tcPr marL="47625" marR="47625" marT="19050" marB="19050" anchor="ctr">
                    <a:solidFill>
                      <a:srgbClr val="92D050"/>
                    </a:solidFill>
                  </a:tcPr>
                </a:tc>
                <a:tc>
                  <a:txBody>
                    <a:bodyPr/>
                    <a:lstStyle/>
                    <a:p>
                      <a:pPr marL="0" algn="l" defTabSz="914400" rtl="0" eaLnBrk="1" latinLnBrk="0" hangingPunct="1"/>
                      <a:r>
                        <a:rPr lang="en-IE" sz="1300" kern="1200" dirty="0" smtClean="0">
                          <a:solidFill>
                            <a:schemeClr val="tx1"/>
                          </a:solidFill>
                          <a:latin typeface="+mn-lt"/>
                          <a:ea typeface="+mn-ea"/>
                          <a:cs typeface="+mn-cs"/>
                        </a:rPr>
                        <a:t>EUMETSAT shall provide a method to formalise this (GPPA)</a:t>
                      </a:r>
                      <a:r>
                        <a:rPr lang="en-IE" sz="1300" kern="1200" baseline="0" dirty="0" smtClean="0">
                          <a:solidFill>
                            <a:schemeClr val="tx1"/>
                          </a:solidFill>
                          <a:latin typeface="+mn-lt"/>
                          <a:ea typeface="+mn-ea"/>
                          <a:cs typeface="+mn-cs"/>
                        </a:rPr>
                        <a:t> </a:t>
                      </a:r>
                      <a:r>
                        <a:rPr lang="en-IE" sz="1300" kern="1200" dirty="0" smtClean="0">
                          <a:solidFill>
                            <a:schemeClr val="tx1"/>
                          </a:solidFill>
                          <a:latin typeface="+mn-lt"/>
                          <a:ea typeface="+mn-ea"/>
                          <a:cs typeface="+mn-cs"/>
                        </a:rPr>
                        <a:t>process in an automated way (if possible).</a:t>
                      </a:r>
                      <a:endParaRPr lang="en-IE" sz="1300" kern="1200" dirty="0">
                        <a:solidFill>
                          <a:schemeClr val="tx1"/>
                        </a:solidFill>
                        <a:latin typeface="+mn-lt"/>
                        <a:ea typeface="+mn-ea"/>
                        <a:cs typeface="+mn-cs"/>
                      </a:endParaRPr>
                    </a:p>
                  </a:txBody>
                  <a:tcPr marL="47625" marR="47625" marT="19050" marB="19050" anchor="ctr">
                    <a:solidFill>
                      <a:srgbClr val="92D050"/>
                    </a:solidFill>
                  </a:tcPr>
                </a:tc>
                <a:tc>
                  <a:txBody>
                    <a:bodyPr/>
                    <a:lstStyle/>
                    <a:p>
                      <a:pPr marL="0" algn="l" defTabSz="914400" rtl="0" eaLnBrk="1" latinLnBrk="0" hangingPunct="1"/>
                      <a:r>
                        <a:rPr lang="en-GB" sz="1300" kern="1200" dirty="0" smtClean="0">
                          <a:solidFill>
                            <a:schemeClr val="tx1"/>
                          </a:solidFill>
                          <a:latin typeface="+mn-lt"/>
                          <a:ea typeface="+mn-ea"/>
                          <a:cs typeface="+mn-cs"/>
                        </a:rPr>
                        <a:t>EUMETSAT</a:t>
                      </a:r>
                      <a:endParaRPr lang="en-GB" sz="1300" kern="1200" dirty="0">
                        <a:solidFill>
                          <a:schemeClr val="tx1"/>
                        </a:solidFill>
                        <a:latin typeface="+mn-lt"/>
                        <a:ea typeface="+mn-ea"/>
                        <a:cs typeface="+mn-cs"/>
                      </a:endParaRPr>
                    </a:p>
                  </a:txBody>
                  <a:tcPr marL="47625" marR="47625" marT="19050" marB="19050" anchor="ctr">
                    <a:solidFill>
                      <a:srgbClr val="92D050"/>
                    </a:solidFill>
                  </a:tcPr>
                </a:tc>
                <a:tc>
                  <a:txBody>
                    <a:bodyPr/>
                    <a:lstStyle/>
                    <a:p>
                      <a:r>
                        <a:rPr lang="en-GB" sz="1300" kern="1200" dirty="0" smtClean="0">
                          <a:solidFill>
                            <a:schemeClr val="tx1"/>
                          </a:solidFill>
                          <a:latin typeface="+mn-lt"/>
                          <a:ea typeface="+mn-ea"/>
                          <a:cs typeface="+mn-cs"/>
                        </a:rPr>
                        <a:t>1 May 2015</a:t>
                      </a:r>
                    </a:p>
                  </a:txBody>
                  <a:tcPr marL="47625" marR="47625" marT="19050" marB="19050" anchor="ctr">
                    <a:solidFill>
                      <a:srgbClr val="92D050"/>
                    </a:solidFill>
                  </a:tcPr>
                </a:tc>
                <a:tc>
                  <a:txBody>
                    <a:bodyPr/>
                    <a:lstStyle/>
                    <a:p>
                      <a:r>
                        <a:rPr lang="en-GB" sz="1300" kern="1200" dirty="0" smtClean="0">
                          <a:solidFill>
                            <a:schemeClr val="tx1"/>
                          </a:solidFill>
                          <a:latin typeface="+mn-lt"/>
                          <a:ea typeface="+mn-ea"/>
                          <a:cs typeface="+mn-cs"/>
                        </a:rPr>
                        <a:t>Pete’s </a:t>
                      </a:r>
                      <a:r>
                        <a:rPr lang="en-GB" sz="1300" kern="1200" dirty="0" err="1" smtClean="0">
                          <a:solidFill>
                            <a:schemeClr val="tx1"/>
                          </a:solidFill>
                          <a:latin typeface="+mn-lt"/>
                          <a:ea typeface="+mn-ea"/>
                          <a:cs typeface="+mn-cs"/>
                        </a:rPr>
                        <a:t>ppt</a:t>
                      </a:r>
                      <a:endParaRPr lang="en-GB" sz="1300" kern="1200" dirty="0" smtClean="0">
                        <a:solidFill>
                          <a:schemeClr val="tx1"/>
                        </a:solidFill>
                        <a:latin typeface="+mn-lt"/>
                        <a:ea typeface="+mn-ea"/>
                        <a:cs typeface="+mn-cs"/>
                      </a:endParaRPr>
                    </a:p>
                  </a:txBody>
                  <a:tcPr>
                    <a:solidFill>
                      <a:srgbClr val="92D050"/>
                    </a:solidFill>
                  </a:tcPr>
                </a:tc>
              </a:tr>
              <a:tr h="370840">
                <a:tc>
                  <a:txBody>
                    <a:bodyPr/>
                    <a:lstStyle/>
                    <a:p>
                      <a:pPr marL="0" algn="l" defTabSz="914400" rtl="0" eaLnBrk="1" latinLnBrk="0" hangingPunct="1"/>
                      <a:r>
                        <a:rPr lang="en-GB" sz="1300" kern="1200" dirty="0" smtClean="0">
                          <a:solidFill>
                            <a:schemeClr val="tx1"/>
                          </a:solidFill>
                          <a:latin typeface="+mn-lt"/>
                          <a:ea typeface="+mn-ea"/>
                          <a:cs typeface="+mn-cs"/>
                        </a:rPr>
                        <a:t>GRWG_14.33</a:t>
                      </a:r>
                      <a:endParaRPr lang="en-GB" sz="1300" kern="1200" dirty="0">
                        <a:solidFill>
                          <a:schemeClr val="tx1"/>
                        </a:solidFill>
                        <a:latin typeface="+mn-lt"/>
                        <a:ea typeface="+mn-ea"/>
                        <a:cs typeface="+mn-cs"/>
                      </a:endParaRPr>
                    </a:p>
                  </a:txBody>
                  <a:tcPr marL="47625" marR="47625" marT="19050" marB="19050" anchor="ctr">
                    <a:solidFill>
                      <a:srgbClr val="92D050"/>
                    </a:solidFill>
                  </a:tcPr>
                </a:tc>
                <a:tc>
                  <a:txBody>
                    <a:bodyPr/>
                    <a:lstStyle/>
                    <a:p>
                      <a:pPr marL="0" algn="l" defTabSz="914400" rtl="0" eaLnBrk="1" latinLnBrk="0" hangingPunct="1"/>
                      <a:r>
                        <a:rPr lang="en-IE" sz="1300" kern="1200" dirty="0" smtClean="0">
                          <a:solidFill>
                            <a:schemeClr val="tx1"/>
                          </a:solidFill>
                          <a:latin typeface="+mn-lt"/>
                          <a:ea typeface="+mn-ea"/>
                          <a:cs typeface="+mn-cs"/>
                        </a:rPr>
                        <a:t>EUMETSAT to share with IMD plans for reprocessing of the archive data (re-calibration)</a:t>
                      </a:r>
                      <a:endParaRPr lang="en-IE" sz="1300" kern="1200" dirty="0">
                        <a:solidFill>
                          <a:schemeClr val="tx1"/>
                        </a:solidFill>
                        <a:latin typeface="+mn-lt"/>
                        <a:ea typeface="+mn-ea"/>
                        <a:cs typeface="+mn-cs"/>
                      </a:endParaRPr>
                    </a:p>
                  </a:txBody>
                  <a:tcPr marL="47625" marR="47625" marT="19050" marB="19050" anchor="ctr">
                    <a:solidFill>
                      <a:srgbClr val="92D050"/>
                    </a:solidFill>
                  </a:tcPr>
                </a:tc>
                <a:tc>
                  <a:txBody>
                    <a:bodyPr/>
                    <a:lstStyle/>
                    <a:p>
                      <a:pPr marL="0" algn="l" defTabSz="914400" rtl="0" eaLnBrk="1" latinLnBrk="0" hangingPunct="1"/>
                      <a:r>
                        <a:rPr lang="en-GB" sz="1300" kern="1200" dirty="0" smtClean="0">
                          <a:solidFill>
                            <a:schemeClr val="tx1"/>
                          </a:solidFill>
                          <a:latin typeface="+mn-lt"/>
                          <a:ea typeface="+mn-ea"/>
                          <a:cs typeface="+mn-cs"/>
                        </a:rPr>
                        <a:t>EUMETSAT</a:t>
                      </a:r>
                      <a:endParaRPr lang="en-GB" sz="1300" kern="1200" dirty="0">
                        <a:solidFill>
                          <a:schemeClr val="tx1"/>
                        </a:solidFill>
                        <a:latin typeface="+mn-lt"/>
                        <a:ea typeface="+mn-ea"/>
                        <a:cs typeface="+mn-cs"/>
                      </a:endParaRPr>
                    </a:p>
                  </a:txBody>
                  <a:tcPr marL="47625" marR="47625" marT="19050" marB="19050" anchor="ctr">
                    <a:solidFill>
                      <a:srgbClr val="92D050"/>
                    </a:solidFill>
                  </a:tcPr>
                </a:tc>
                <a:tc>
                  <a:txBody>
                    <a:bodyPr/>
                    <a:lstStyle/>
                    <a:p>
                      <a:r>
                        <a:rPr lang="en-GB" sz="1300" kern="1200" dirty="0" smtClean="0">
                          <a:solidFill>
                            <a:schemeClr val="tx1"/>
                          </a:solidFill>
                          <a:latin typeface="+mn-lt"/>
                          <a:ea typeface="+mn-ea"/>
                          <a:cs typeface="+mn-cs"/>
                        </a:rPr>
                        <a:t>1 May 2015</a:t>
                      </a:r>
                    </a:p>
                  </a:txBody>
                  <a:tcPr marL="47625" marR="47625" marT="19050" marB="19050" anchor="ctr">
                    <a:solidFill>
                      <a:srgbClr val="92D050"/>
                    </a:solidFill>
                  </a:tcPr>
                </a:tc>
                <a:tc>
                  <a:txBody>
                    <a:bodyPr/>
                    <a:lstStyle/>
                    <a:p>
                      <a:r>
                        <a:rPr lang="en-GB" sz="1300" kern="1200" dirty="0" smtClean="0">
                          <a:solidFill>
                            <a:schemeClr val="tx1"/>
                          </a:solidFill>
                          <a:latin typeface="+mn-lt"/>
                          <a:ea typeface="+mn-ea"/>
                          <a:cs typeface="+mn-cs"/>
                        </a:rPr>
                        <a:t>Rob</a:t>
                      </a:r>
                      <a:r>
                        <a:rPr lang="en-GB" sz="1300" kern="1200" baseline="0" dirty="0" smtClean="0">
                          <a:solidFill>
                            <a:schemeClr val="tx1"/>
                          </a:solidFill>
                          <a:latin typeface="+mn-lt"/>
                          <a:ea typeface="+mn-ea"/>
                          <a:cs typeface="+mn-cs"/>
                        </a:rPr>
                        <a:t> to follow-up</a:t>
                      </a:r>
                      <a:endParaRPr lang="en-GB" sz="1300" kern="1200" dirty="0" smtClean="0">
                        <a:solidFill>
                          <a:schemeClr val="tx1"/>
                        </a:solidFill>
                        <a:latin typeface="+mn-lt"/>
                        <a:ea typeface="+mn-ea"/>
                        <a:cs typeface="+mn-cs"/>
                      </a:endParaRPr>
                    </a:p>
                  </a:txBody>
                  <a:tcPr>
                    <a:solidFill>
                      <a:srgbClr val="92D050"/>
                    </a:solidFill>
                  </a:tcPr>
                </a:tc>
              </a:tr>
              <a:tr h="370840">
                <a:tc>
                  <a:txBody>
                    <a:bodyPr/>
                    <a:lstStyle/>
                    <a:p>
                      <a:pPr marL="0" algn="l" defTabSz="914400" rtl="0" eaLnBrk="1" latinLnBrk="0" hangingPunct="1"/>
                      <a:r>
                        <a:rPr lang="en-GB" sz="1300" kern="1200" dirty="0" smtClean="0">
                          <a:solidFill>
                            <a:schemeClr val="tx1"/>
                          </a:solidFill>
                          <a:latin typeface="+mn-lt"/>
                          <a:ea typeface="+mn-ea"/>
                          <a:cs typeface="+mn-cs"/>
                        </a:rPr>
                        <a:t>GRWG_14.35</a:t>
                      </a:r>
                      <a:endParaRPr lang="en-GB" sz="1300" kern="1200" dirty="0">
                        <a:solidFill>
                          <a:schemeClr val="tx1"/>
                        </a:solidFill>
                        <a:latin typeface="+mn-lt"/>
                        <a:ea typeface="+mn-ea"/>
                        <a:cs typeface="+mn-cs"/>
                      </a:endParaRPr>
                    </a:p>
                  </a:txBody>
                  <a:tcPr marL="47625" marR="47625" marT="19050" marB="19050" anchor="ctr">
                    <a:solidFill>
                      <a:srgbClr val="92D050"/>
                    </a:solidFill>
                  </a:tcPr>
                </a:tc>
                <a:tc>
                  <a:txBody>
                    <a:bodyPr/>
                    <a:lstStyle/>
                    <a:p>
                      <a:pPr marL="0" algn="l" defTabSz="914400" rtl="0" eaLnBrk="1" latinLnBrk="0" hangingPunct="1"/>
                      <a:r>
                        <a:rPr lang="en-IE" sz="1300" kern="1200" dirty="0" smtClean="0">
                          <a:solidFill>
                            <a:schemeClr val="tx1"/>
                          </a:solidFill>
                          <a:latin typeface="+mn-lt"/>
                          <a:ea typeface="+mn-ea"/>
                          <a:cs typeface="+mn-cs"/>
                        </a:rPr>
                        <a:t>EUMETSAT/NOAA/NASA/JMA to perform analysis to evaluate the optimal temporal resolution for a DCC product. GPRCs are invited to report at the next web-meeting on the DCC method.</a:t>
                      </a:r>
                      <a:endParaRPr lang="en-IE" sz="1300" kern="1200" dirty="0">
                        <a:solidFill>
                          <a:schemeClr val="tx1"/>
                        </a:solidFill>
                        <a:latin typeface="+mn-lt"/>
                        <a:ea typeface="+mn-ea"/>
                        <a:cs typeface="+mn-cs"/>
                      </a:endParaRPr>
                    </a:p>
                  </a:txBody>
                  <a:tcPr marL="47625" marR="47625" marT="19050" marB="19050" anchor="ctr">
                    <a:solidFill>
                      <a:srgbClr val="92D050"/>
                    </a:solidFill>
                  </a:tcPr>
                </a:tc>
                <a:tc>
                  <a:txBody>
                    <a:bodyPr/>
                    <a:lstStyle/>
                    <a:p>
                      <a:pPr marL="0" algn="l" defTabSz="914400" rtl="0" eaLnBrk="1" latinLnBrk="0" hangingPunct="1"/>
                      <a:r>
                        <a:rPr lang="en-GB" sz="1300" kern="1200" dirty="0" smtClean="0">
                          <a:solidFill>
                            <a:schemeClr val="tx1"/>
                          </a:solidFill>
                          <a:latin typeface="+mn-lt"/>
                          <a:ea typeface="+mn-ea"/>
                          <a:cs typeface="+mn-cs"/>
                        </a:rPr>
                        <a:t>EUMETSAT, NOAA, NASA, JMA</a:t>
                      </a:r>
                      <a:endParaRPr lang="en-GB" sz="1300" kern="1200" dirty="0">
                        <a:solidFill>
                          <a:schemeClr val="tx1"/>
                        </a:solidFill>
                        <a:latin typeface="+mn-lt"/>
                        <a:ea typeface="+mn-ea"/>
                        <a:cs typeface="+mn-cs"/>
                      </a:endParaRPr>
                    </a:p>
                  </a:txBody>
                  <a:tcPr marL="47625" marR="47625" marT="19050" marB="1905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smtClean="0">
                          <a:solidFill>
                            <a:schemeClr val="tx1"/>
                          </a:solidFill>
                          <a:latin typeface="+mn-lt"/>
                          <a:ea typeface="+mn-ea"/>
                          <a:cs typeface="+mn-cs"/>
                        </a:rPr>
                        <a:t>1 May 2015</a:t>
                      </a:r>
                    </a:p>
                  </a:txBody>
                  <a:tcPr marL="47625" marR="47625" marT="19050" marB="19050" anchor="ctr">
                    <a:solidFill>
                      <a:srgbClr val="92D050"/>
                    </a:solidFill>
                  </a:tcPr>
                </a:tc>
                <a:tc>
                  <a:txBody>
                    <a:bodyPr/>
                    <a:lstStyle/>
                    <a:p>
                      <a:r>
                        <a:rPr lang="en-GB" sz="1300" kern="1200" dirty="0" smtClean="0">
                          <a:solidFill>
                            <a:schemeClr val="tx1"/>
                          </a:solidFill>
                          <a:latin typeface="+mn-lt"/>
                          <a:ea typeface="+mn-ea"/>
                          <a:cs typeface="+mn-cs"/>
                        </a:rPr>
                        <a:t>Wed session</a:t>
                      </a:r>
                    </a:p>
                  </a:txBody>
                  <a:tcPr>
                    <a:solidFill>
                      <a:srgbClr val="92D050"/>
                    </a:solidFill>
                  </a:tcPr>
                </a:tc>
              </a:tr>
              <a:tr h="370840">
                <a:tc>
                  <a:txBody>
                    <a:bodyPr/>
                    <a:lstStyle/>
                    <a:p>
                      <a:pPr marL="0" algn="l" defTabSz="914400" rtl="0" eaLnBrk="1" latinLnBrk="0" hangingPunct="1"/>
                      <a:r>
                        <a:rPr lang="en-GB" sz="1300" kern="1200" dirty="0" smtClean="0">
                          <a:solidFill>
                            <a:schemeClr val="tx1"/>
                          </a:solidFill>
                          <a:latin typeface="+mn-lt"/>
                          <a:ea typeface="+mn-ea"/>
                          <a:cs typeface="+mn-cs"/>
                        </a:rPr>
                        <a:t>GRWG_14.38</a:t>
                      </a:r>
                      <a:endParaRPr lang="en-GB" sz="1300" kern="1200" dirty="0">
                        <a:solidFill>
                          <a:schemeClr val="tx1"/>
                        </a:solidFill>
                        <a:latin typeface="+mn-lt"/>
                        <a:ea typeface="+mn-ea"/>
                        <a:cs typeface="+mn-cs"/>
                      </a:endParaRPr>
                    </a:p>
                  </a:txBody>
                  <a:tcPr marL="47625" marR="47625" marT="19050" marB="19050" anchor="ctr"/>
                </a:tc>
                <a:tc>
                  <a:txBody>
                    <a:bodyPr/>
                    <a:lstStyle/>
                    <a:p>
                      <a:pPr marL="0" algn="l" defTabSz="914400" rtl="0" eaLnBrk="1" latinLnBrk="0" hangingPunct="1"/>
                      <a:r>
                        <a:rPr lang="en-IE" sz="1300" kern="1200" dirty="0" smtClean="0">
                          <a:solidFill>
                            <a:schemeClr val="tx1"/>
                          </a:solidFill>
                          <a:latin typeface="+mn-lt"/>
                          <a:ea typeface="+mn-ea"/>
                          <a:cs typeface="+mn-cs"/>
                        </a:rPr>
                        <a:t>Tim Hewison to provide a one-page summary GEO/LEO IR products for QA4EO best practices showcase.</a:t>
                      </a:r>
                      <a:endParaRPr lang="en-IE" sz="1300" kern="1200" dirty="0">
                        <a:solidFill>
                          <a:schemeClr val="tx1"/>
                        </a:solidFill>
                        <a:latin typeface="+mn-lt"/>
                        <a:ea typeface="+mn-ea"/>
                        <a:cs typeface="+mn-cs"/>
                      </a:endParaRPr>
                    </a:p>
                  </a:txBody>
                  <a:tcPr marL="47625" marR="47625" marT="19050" marB="19050" anchor="ctr"/>
                </a:tc>
                <a:tc>
                  <a:txBody>
                    <a:bodyPr/>
                    <a:lstStyle/>
                    <a:p>
                      <a:pPr marL="0" algn="l" defTabSz="914400" rtl="0" eaLnBrk="1" latinLnBrk="0" hangingPunct="1"/>
                      <a:r>
                        <a:rPr lang="en-GB" sz="1300" kern="1200" dirty="0" err="1" smtClean="0">
                          <a:solidFill>
                            <a:schemeClr val="tx1"/>
                          </a:solidFill>
                          <a:latin typeface="+mn-lt"/>
                          <a:ea typeface="+mn-ea"/>
                          <a:cs typeface="+mn-cs"/>
                        </a:rPr>
                        <a:t>TimHewison</a:t>
                      </a:r>
                      <a:endParaRPr lang="en-GB" sz="1300" kern="1200" dirty="0">
                        <a:solidFill>
                          <a:schemeClr val="tx1"/>
                        </a:solidFill>
                        <a:latin typeface="+mn-lt"/>
                        <a:ea typeface="+mn-ea"/>
                        <a:cs typeface="+mn-cs"/>
                      </a:endParaRPr>
                    </a:p>
                  </a:txBody>
                  <a:tcPr marL="47625" marR="47625" marT="19050" marB="19050" anchor="ctr"/>
                </a:tc>
                <a:tc>
                  <a:txBody>
                    <a:bodyPr/>
                    <a:lstStyle/>
                    <a:p>
                      <a:r>
                        <a:rPr lang="en-GB" sz="1300" kern="1200" dirty="0" smtClean="0">
                          <a:solidFill>
                            <a:schemeClr val="tx1"/>
                          </a:solidFill>
                          <a:latin typeface="+mn-lt"/>
                          <a:ea typeface="+mn-ea"/>
                          <a:cs typeface="+mn-cs"/>
                        </a:rPr>
                        <a:t>1 May</a:t>
                      </a:r>
                      <a:r>
                        <a:rPr lang="en-GB" sz="1300" kern="1200" baseline="0" dirty="0" smtClean="0">
                          <a:solidFill>
                            <a:schemeClr val="tx1"/>
                          </a:solidFill>
                          <a:latin typeface="+mn-lt"/>
                          <a:ea typeface="+mn-ea"/>
                          <a:cs typeface="+mn-cs"/>
                        </a:rPr>
                        <a:t> 2015</a:t>
                      </a:r>
                      <a:endParaRPr lang="en-GB" sz="1300" kern="1200" dirty="0" smtClean="0">
                        <a:solidFill>
                          <a:schemeClr val="tx1"/>
                        </a:solidFill>
                        <a:latin typeface="+mn-lt"/>
                        <a:ea typeface="+mn-ea"/>
                        <a:cs typeface="+mn-cs"/>
                      </a:endParaRPr>
                    </a:p>
                  </a:txBody>
                  <a:tcPr marL="47625" marR="47625" marT="19050" marB="19050" anchor="ctr"/>
                </a:tc>
                <a:tc>
                  <a:txBody>
                    <a:bodyPr/>
                    <a:lstStyle/>
                    <a:p>
                      <a:r>
                        <a:rPr lang="en-GB" sz="1300" kern="1200" dirty="0" smtClean="0">
                          <a:solidFill>
                            <a:schemeClr val="tx1"/>
                          </a:solidFill>
                          <a:latin typeface="+mn-lt"/>
                          <a:ea typeface="+mn-ea"/>
                          <a:cs typeface="+mn-cs"/>
                        </a:rPr>
                        <a:t>Open</a:t>
                      </a:r>
                    </a:p>
                  </a:txBody>
                  <a:tcPr/>
                </a:tc>
              </a:tr>
              <a:tr h="370840">
                <a:tc>
                  <a:txBody>
                    <a:bodyPr/>
                    <a:lstStyle/>
                    <a:p>
                      <a:pPr marL="0" algn="l" defTabSz="914400" rtl="0" eaLnBrk="1" latinLnBrk="0" hangingPunct="1"/>
                      <a:r>
                        <a:rPr lang="en-GB" sz="1300" kern="1200" dirty="0" smtClean="0">
                          <a:solidFill>
                            <a:schemeClr val="tx1"/>
                          </a:solidFill>
                          <a:latin typeface="+mn-lt"/>
                          <a:ea typeface="+mn-ea"/>
                          <a:cs typeface="+mn-cs"/>
                        </a:rPr>
                        <a:t>GRWG_14.40</a:t>
                      </a:r>
                      <a:endParaRPr lang="en-GB" sz="1300" kern="1200" dirty="0">
                        <a:solidFill>
                          <a:schemeClr val="tx1"/>
                        </a:solidFill>
                        <a:latin typeface="+mn-lt"/>
                        <a:ea typeface="+mn-ea"/>
                        <a:cs typeface="+mn-cs"/>
                      </a:endParaRPr>
                    </a:p>
                  </a:txBody>
                  <a:tcPr marL="47625" marR="47625" marT="19050" marB="19050" anchor="ctr">
                    <a:solidFill>
                      <a:srgbClr val="92D050"/>
                    </a:solidFill>
                  </a:tcPr>
                </a:tc>
                <a:tc>
                  <a:txBody>
                    <a:bodyPr/>
                    <a:lstStyle/>
                    <a:p>
                      <a:pPr marL="0" algn="l" defTabSz="914400" rtl="0" eaLnBrk="1" latinLnBrk="0" hangingPunct="1"/>
                      <a:r>
                        <a:rPr lang="en-IE" sz="1300" kern="1200" dirty="0" smtClean="0">
                          <a:solidFill>
                            <a:schemeClr val="tx1"/>
                          </a:solidFill>
                          <a:latin typeface="+mn-lt"/>
                          <a:ea typeface="+mn-ea"/>
                          <a:cs typeface="+mn-cs"/>
                        </a:rPr>
                        <a:t>Rob Roebeling and Dave Doelling to communicate on possibility of collaborations on inter-calibration / re-calibration in support to SCOPE-CM activities and report.</a:t>
                      </a:r>
                      <a:endParaRPr lang="en-IE" sz="1300" kern="1200" dirty="0">
                        <a:solidFill>
                          <a:schemeClr val="tx1"/>
                        </a:solidFill>
                        <a:latin typeface="+mn-lt"/>
                        <a:ea typeface="+mn-ea"/>
                        <a:cs typeface="+mn-cs"/>
                      </a:endParaRPr>
                    </a:p>
                  </a:txBody>
                  <a:tcPr marL="47625" marR="47625" marT="19050" marB="19050" anchor="ctr">
                    <a:solidFill>
                      <a:srgbClr val="92D050"/>
                    </a:solidFill>
                  </a:tcPr>
                </a:tc>
                <a:tc>
                  <a:txBody>
                    <a:bodyPr/>
                    <a:lstStyle/>
                    <a:p>
                      <a:pPr marL="0" algn="l" defTabSz="914400" rtl="0" eaLnBrk="1" latinLnBrk="0" hangingPunct="1"/>
                      <a:r>
                        <a:rPr lang="en-GB" sz="1300" kern="1200" dirty="0" smtClean="0">
                          <a:solidFill>
                            <a:schemeClr val="tx1"/>
                          </a:solidFill>
                          <a:latin typeface="+mn-lt"/>
                          <a:ea typeface="+mn-ea"/>
                          <a:cs typeface="+mn-cs"/>
                        </a:rPr>
                        <a:t>Rob Roebeling</a:t>
                      </a:r>
                      <a:br>
                        <a:rPr lang="en-GB" sz="1300" kern="1200" dirty="0" smtClean="0">
                          <a:solidFill>
                            <a:schemeClr val="tx1"/>
                          </a:solidFill>
                          <a:latin typeface="+mn-lt"/>
                          <a:ea typeface="+mn-ea"/>
                          <a:cs typeface="+mn-cs"/>
                        </a:rPr>
                      </a:br>
                      <a:r>
                        <a:rPr lang="en-GB" sz="1300" kern="1200" dirty="0" smtClean="0">
                          <a:solidFill>
                            <a:schemeClr val="tx1"/>
                          </a:solidFill>
                          <a:latin typeface="+mn-lt"/>
                          <a:ea typeface="+mn-ea"/>
                          <a:cs typeface="+mn-cs"/>
                        </a:rPr>
                        <a:t>Dave Doelling</a:t>
                      </a:r>
                      <a:endParaRPr lang="en-GB" sz="1300" kern="1200" dirty="0">
                        <a:solidFill>
                          <a:schemeClr val="tx1"/>
                        </a:solidFill>
                        <a:latin typeface="+mn-lt"/>
                        <a:ea typeface="+mn-ea"/>
                        <a:cs typeface="+mn-cs"/>
                      </a:endParaRPr>
                    </a:p>
                  </a:txBody>
                  <a:tcPr marL="47625" marR="47625" marT="19050" marB="1905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smtClean="0">
                          <a:solidFill>
                            <a:schemeClr val="tx1"/>
                          </a:solidFill>
                          <a:latin typeface="+mn-lt"/>
                          <a:ea typeface="+mn-ea"/>
                          <a:cs typeface="+mn-cs"/>
                        </a:rPr>
                        <a:t>1 May</a:t>
                      </a:r>
                      <a:r>
                        <a:rPr lang="en-GB" sz="1300" kern="1200" baseline="0" dirty="0" smtClean="0">
                          <a:solidFill>
                            <a:schemeClr val="tx1"/>
                          </a:solidFill>
                          <a:latin typeface="+mn-lt"/>
                          <a:ea typeface="+mn-ea"/>
                          <a:cs typeface="+mn-cs"/>
                        </a:rPr>
                        <a:t> 2015</a:t>
                      </a:r>
                      <a:endParaRPr lang="en-GB" sz="1300" kern="1200" dirty="0" smtClean="0">
                        <a:solidFill>
                          <a:schemeClr val="tx1"/>
                        </a:solidFill>
                        <a:latin typeface="+mn-lt"/>
                        <a:ea typeface="+mn-ea"/>
                        <a:cs typeface="+mn-cs"/>
                      </a:endParaRPr>
                    </a:p>
                  </a:txBody>
                  <a:tcPr marL="47625" marR="47625" marT="19050" marB="19050" anchor="ctr">
                    <a:solidFill>
                      <a:srgbClr val="92D050"/>
                    </a:solidFill>
                  </a:tcPr>
                </a:tc>
                <a:tc>
                  <a:txBody>
                    <a:bodyPr/>
                    <a:lstStyle/>
                    <a:p>
                      <a:r>
                        <a:rPr lang="en-GB" sz="1300" kern="1200" dirty="0" smtClean="0">
                          <a:solidFill>
                            <a:schemeClr val="tx1"/>
                          </a:solidFill>
                          <a:latin typeface="+mn-lt"/>
                          <a:ea typeface="+mn-ea"/>
                          <a:cs typeface="+mn-cs"/>
                        </a:rPr>
                        <a:t>Rob to follow-up</a:t>
                      </a:r>
                      <a:r>
                        <a:rPr lang="en-GB" sz="1300" kern="1200" baseline="0" dirty="0" smtClean="0">
                          <a:solidFill>
                            <a:schemeClr val="tx1"/>
                          </a:solidFill>
                          <a:latin typeface="+mn-lt"/>
                          <a:ea typeface="+mn-ea"/>
                          <a:cs typeface="+mn-cs"/>
                        </a:rPr>
                        <a:t> here</a:t>
                      </a:r>
                      <a:endParaRPr lang="en-GB" sz="1300" kern="1200" dirty="0" smtClean="0">
                        <a:solidFill>
                          <a:schemeClr val="tx1"/>
                        </a:solidFill>
                        <a:latin typeface="+mn-lt"/>
                        <a:ea typeface="+mn-ea"/>
                        <a:cs typeface="+mn-cs"/>
                      </a:endParaRPr>
                    </a:p>
                  </a:txBody>
                  <a:tcPr>
                    <a:solidFill>
                      <a:srgbClr val="92D050"/>
                    </a:solidFill>
                  </a:tcP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76276" y="1295402"/>
          <a:ext cx="9144000" cy="3980739"/>
        </p:xfrm>
        <a:graphic>
          <a:graphicData uri="http://schemas.openxmlformats.org/drawingml/2006/table">
            <a:tbl>
              <a:tblPr/>
              <a:tblGrid>
                <a:gridCol w="1501868"/>
                <a:gridCol w="6403881"/>
                <a:gridCol w="1238251"/>
              </a:tblGrid>
              <a:tr h="445934">
                <a:tc>
                  <a:txBody>
                    <a:bodyPr/>
                    <a:lstStyle/>
                    <a:p>
                      <a:r>
                        <a:rPr lang="en-GB" sz="1100" dirty="0"/>
                        <a:t>GLCWS_14.3</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r>
                        <a:rPr lang="en-US" sz="1100" dirty="0"/>
                        <a:t>EUMETSAT, NASA (VIIRS + </a:t>
                      </a:r>
                      <a:r>
                        <a:rPr lang="en-US" sz="1100" dirty="0" err="1"/>
                        <a:t>Landsat</a:t>
                      </a:r>
                      <a:r>
                        <a:rPr lang="en-US" sz="1100" dirty="0"/>
                        <a:t> teams) and USGS to interact and investigate the discrepancies observed in the 2.2 microns band.</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r>
                        <a:rPr lang="en-GB" sz="1100" dirty="0"/>
                        <a:t>01 Dec 2015</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r>
              <a:tr h="486591">
                <a:tc>
                  <a:txBody>
                    <a:bodyPr/>
                    <a:lstStyle/>
                    <a:p>
                      <a:r>
                        <a:rPr lang="en-GB" sz="1100" dirty="0"/>
                        <a:t>GLCWS_14.5</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r>
                        <a:rPr lang="en-US" sz="1100" dirty="0"/>
                        <a:t>All participants to provide lunar irradiances from the missing instruments to the common lunar calibration data set.</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r>
                        <a:rPr lang="en-GB" sz="1100" dirty="0"/>
                        <a:t>01 Dec 2015</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r>
              <a:tr h="675861">
                <a:tc>
                  <a:txBody>
                    <a:bodyPr/>
                    <a:lstStyle/>
                    <a:p>
                      <a:r>
                        <a:rPr lang="en-GB" sz="1100" dirty="0"/>
                        <a:t>GLCWS_14.6</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2D050"/>
                    </a:solidFill>
                  </a:tcPr>
                </a:tc>
                <a:tc>
                  <a:txBody>
                    <a:bodyPr/>
                    <a:lstStyle/>
                    <a:p>
                      <a:r>
                        <a:rPr lang="en-US" sz="1100" dirty="0"/>
                        <a:t>EUMETSAT to circulate a draft for a data sharing and GIRO usage policy to the workshop participants. This should include the requirements for newcomers to join the community and get access to the data and the GIRO.</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2D050"/>
                    </a:solidFill>
                  </a:tcPr>
                </a:tc>
                <a:tc>
                  <a:txBody>
                    <a:bodyPr/>
                    <a:lstStyle/>
                    <a:p>
                      <a:r>
                        <a:rPr lang="en-GB" sz="1100" dirty="0"/>
                        <a:t>01 Dec 2015</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2D050"/>
                    </a:solidFill>
                  </a:tcPr>
                </a:tc>
              </a:tr>
              <a:tr h="533719">
                <a:tc>
                  <a:txBody>
                    <a:bodyPr/>
                    <a:lstStyle/>
                    <a:p>
                      <a:r>
                        <a:rPr lang="en-GB" sz="1100" dirty="0"/>
                        <a:t>GLCWS_14.8</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2D050"/>
                    </a:solidFill>
                  </a:tcPr>
                </a:tc>
                <a:tc>
                  <a:txBody>
                    <a:bodyPr/>
                    <a:lstStyle/>
                    <a:p>
                      <a:r>
                        <a:rPr lang="en-US" sz="1100" dirty="0"/>
                        <a:t>All participants to report any restrictions on the use of their datasets in relation to the proposed data sharing policy.</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2D050"/>
                    </a:solidFill>
                  </a:tcPr>
                </a:tc>
                <a:tc>
                  <a:txBody>
                    <a:bodyPr/>
                    <a:lstStyle/>
                    <a:p>
                      <a:r>
                        <a:rPr lang="en-GB" sz="1100" dirty="0"/>
                        <a:t>18 Mar 2015</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2D050"/>
                    </a:solidFill>
                  </a:tcPr>
                </a:tc>
              </a:tr>
              <a:tr h="558073">
                <a:tc>
                  <a:txBody>
                    <a:bodyPr/>
                    <a:lstStyle/>
                    <a:p>
                      <a:r>
                        <a:rPr lang="en-GB" sz="1100" dirty="0"/>
                        <a:t>GLCWS_14.9</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2D050"/>
                    </a:solidFill>
                  </a:tcPr>
                </a:tc>
                <a:tc>
                  <a:txBody>
                    <a:bodyPr/>
                    <a:lstStyle/>
                    <a:p>
                      <a:r>
                        <a:rPr lang="en-US" sz="1100" dirty="0"/>
                        <a:t>Establish a proposal for the way forward on a comparison of instruments with similar SRFs and phase angles. EUMETSAT will circulate a proposal to the Lunar Calibration Workshop participants by mid January.</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2D050"/>
                    </a:solidFill>
                  </a:tcPr>
                </a:tc>
                <a:tc>
                  <a:txBody>
                    <a:bodyPr/>
                    <a:lstStyle/>
                    <a:p>
                      <a:r>
                        <a:rPr lang="en-GB" sz="1100" dirty="0"/>
                        <a:t>01 Dec 2015</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2D050"/>
                    </a:solidFill>
                  </a:tcPr>
                </a:tc>
              </a:tr>
              <a:tr h="377915">
                <a:tc>
                  <a:txBody>
                    <a:bodyPr/>
                    <a:lstStyle/>
                    <a:p>
                      <a:r>
                        <a:rPr lang="en-GB" sz="1100" dirty="0"/>
                        <a:t>GLCWS_14.11</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r>
                        <a:rPr lang="en-US" sz="1100" dirty="0"/>
                        <a:t>EUMETSAT should implement a systematic bias on the irradiance in the GIRO PERT.</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r>
                        <a:rPr lang="en-GB" sz="1100"/>
                        <a:t>18 Mar 2015</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r>
              <a:tr h="497130">
                <a:tc>
                  <a:txBody>
                    <a:bodyPr/>
                    <a:lstStyle/>
                    <a:p>
                      <a:r>
                        <a:rPr lang="en-GB" sz="1100" dirty="0"/>
                        <a:t>GLCWS_14.12</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r>
                        <a:rPr lang="en-US" sz="1100" dirty="0"/>
                        <a:t>EUMETSAT should implement the proposed formulation for the calculation of the effective wavelength (see the minutes of the Lunar Calibration Workshop).</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r>
                        <a:rPr lang="en-GB" sz="1100" dirty="0"/>
                        <a:t>18 Mar 2015</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r>
              <a:tr h="405516">
                <a:tc>
                  <a:txBody>
                    <a:bodyPr/>
                    <a:lstStyle/>
                    <a:p>
                      <a:r>
                        <a:rPr lang="en-GB" sz="1100" dirty="0"/>
                        <a:t>GLCWS_14.13</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r>
                        <a:rPr lang="en-US" sz="1100" dirty="0"/>
                        <a:t>EUMETSAT to revisit the change of the SRF shape in order to be more realistic.</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r>
                        <a:rPr lang="en-GB" sz="1100" dirty="0"/>
                        <a:t>18 Mar 2015</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r>
            </a:tbl>
          </a:graphicData>
        </a:graphic>
      </p:graphicFrame>
      <p:sp>
        <p:nvSpPr>
          <p:cNvPr id="3" name="TextBox 2"/>
          <p:cNvSpPr txBox="1"/>
          <p:nvPr/>
        </p:nvSpPr>
        <p:spPr>
          <a:xfrm>
            <a:off x="123825" y="3435933"/>
            <a:ext cx="533400" cy="523220"/>
          </a:xfrm>
          <a:prstGeom prst="rect">
            <a:avLst/>
          </a:prstGeom>
          <a:noFill/>
        </p:spPr>
        <p:txBody>
          <a:bodyPr wrap="square" rtlCol="0">
            <a:spAutoFit/>
          </a:bodyPr>
          <a:lstStyle/>
          <a:p>
            <a:r>
              <a:rPr lang="en-GB" sz="2800" dirty="0" smtClean="0">
                <a:solidFill>
                  <a:srgbClr val="00B050"/>
                </a:solidFill>
                <a:sym typeface="Wingdings"/>
              </a:rPr>
              <a:t></a:t>
            </a:r>
            <a:endParaRPr lang="en-GB" sz="2800" dirty="0">
              <a:solidFill>
                <a:srgbClr val="00B050"/>
              </a:solidFill>
            </a:endParaRPr>
          </a:p>
        </p:txBody>
      </p:sp>
      <p:sp>
        <p:nvSpPr>
          <p:cNvPr id="4" name="TextBox 3"/>
          <p:cNvSpPr txBox="1"/>
          <p:nvPr/>
        </p:nvSpPr>
        <p:spPr>
          <a:xfrm>
            <a:off x="123825" y="1250634"/>
            <a:ext cx="533400" cy="523220"/>
          </a:xfrm>
          <a:prstGeom prst="rect">
            <a:avLst/>
          </a:prstGeom>
          <a:noFill/>
        </p:spPr>
        <p:txBody>
          <a:bodyPr wrap="square" rtlCol="0">
            <a:spAutoFit/>
          </a:bodyPr>
          <a:lstStyle/>
          <a:p>
            <a:r>
              <a:rPr lang="en-GB" sz="2800" dirty="0" smtClean="0">
                <a:solidFill>
                  <a:srgbClr val="00B050"/>
                </a:solidFill>
                <a:sym typeface="Wingdings"/>
              </a:rPr>
              <a:t></a:t>
            </a:r>
            <a:endParaRPr lang="en-GB" sz="2800" dirty="0">
              <a:solidFill>
                <a:srgbClr val="00B050"/>
              </a:solidFill>
            </a:endParaRPr>
          </a:p>
        </p:txBody>
      </p:sp>
      <p:sp>
        <p:nvSpPr>
          <p:cNvPr id="5" name="TextBox 4"/>
          <p:cNvSpPr txBox="1"/>
          <p:nvPr/>
        </p:nvSpPr>
        <p:spPr>
          <a:xfrm>
            <a:off x="123825" y="4370876"/>
            <a:ext cx="533400" cy="523220"/>
          </a:xfrm>
          <a:prstGeom prst="rect">
            <a:avLst/>
          </a:prstGeom>
          <a:noFill/>
        </p:spPr>
        <p:txBody>
          <a:bodyPr wrap="square" rtlCol="0">
            <a:spAutoFit/>
          </a:bodyPr>
          <a:lstStyle/>
          <a:p>
            <a:r>
              <a:rPr lang="en-GB" sz="2800" dirty="0" smtClean="0">
                <a:solidFill>
                  <a:srgbClr val="00B050"/>
                </a:solidFill>
                <a:sym typeface="Wingdings"/>
              </a:rPr>
              <a:t></a:t>
            </a:r>
            <a:endParaRPr lang="en-GB" sz="2800" dirty="0">
              <a:solidFill>
                <a:srgbClr val="00B050"/>
              </a:solidFill>
            </a:endParaRPr>
          </a:p>
        </p:txBody>
      </p:sp>
      <p:sp>
        <p:nvSpPr>
          <p:cNvPr id="6" name="TextBox 5"/>
          <p:cNvSpPr txBox="1"/>
          <p:nvPr/>
        </p:nvSpPr>
        <p:spPr>
          <a:xfrm>
            <a:off x="123825" y="4839499"/>
            <a:ext cx="533400" cy="523220"/>
          </a:xfrm>
          <a:prstGeom prst="rect">
            <a:avLst/>
          </a:prstGeom>
          <a:noFill/>
        </p:spPr>
        <p:txBody>
          <a:bodyPr wrap="square" rtlCol="0">
            <a:spAutoFit/>
          </a:bodyPr>
          <a:lstStyle/>
          <a:p>
            <a:r>
              <a:rPr lang="en-GB" sz="2800" dirty="0" smtClean="0">
                <a:solidFill>
                  <a:srgbClr val="00B050"/>
                </a:solidFill>
                <a:sym typeface="Wingdings"/>
              </a:rPr>
              <a:t></a:t>
            </a:r>
            <a:endParaRPr lang="en-GB" sz="2800" dirty="0">
              <a:solidFill>
                <a:srgbClr val="00B050"/>
              </a:solidFill>
            </a:endParaRPr>
          </a:p>
        </p:txBody>
      </p:sp>
      <p:sp>
        <p:nvSpPr>
          <p:cNvPr id="7" name="Rectangle 6"/>
          <p:cNvSpPr/>
          <p:nvPr/>
        </p:nvSpPr>
        <p:spPr bwMode="auto">
          <a:xfrm>
            <a:off x="177443" y="2241199"/>
            <a:ext cx="9633308" cy="661027"/>
          </a:xfrm>
          <a:prstGeom prst="rect">
            <a:avLst/>
          </a:prstGeom>
          <a:noFill/>
          <a:ln w="38100"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8" name="TextBox 7"/>
          <p:cNvSpPr txBox="1"/>
          <p:nvPr/>
        </p:nvSpPr>
        <p:spPr>
          <a:xfrm>
            <a:off x="123825" y="3926106"/>
            <a:ext cx="533400" cy="523220"/>
          </a:xfrm>
          <a:prstGeom prst="rect">
            <a:avLst/>
          </a:prstGeom>
          <a:noFill/>
        </p:spPr>
        <p:txBody>
          <a:bodyPr wrap="square" rtlCol="0">
            <a:spAutoFit/>
          </a:bodyPr>
          <a:lstStyle/>
          <a:p>
            <a:r>
              <a:rPr lang="en-GB" sz="2800" dirty="0" smtClean="0">
                <a:solidFill>
                  <a:srgbClr val="FF0000"/>
                </a:solidFill>
                <a:sym typeface="Wingdings"/>
              </a:rPr>
              <a:t></a:t>
            </a:r>
            <a:endParaRPr lang="en-GB" sz="2800" dirty="0">
              <a:solidFill>
                <a:srgbClr val="FF0000"/>
              </a:solidFill>
            </a:endParaRPr>
          </a:p>
        </p:txBody>
      </p:sp>
      <p:sp>
        <p:nvSpPr>
          <p:cNvPr id="9" name="TextBox 8"/>
          <p:cNvSpPr txBox="1"/>
          <p:nvPr/>
        </p:nvSpPr>
        <p:spPr>
          <a:xfrm>
            <a:off x="123825" y="2892846"/>
            <a:ext cx="533400" cy="584775"/>
          </a:xfrm>
          <a:prstGeom prst="rect">
            <a:avLst/>
          </a:prstGeom>
          <a:noFill/>
        </p:spPr>
        <p:txBody>
          <a:bodyPr wrap="square" rtlCol="0">
            <a:spAutoFit/>
          </a:bodyPr>
          <a:lstStyle/>
          <a:p>
            <a:r>
              <a:rPr lang="en-GB" sz="3200" dirty="0" smtClean="0">
                <a:solidFill>
                  <a:srgbClr val="FFC000"/>
                </a:solidFill>
                <a:sym typeface="Wingdings 3"/>
              </a:rPr>
              <a:t></a:t>
            </a:r>
            <a:endParaRPr lang="en-GB" sz="3200" dirty="0">
              <a:solidFill>
                <a:srgbClr val="FFC000"/>
              </a:solidFill>
            </a:endParaRPr>
          </a:p>
        </p:txBody>
      </p:sp>
      <p:sp>
        <p:nvSpPr>
          <p:cNvPr id="11" name="TextBox 10"/>
          <p:cNvSpPr txBox="1"/>
          <p:nvPr/>
        </p:nvSpPr>
        <p:spPr>
          <a:xfrm>
            <a:off x="123825" y="1700809"/>
            <a:ext cx="533400" cy="584775"/>
          </a:xfrm>
          <a:prstGeom prst="rect">
            <a:avLst/>
          </a:prstGeom>
          <a:noFill/>
        </p:spPr>
        <p:txBody>
          <a:bodyPr wrap="square" rtlCol="0">
            <a:spAutoFit/>
          </a:bodyPr>
          <a:lstStyle/>
          <a:p>
            <a:r>
              <a:rPr lang="en-GB" sz="3200" dirty="0" smtClean="0">
                <a:solidFill>
                  <a:srgbClr val="FFC000"/>
                </a:solidFill>
                <a:sym typeface="Wingdings 3"/>
              </a:rPr>
              <a:t></a:t>
            </a:r>
            <a:endParaRPr lang="en-GB" sz="3200" dirty="0">
              <a:solidFill>
                <a:srgbClr val="FFC000"/>
              </a:solidFill>
            </a:endParaRPr>
          </a:p>
        </p:txBody>
      </p:sp>
      <p:sp>
        <p:nvSpPr>
          <p:cNvPr id="14" name="Rectangle 13"/>
          <p:cNvSpPr/>
          <p:nvPr/>
        </p:nvSpPr>
        <p:spPr bwMode="auto">
          <a:xfrm>
            <a:off x="179715" y="3447296"/>
            <a:ext cx="9633308" cy="524971"/>
          </a:xfrm>
          <a:prstGeom prst="rect">
            <a:avLst/>
          </a:prstGeom>
          <a:noFill/>
          <a:ln w="38100"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6" name="Title 1"/>
          <p:cNvSpPr>
            <a:spLocks noGrp="1"/>
          </p:cNvSpPr>
          <p:nvPr>
            <p:ph type="title"/>
          </p:nvPr>
        </p:nvSpPr>
        <p:spPr>
          <a:xfrm>
            <a:off x="0" y="0"/>
            <a:ext cx="9799638" cy="854075"/>
          </a:xfrm>
        </p:spPr>
        <p:txBody>
          <a:bodyPr/>
          <a:lstStyle/>
          <a:p>
            <a:r>
              <a:rPr lang="en-GB" dirty="0" smtClean="0"/>
              <a:t>Lunar Calibration Workshop – See Wed pm </a:t>
            </a:r>
            <a:r>
              <a:rPr lang="en-GB" dirty="0" smtClean="0">
                <a:hlinkClick r:id="rId2"/>
              </a:rPr>
              <a:t>3k</a:t>
            </a:r>
            <a:endParaRPr lang="en-GB" dirty="0" smtClean="0"/>
          </a:p>
        </p:txBody>
      </p:sp>
      <p:sp>
        <p:nvSpPr>
          <p:cNvPr id="17" name="TextBox 16"/>
          <p:cNvSpPr txBox="1"/>
          <p:nvPr/>
        </p:nvSpPr>
        <p:spPr>
          <a:xfrm>
            <a:off x="125156" y="2316173"/>
            <a:ext cx="533400" cy="523220"/>
          </a:xfrm>
          <a:prstGeom prst="rect">
            <a:avLst/>
          </a:prstGeom>
          <a:noFill/>
        </p:spPr>
        <p:txBody>
          <a:bodyPr wrap="square" rtlCol="0">
            <a:spAutoFit/>
          </a:bodyPr>
          <a:lstStyle/>
          <a:p>
            <a:r>
              <a:rPr lang="en-GB" sz="2800" dirty="0" smtClean="0">
                <a:solidFill>
                  <a:srgbClr val="00B050"/>
                </a:solidFill>
                <a:sym typeface="Wingdings"/>
              </a:rPr>
              <a:t></a:t>
            </a:r>
            <a:endParaRPr lang="en-GB" sz="2800" dirty="0">
              <a:solidFill>
                <a:srgbClr val="00B050"/>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799638" cy="854075"/>
          </a:xfrm>
        </p:spPr>
        <p:txBody>
          <a:bodyPr/>
          <a:lstStyle/>
          <a:p>
            <a:r>
              <a:rPr lang="en-GB" dirty="0" smtClean="0"/>
              <a:t>EUMETSAT achievements – IR subgroup</a:t>
            </a:r>
          </a:p>
        </p:txBody>
      </p:sp>
      <p:sp>
        <p:nvSpPr>
          <p:cNvPr id="3" name="Content Placeholder 2"/>
          <p:cNvSpPr>
            <a:spLocks noGrp="1"/>
          </p:cNvSpPr>
          <p:nvPr>
            <p:ph idx="1"/>
          </p:nvPr>
        </p:nvSpPr>
        <p:spPr>
          <a:xfrm>
            <a:off x="176897" y="836117"/>
            <a:ext cx="9578975" cy="5810822"/>
          </a:xfrm>
        </p:spPr>
        <p:txBody>
          <a:bodyPr wrap="square">
            <a:spAutoFit/>
          </a:bodyPr>
          <a:lstStyle/>
          <a:p>
            <a:pPr>
              <a:buFontTx/>
              <a:buChar char="•"/>
            </a:pPr>
            <a:r>
              <a:rPr lang="en-GB" sz="1800" dirty="0" smtClean="0">
                <a:latin typeface="+mn-lt"/>
              </a:rPr>
              <a:t>Status of Current products</a:t>
            </a:r>
          </a:p>
          <a:p>
            <a:pPr lvl="1">
              <a:buFontTx/>
              <a:buChar char="•"/>
            </a:pPr>
            <a:r>
              <a:rPr lang="en-GB" sz="1600" dirty="0" smtClean="0">
                <a:latin typeface="+mn-lt"/>
              </a:rPr>
              <a:t>Meteosat-9,-10/SEVIRI-Metop-A/IASI Pre-Op </a:t>
            </a:r>
            <a:r>
              <a:rPr lang="en-GB" sz="1600" dirty="0" smtClean="0">
                <a:solidFill>
                  <a:srgbClr val="FF0000"/>
                </a:solidFill>
                <a:latin typeface="+mn-lt"/>
              </a:rPr>
              <a:t>– See </a:t>
            </a:r>
            <a:r>
              <a:rPr lang="en-GB" sz="1600" dirty="0" smtClean="0">
                <a:solidFill>
                  <a:srgbClr val="FF0000"/>
                </a:solidFill>
                <a:latin typeface="+mn-lt"/>
                <a:hlinkClick r:id="rId2"/>
              </a:rPr>
              <a:t>5c</a:t>
            </a:r>
            <a:endParaRPr lang="en-GB" sz="1600" dirty="0" smtClean="0">
              <a:solidFill>
                <a:srgbClr val="FF0000"/>
              </a:solidFill>
              <a:latin typeface="+mn-lt"/>
            </a:endParaRPr>
          </a:p>
          <a:p>
            <a:pPr lvl="2">
              <a:buFontTx/>
              <a:buChar char="•"/>
            </a:pPr>
            <a:r>
              <a:rPr lang="en-GB" sz="1600" dirty="0" smtClean="0">
                <a:latin typeface="+mn-lt"/>
              </a:rPr>
              <a:t>Progress to Operational</a:t>
            </a:r>
          </a:p>
          <a:p>
            <a:pPr lvl="1">
              <a:buFontTx/>
              <a:buChar char="•"/>
            </a:pPr>
            <a:r>
              <a:rPr lang="en-GB" sz="1600" dirty="0" smtClean="0">
                <a:latin typeface="+mn-lt"/>
              </a:rPr>
              <a:t>Meteosat-8/SEVIRI-Metop-A/IASI Demo</a:t>
            </a:r>
          </a:p>
          <a:p>
            <a:pPr lvl="2">
              <a:buFontTx/>
              <a:buChar char="•"/>
            </a:pPr>
            <a:r>
              <a:rPr lang="en-GB" sz="1600" dirty="0" smtClean="0">
                <a:latin typeface="+mn-lt"/>
              </a:rPr>
              <a:t>Limited capacity on processing system</a:t>
            </a:r>
          </a:p>
          <a:p>
            <a:pPr lvl="2">
              <a:buFontTx/>
              <a:buChar char="•"/>
            </a:pPr>
            <a:r>
              <a:rPr lang="en-GB" sz="1600" dirty="0" smtClean="0">
                <a:latin typeface="+mn-lt"/>
              </a:rPr>
              <a:t>Expected to promote to Operational in 2015</a:t>
            </a:r>
          </a:p>
          <a:p>
            <a:pPr lvl="1">
              <a:buFontTx/>
              <a:buChar char="•"/>
            </a:pPr>
            <a:r>
              <a:rPr lang="en-GB" sz="1600" dirty="0" smtClean="0">
                <a:latin typeface="+mn-lt"/>
              </a:rPr>
              <a:t>Meteosat-7/MVIRI-Metop-A/IASI Demo</a:t>
            </a:r>
          </a:p>
          <a:p>
            <a:pPr lvl="2">
              <a:buFontTx/>
              <a:buChar char="•"/>
            </a:pPr>
            <a:r>
              <a:rPr lang="en-GB" sz="1600" dirty="0" smtClean="0">
                <a:latin typeface="+mn-lt"/>
              </a:rPr>
              <a:t>Algorithm implemented for Reprocessing </a:t>
            </a:r>
            <a:r>
              <a:rPr lang="en-GB" sz="1600" dirty="0" smtClean="0">
                <a:solidFill>
                  <a:srgbClr val="FF0000"/>
                </a:solidFill>
                <a:latin typeface="+mn-lt"/>
              </a:rPr>
              <a:t>– See </a:t>
            </a:r>
            <a:r>
              <a:rPr lang="en-GB" sz="1600" dirty="0" smtClean="0">
                <a:solidFill>
                  <a:srgbClr val="FF0000"/>
                </a:solidFill>
                <a:latin typeface="+mn-lt"/>
                <a:hlinkClick r:id="rId3"/>
              </a:rPr>
              <a:t>1e</a:t>
            </a:r>
            <a:endParaRPr lang="en-GB" sz="1600" dirty="0" smtClean="0">
              <a:solidFill>
                <a:srgbClr val="FF0000"/>
              </a:solidFill>
              <a:latin typeface="+mn-lt"/>
            </a:endParaRPr>
          </a:p>
          <a:p>
            <a:pPr lvl="2">
              <a:buFontTx/>
              <a:buChar char="•"/>
            </a:pPr>
            <a:endParaRPr lang="en-GB" sz="1500" dirty="0" smtClean="0">
              <a:latin typeface="+mn-lt"/>
            </a:endParaRPr>
          </a:p>
          <a:p>
            <a:pPr>
              <a:buFontTx/>
              <a:buChar char="•"/>
            </a:pPr>
            <a:r>
              <a:rPr lang="en-GB" sz="1800" dirty="0" smtClean="0">
                <a:latin typeface="+mn-lt"/>
              </a:rPr>
              <a:t>Development of New products</a:t>
            </a:r>
          </a:p>
          <a:p>
            <a:pPr lvl="1">
              <a:buFontTx/>
              <a:buChar char="•"/>
            </a:pPr>
            <a:r>
              <a:rPr lang="en-GB" sz="1600" dirty="0" smtClean="0">
                <a:latin typeface="+mn-lt"/>
              </a:rPr>
              <a:t>Prime GSICS Corrections </a:t>
            </a:r>
            <a:r>
              <a:rPr lang="en-GB" sz="1600" dirty="0" smtClean="0">
                <a:solidFill>
                  <a:srgbClr val="FF0000"/>
                </a:solidFill>
                <a:latin typeface="+mn-lt"/>
              </a:rPr>
              <a:t>– See </a:t>
            </a:r>
            <a:r>
              <a:rPr lang="en-GB" sz="1600" dirty="0" smtClean="0">
                <a:solidFill>
                  <a:srgbClr val="FF0000"/>
                </a:solidFill>
                <a:latin typeface="+mn-lt"/>
                <a:hlinkClick r:id="rId4"/>
              </a:rPr>
              <a:t>5h</a:t>
            </a:r>
            <a:endParaRPr lang="en-GB" sz="1600" dirty="0" smtClean="0">
              <a:solidFill>
                <a:srgbClr val="FF0000"/>
              </a:solidFill>
              <a:latin typeface="+mn-lt"/>
            </a:endParaRPr>
          </a:p>
          <a:p>
            <a:pPr lvl="2">
              <a:buFontTx/>
              <a:buChar char="•"/>
            </a:pPr>
            <a:r>
              <a:rPr lang="en-GB" sz="1600" dirty="0" smtClean="0">
                <a:latin typeface="+mn-lt"/>
              </a:rPr>
              <a:t>Combines results from IASI/Metop-A &amp; -B</a:t>
            </a:r>
          </a:p>
          <a:p>
            <a:pPr lvl="2">
              <a:buFontTx/>
              <a:buChar char="•"/>
            </a:pPr>
            <a:r>
              <a:rPr lang="en-GB" sz="1600" dirty="0" smtClean="0">
                <a:latin typeface="+mn-lt"/>
              </a:rPr>
              <a:t>Ready to submit as Demo GSICS product</a:t>
            </a:r>
          </a:p>
          <a:p>
            <a:pPr lvl="1">
              <a:buFontTx/>
              <a:buChar char="•"/>
            </a:pPr>
            <a:r>
              <a:rPr lang="en-GB" sz="1600" dirty="0" smtClean="0">
                <a:latin typeface="+mn-lt"/>
              </a:rPr>
              <a:t>AVHRR-IASI to prepare for Sentinel-3/SLSTR – See </a:t>
            </a:r>
            <a:r>
              <a:rPr lang="en-GB" sz="1600" dirty="0" smtClean="0">
                <a:latin typeface="+mn-lt"/>
                <a:hlinkClick r:id="rId5"/>
              </a:rPr>
              <a:t>GSICS 2014 Annual Meeting 1h </a:t>
            </a:r>
            <a:endParaRPr lang="en-GB" sz="1600" dirty="0" smtClean="0">
              <a:latin typeface="+mn-lt"/>
            </a:endParaRPr>
          </a:p>
          <a:p>
            <a:pPr lvl="2">
              <a:buFontTx/>
              <a:buChar char="•"/>
            </a:pPr>
            <a:r>
              <a:rPr lang="en-GB" sz="1600" dirty="0" smtClean="0">
                <a:latin typeface="+mn-lt"/>
              </a:rPr>
              <a:t>Support for EU Horizon2020 FIDUCEO project</a:t>
            </a:r>
          </a:p>
          <a:p>
            <a:pPr lvl="2">
              <a:buFontTx/>
              <a:buChar char="•"/>
            </a:pPr>
            <a:r>
              <a:rPr lang="en-GB" sz="1600" dirty="0" smtClean="0">
                <a:latin typeface="+mn-lt"/>
              </a:rPr>
              <a:t>Maybe future GSICS product?</a:t>
            </a:r>
          </a:p>
          <a:p>
            <a:pPr lvl="2">
              <a:buFontTx/>
              <a:buChar char="•"/>
            </a:pPr>
            <a:endParaRPr lang="en-US" sz="1500" dirty="0" smtClean="0">
              <a:latin typeface="+mn-lt"/>
            </a:endParaRPr>
          </a:p>
          <a:p>
            <a:pPr marL="252000" lvl="2" indent="-252000">
              <a:spcBef>
                <a:spcPts val="0"/>
              </a:spcBef>
              <a:buFontTx/>
              <a:buChar char="•"/>
            </a:pPr>
            <a:r>
              <a:rPr lang="en-US" sz="1800" dirty="0" smtClean="0">
                <a:latin typeface="+mn-lt"/>
                <a:ea typeface="+mn-ea"/>
              </a:rPr>
              <a:t>For past instruments: </a:t>
            </a:r>
          </a:p>
          <a:p>
            <a:pPr marL="709200" lvl="3" indent="-252000">
              <a:spcBef>
                <a:spcPts val="0"/>
              </a:spcBef>
              <a:buFontTx/>
              <a:buChar char="•"/>
            </a:pPr>
            <a:r>
              <a:rPr lang="en-US" sz="1600" dirty="0" smtClean="0">
                <a:latin typeface="+mn-lt"/>
                <a:ea typeface="+mn-ea"/>
              </a:rPr>
              <a:t>Recalibration of MFG archive for IR/WV channels (FCDR available by end 2015) </a:t>
            </a:r>
            <a:r>
              <a:rPr lang="en-US" sz="1600" dirty="0" smtClean="0">
                <a:latin typeface="+mn-lt"/>
                <a:ea typeface="+mn-ea"/>
                <a:sym typeface="Wingdings" pitchFamily="2" charset="2"/>
              </a:rPr>
              <a:t> </a:t>
            </a:r>
            <a:r>
              <a:rPr lang="en-US" sz="1600" dirty="0" smtClean="0">
                <a:solidFill>
                  <a:srgbClr val="FF0000"/>
                </a:solidFill>
                <a:latin typeface="+mn-lt"/>
                <a:ea typeface="+mn-ea"/>
                <a:sym typeface="Wingdings" pitchFamily="2" charset="2"/>
              </a:rPr>
              <a:t>See </a:t>
            </a:r>
            <a:r>
              <a:rPr lang="en-US" sz="1600" dirty="0" smtClean="0">
                <a:solidFill>
                  <a:srgbClr val="FF0000"/>
                </a:solidFill>
                <a:latin typeface="+mn-lt"/>
                <a:ea typeface="+mn-ea"/>
                <a:sym typeface="Wingdings" pitchFamily="2" charset="2"/>
                <a:hlinkClick r:id="rId3"/>
              </a:rPr>
              <a:t>1e</a:t>
            </a:r>
            <a:r>
              <a:rPr lang="en-US" sz="1600" dirty="0" smtClean="0">
                <a:solidFill>
                  <a:srgbClr val="FF0000"/>
                </a:solidFill>
                <a:latin typeface="+mn-lt"/>
                <a:ea typeface="+mn-ea"/>
                <a:sym typeface="Wingdings" pitchFamily="2" charset="2"/>
              </a:rPr>
              <a:t> + 2s</a:t>
            </a:r>
            <a:endParaRPr lang="en-GB" sz="1600" dirty="0" smtClean="0">
              <a:latin typeface="+mn-lt"/>
              <a:ea typeface="+mn-ea"/>
              <a:sym typeface="Wingdings" pitchFamily="2" charset="2"/>
            </a:endParaRPr>
          </a:p>
          <a:p>
            <a:pPr marL="709200" lvl="3" indent="-252000">
              <a:spcBef>
                <a:spcPts val="0"/>
              </a:spcBef>
              <a:buFontTx/>
              <a:buChar char="•"/>
            </a:pPr>
            <a:r>
              <a:rPr lang="en-US" sz="1600" dirty="0" smtClean="0">
                <a:latin typeface="+mn-lt"/>
                <a:ea typeface="+mn-ea"/>
                <a:sym typeface="Wingdings" pitchFamily="2" charset="2"/>
              </a:rPr>
              <a:t>Generation of FCDRs with HIRS and AVHRR to serve as references (FIDUCEO project)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799638" cy="854075"/>
          </a:xfrm>
        </p:spPr>
        <p:txBody>
          <a:bodyPr/>
          <a:lstStyle/>
          <a:p>
            <a:r>
              <a:rPr lang="en-GB" dirty="0" smtClean="0"/>
              <a:t>EUMETSAT achievements – VIS/NIR subgroup</a:t>
            </a:r>
          </a:p>
        </p:txBody>
      </p:sp>
      <p:sp>
        <p:nvSpPr>
          <p:cNvPr id="3" name="Content Placeholder 2"/>
          <p:cNvSpPr>
            <a:spLocks noGrp="1"/>
          </p:cNvSpPr>
          <p:nvPr>
            <p:ph idx="1"/>
          </p:nvPr>
        </p:nvSpPr>
        <p:spPr>
          <a:xfrm>
            <a:off x="327025" y="975128"/>
            <a:ext cx="9148763" cy="5391165"/>
          </a:xfrm>
        </p:spPr>
        <p:txBody>
          <a:bodyPr>
            <a:normAutofit fontScale="92500" lnSpcReduction="10000"/>
          </a:bodyPr>
          <a:lstStyle/>
          <a:p>
            <a:pPr>
              <a:buFontTx/>
              <a:buChar char="•"/>
            </a:pPr>
            <a:r>
              <a:rPr lang="en-GB" sz="2000" dirty="0" smtClean="0"/>
              <a:t>Lunar Calibration Workshop (in collaboration with CEOS/IVOS) </a:t>
            </a:r>
            <a:r>
              <a:rPr lang="en-GB" sz="2000" dirty="0" smtClean="0">
                <a:solidFill>
                  <a:srgbClr val="FF0000"/>
                </a:solidFill>
              </a:rPr>
              <a:t>– See </a:t>
            </a:r>
            <a:r>
              <a:rPr lang="en-GB" sz="2000" dirty="0" smtClean="0">
                <a:solidFill>
                  <a:srgbClr val="FF0000"/>
                </a:solidFill>
                <a:hlinkClick r:id="rId2"/>
              </a:rPr>
              <a:t>3k</a:t>
            </a:r>
            <a:endParaRPr lang="en-GB" sz="2000" dirty="0" smtClean="0">
              <a:solidFill>
                <a:srgbClr val="FF0000"/>
              </a:solidFill>
            </a:endParaRPr>
          </a:p>
          <a:p>
            <a:pPr lvl="2">
              <a:buFontTx/>
              <a:buChar char="•"/>
            </a:pPr>
            <a:r>
              <a:rPr lang="en-GB" sz="2000" dirty="0" smtClean="0"/>
              <a:t>Development of GSICS Implementation of ROLO</a:t>
            </a:r>
          </a:p>
          <a:p>
            <a:pPr lvl="2">
              <a:buFontTx/>
              <a:buChar char="•"/>
            </a:pPr>
            <a:r>
              <a:rPr lang="en-US" sz="2000" dirty="0" smtClean="0"/>
              <a:t>First iteration on the GSICS Lunar Observation Dataset</a:t>
            </a:r>
            <a:endParaRPr lang="en-GB" sz="2000" dirty="0" smtClean="0"/>
          </a:p>
          <a:p>
            <a:pPr lvl="2">
              <a:buFontTx/>
              <a:buChar char="•"/>
            </a:pPr>
            <a:r>
              <a:rPr lang="en-GB" sz="2000" dirty="0" smtClean="0"/>
              <a:t>Support to visiting scientists from JMA and CMA with MTSAT2, </a:t>
            </a:r>
            <a:r>
              <a:rPr lang="en-GB" sz="2000" dirty="0" err="1" smtClean="0"/>
              <a:t>Himawari</a:t>
            </a:r>
            <a:r>
              <a:rPr lang="en-GB" sz="2000" dirty="0" smtClean="0"/>
              <a:t>-8/AHI &amp; FY2E </a:t>
            </a:r>
            <a:r>
              <a:rPr lang="en-GB" sz="2000" dirty="0" smtClean="0">
                <a:solidFill>
                  <a:srgbClr val="FF0000"/>
                </a:solidFill>
              </a:rPr>
              <a:t>– See </a:t>
            </a:r>
            <a:r>
              <a:rPr lang="en-GB" sz="2000" dirty="0" smtClean="0">
                <a:solidFill>
                  <a:srgbClr val="FF0000"/>
                </a:solidFill>
                <a:hlinkClick r:id="rId3"/>
              </a:rPr>
              <a:t>3n</a:t>
            </a:r>
            <a:r>
              <a:rPr lang="en-GB" sz="2000" dirty="0" smtClean="0">
                <a:solidFill>
                  <a:srgbClr val="FF0000"/>
                </a:solidFill>
              </a:rPr>
              <a:t> and </a:t>
            </a:r>
            <a:r>
              <a:rPr lang="en-GB" sz="2000" dirty="0" smtClean="0">
                <a:solidFill>
                  <a:srgbClr val="FF0000"/>
                </a:solidFill>
                <a:hlinkClick r:id="rId4"/>
              </a:rPr>
              <a:t>3l</a:t>
            </a:r>
            <a:endParaRPr lang="en-GB" sz="2000" dirty="0" smtClean="0">
              <a:solidFill>
                <a:srgbClr val="FF0000"/>
              </a:solidFill>
            </a:endParaRPr>
          </a:p>
          <a:p>
            <a:pPr lvl="2">
              <a:buFontTx/>
              <a:buChar char="•"/>
            </a:pPr>
            <a:endParaRPr lang="en-GB" sz="2000" dirty="0" smtClean="0"/>
          </a:p>
          <a:p>
            <a:pPr>
              <a:buFontTx/>
              <a:buChar char="•"/>
            </a:pPr>
            <a:r>
              <a:rPr lang="en-GB" sz="2000" dirty="0" smtClean="0"/>
              <a:t>Deep Convective Clouds </a:t>
            </a:r>
            <a:r>
              <a:rPr lang="en-GB" sz="2000" dirty="0" smtClean="0">
                <a:solidFill>
                  <a:srgbClr val="FF0000"/>
                </a:solidFill>
              </a:rPr>
              <a:t>– See </a:t>
            </a:r>
            <a:r>
              <a:rPr lang="en-GB" sz="2000" dirty="0" smtClean="0">
                <a:solidFill>
                  <a:srgbClr val="FF0000"/>
                </a:solidFill>
                <a:hlinkClick r:id="rId5"/>
              </a:rPr>
              <a:t>3g</a:t>
            </a:r>
            <a:endParaRPr lang="en-GB" sz="2000" dirty="0" smtClean="0">
              <a:solidFill>
                <a:srgbClr val="FF0000"/>
              </a:solidFill>
            </a:endParaRPr>
          </a:p>
          <a:p>
            <a:pPr lvl="2">
              <a:buFontTx/>
              <a:buChar char="•"/>
            </a:pPr>
            <a:r>
              <a:rPr lang="en-GB" sz="2000" dirty="0" smtClean="0"/>
              <a:t>Accounting for seasonal variations</a:t>
            </a:r>
          </a:p>
          <a:p>
            <a:pPr lvl="2">
              <a:buFontTx/>
              <a:buChar char="•"/>
            </a:pPr>
            <a:r>
              <a:rPr lang="en-GB" sz="2000" dirty="0" smtClean="0"/>
              <a:t>Support to visiting scientists from JMA and CMA with MTSAT2 &amp; FY2E</a:t>
            </a:r>
          </a:p>
          <a:p>
            <a:pPr lvl="2">
              <a:buFontTx/>
              <a:buChar char="•"/>
            </a:pPr>
            <a:r>
              <a:rPr lang="en-US" sz="2000" dirty="0" smtClean="0"/>
              <a:t>EUMETSAT’s ATBD ready</a:t>
            </a:r>
          </a:p>
          <a:p>
            <a:pPr lvl="2">
              <a:buFontTx/>
              <a:buChar char="•"/>
            </a:pPr>
            <a:r>
              <a:rPr lang="en-US" sz="2000" dirty="0" smtClean="0"/>
              <a:t>Preparing the demo product (expected in 2015)</a:t>
            </a:r>
          </a:p>
          <a:p>
            <a:pPr lvl="2">
              <a:buFontTx/>
              <a:buChar char="•"/>
            </a:pPr>
            <a:r>
              <a:rPr lang="en-US" sz="2000" dirty="0" smtClean="0"/>
              <a:t>Support to SCOPE-CM: DCC </a:t>
            </a:r>
            <a:r>
              <a:rPr lang="en-US" sz="2000" dirty="0" smtClean="0"/>
              <a:t>time series </a:t>
            </a:r>
            <a:r>
              <a:rPr lang="en-US" sz="2000" dirty="0" smtClean="0"/>
              <a:t>for Meteosat-7</a:t>
            </a:r>
            <a:endParaRPr lang="en-GB" sz="2000" dirty="0" smtClean="0"/>
          </a:p>
          <a:p>
            <a:pPr>
              <a:buFontTx/>
              <a:buChar char="•"/>
            </a:pPr>
            <a:endParaRPr lang="en-US" sz="2000" dirty="0" smtClean="0"/>
          </a:p>
          <a:p>
            <a:pPr>
              <a:buFontTx/>
              <a:buChar char="•"/>
            </a:pPr>
            <a:r>
              <a:rPr lang="en-US" sz="2000" dirty="0" smtClean="0"/>
              <a:t>On-going implementation of the GIRO in operation to monitor Meteosat-7, -8, -9, -10 and soon -11</a:t>
            </a:r>
          </a:p>
          <a:p>
            <a:pPr>
              <a:buFontTx/>
              <a:buChar char="•"/>
            </a:pPr>
            <a:endParaRPr lang="en-US" sz="2000" dirty="0" smtClean="0"/>
          </a:p>
          <a:p>
            <a:pPr>
              <a:buFontTx/>
              <a:buChar char="•"/>
            </a:pPr>
            <a:r>
              <a:rPr lang="en-US" sz="2000" dirty="0" smtClean="0"/>
              <a:t>Incrementing </a:t>
            </a:r>
            <a:r>
              <a:rPr lang="en-US" sz="2000" dirty="0" smtClean="0"/>
              <a:t>our monitoring capabilities (integrated multi-mission approach) + method combination to derive robust calibration information</a:t>
            </a:r>
            <a:endParaRPr lang="en-GB"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799638" cy="854075"/>
          </a:xfrm>
        </p:spPr>
        <p:txBody>
          <a:bodyPr/>
          <a:lstStyle/>
          <a:p>
            <a:r>
              <a:rPr lang="en-GB" dirty="0" smtClean="0"/>
              <a:t>EUMETSAT achievements – MW subgroup</a:t>
            </a:r>
          </a:p>
        </p:txBody>
      </p:sp>
      <p:sp>
        <p:nvSpPr>
          <p:cNvPr id="3" name="Content Placeholder 2"/>
          <p:cNvSpPr>
            <a:spLocks noGrp="1"/>
          </p:cNvSpPr>
          <p:nvPr>
            <p:ph idx="1"/>
          </p:nvPr>
        </p:nvSpPr>
        <p:spPr>
          <a:xfrm>
            <a:off x="327025" y="931653"/>
            <a:ext cx="9148763" cy="1492716"/>
          </a:xfrm>
        </p:spPr>
        <p:txBody>
          <a:bodyPr>
            <a:spAutoFit/>
          </a:bodyPr>
          <a:lstStyle/>
          <a:p>
            <a:pPr lvl="2">
              <a:buNone/>
            </a:pPr>
            <a:endParaRPr lang="en-US" sz="1500" dirty="0" smtClean="0">
              <a:latin typeface="+mn-lt"/>
            </a:endParaRPr>
          </a:p>
          <a:p>
            <a:pPr marL="252000" lvl="2" indent="-252000">
              <a:spcBef>
                <a:spcPts val="0"/>
              </a:spcBef>
              <a:buNone/>
            </a:pPr>
            <a:r>
              <a:rPr lang="en-US" sz="1900" dirty="0" smtClean="0">
                <a:ea typeface="+mn-ea"/>
              </a:rPr>
              <a:t>Planned activity for past instruments: </a:t>
            </a:r>
          </a:p>
          <a:p>
            <a:pPr marL="252000" lvl="3" indent="-252000">
              <a:spcBef>
                <a:spcPts val="0"/>
              </a:spcBef>
              <a:buFontTx/>
              <a:buChar char="•"/>
            </a:pPr>
            <a:endParaRPr lang="en-GB" sz="1900" dirty="0" smtClean="0">
              <a:ea typeface="+mn-ea"/>
            </a:endParaRPr>
          </a:p>
          <a:p>
            <a:pPr marL="252000" lvl="3" indent="-252000">
              <a:spcBef>
                <a:spcPts val="0"/>
              </a:spcBef>
              <a:buFontTx/>
              <a:buChar char="•"/>
            </a:pPr>
            <a:r>
              <a:rPr lang="en-GB" sz="1900" dirty="0" smtClean="0">
                <a:ea typeface="+mn-ea"/>
              </a:rPr>
              <a:t>FCDR of microwave humidity sounders L1 data (SSM/T2, AMSU-B, MHS) </a:t>
            </a:r>
            <a:r>
              <a:rPr lang="en-US" sz="1900" dirty="0" smtClean="0">
                <a:ea typeface="+mn-ea"/>
                <a:sym typeface="Wingdings" pitchFamily="2" charset="2"/>
              </a:rPr>
              <a:t>(FIDUCEO project)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t>Overview</a:t>
            </a:r>
          </a:p>
        </p:txBody>
      </p:sp>
      <p:sp>
        <p:nvSpPr>
          <p:cNvPr id="9219" name="Content Placeholder 2"/>
          <p:cNvSpPr>
            <a:spLocks noGrp="1"/>
          </p:cNvSpPr>
          <p:nvPr>
            <p:ph idx="1"/>
          </p:nvPr>
        </p:nvSpPr>
        <p:spPr>
          <a:xfrm>
            <a:off x="327025" y="1268413"/>
            <a:ext cx="9148763" cy="4781550"/>
          </a:xfrm>
        </p:spPr>
        <p:txBody>
          <a:bodyPr>
            <a:normAutofit fontScale="70000" lnSpcReduction="20000"/>
          </a:bodyPr>
          <a:lstStyle/>
          <a:p>
            <a:pPr>
              <a:buFontTx/>
              <a:buChar char="•"/>
            </a:pPr>
            <a:r>
              <a:rPr lang="en-GB" dirty="0" smtClean="0"/>
              <a:t>Team</a:t>
            </a:r>
          </a:p>
          <a:p>
            <a:pPr>
              <a:buFontTx/>
              <a:buChar char="•"/>
            </a:pPr>
            <a:endParaRPr lang="en-GB" dirty="0" smtClean="0"/>
          </a:p>
          <a:p>
            <a:pPr>
              <a:buFontTx/>
              <a:buChar char="•"/>
            </a:pPr>
            <a:r>
              <a:rPr lang="en-GB" dirty="0" smtClean="0"/>
              <a:t>Satellite Status</a:t>
            </a:r>
          </a:p>
          <a:p>
            <a:pPr>
              <a:buFontTx/>
              <a:buChar char="•"/>
            </a:pPr>
            <a:endParaRPr lang="en-GB" dirty="0" smtClean="0"/>
          </a:p>
          <a:p>
            <a:pPr>
              <a:buFontTx/>
              <a:buChar char="•"/>
            </a:pPr>
            <a:r>
              <a:rPr lang="en-GB" dirty="0" smtClean="0"/>
              <a:t>Status of outstanding GSICS actions on </a:t>
            </a:r>
            <a:r>
              <a:rPr lang="en-GB" dirty="0" smtClean="0"/>
              <a:t>EUMETSAT</a:t>
            </a:r>
          </a:p>
          <a:p>
            <a:pPr>
              <a:buFontTx/>
              <a:buChar char="•"/>
            </a:pPr>
            <a:endParaRPr lang="en-GB" dirty="0" smtClean="0"/>
          </a:p>
          <a:p>
            <a:pPr>
              <a:buFontTx/>
              <a:buChar char="•"/>
            </a:pPr>
            <a:r>
              <a:rPr lang="de-DE" dirty="0" smtClean="0"/>
              <a:t>Achievements and on-going work:</a:t>
            </a:r>
          </a:p>
          <a:p>
            <a:pPr lvl="1">
              <a:buFontTx/>
              <a:buChar char="•"/>
            </a:pPr>
            <a:r>
              <a:rPr lang="de-DE" sz="3300" dirty="0" smtClean="0"/>
              <a:t>IR sub-group</a:t>
            </a:r>
            <a:endParaRPr lang="de-DE" sz="3300" dirty="0" smtClean="0"/>
          </a:p>
          <a:p>
            <a:pPr lvl="1">
              <a:buFontTx/>
              <a:buChar char="•"/>
            </a:pPr>
            <a:r>
              <a:rPr lang="de-DE" sz="3300" dirty="0" smtClean="0"/>
              <a:t>VIS/NIR sub-group</a:t>
            </a:r>
            <a:endParaRPr lang="de-DE" sz="3300" dirty="0" smtClean="0"/>
          </a:p>
          <a:p>
            <a:pPr lvl="1">
              <a:buFontTx/>
              <a:buChar char="•"/>
            </a:pPr>
            <a:r>
              <a:rPr lang="de-DE" sz="3300" dirty="0" smtClean="0"/>
              <a:t>MW </a:t>
            </a:r>
            <a:r>
              <a:rPr lang="de-DE" sz="3300" dirty="0" smtClean="0"/>
              <a:t>sub-group</a:t>
            </a:r>
          </a:p>
          <a:p>
            <a:pPr lvl="1">
              <a:buFontTx/>
              <a:buChar char="•"/>
            </a:pPr>
            <a:r>
              <a:rPr lang="de-DE" sz="3300" dirty="0" smtClean="0"/>
              <a:t>UV </a:t>
            </a:r>
            <a:r>
              <a:rPr lang="de-DE" sz="3300" dirty="0" smtClean="0"/>
              <a:t>sub-group</a:t>
            </a:r>
          </a:p>
          <a:p>
            <a:pPr lvl="1">
              <a:buFontTx/>
              <a:buChar char="•"/>
            </a:pPr>
            <a:r>
              <a:rPr lang="de-DE" sz="3300" dirty="0" smtClean="0"/>
              <a:t>Data </a:t>
            </a:r>
            <a:r>
              <a:rPr lang="de-DE" sz="3300" dirty="0" smtClean="0"/>
              <a:t>working group</a:t>
            </a:r>
            <a:endParaRPr lang="en-GB" sz="3300" dirty="0" smtClean="0"/>
          </a:p>
          <a:p>
            <a:pPr lvl="1">
              <a:buFontTx/>
              <a:buChar char="•"/>
            </a:pPr>
            <a:r>
              <a:rPr lang="en-GB" dirty="0" smtClean="0"/>
              <a:t>Instrument Calibration Event Logs &amp; </a:t>
            </a:r>
            <a:r>
              <a:rPr lang="en-GB" dirty="0" smtClean="0"/>
              <a:t>Information</a:t>
            </a:r>
            <a:endParaRPr lang="en-GB" dirty="0" smtClean="0"/>
          </a:p>
          <a:p>
            <a:pPr>
              <a:buFontTx/>
              <a:buChar char="•"/>
            </a:pPr>
            <a:endParaRPr lang="en-GB" dirty="0" smtClean="0"/>
          </a:p>
          <a:p>
            <a:pPr>
              <a:buFontTx/>
              <a:buChar char="•"/>
            </a:pPr>
            <a:endParaRPr lang="en-GB" dirty="0" smtClean="0"/>
          </a:p>
          <a:p>
            <a:pPr>
              <a:buFontTx/>
              <a:buChar char="•"/>
            </a:pPr>
            <a:endParaRPr lang="en-GB" dirty="0" smtClean="0"/>
          </a:p>
        </p:txBody>
      </p:sp>
      <p:sp>
        <p:nvSpPr>
          <p:cNvPr id="4" name="Slide Number Placeholder 3"/>
          <p:cNvSpPr>
            <a:spLocks noGrp="1"/>
          </p:cNvSpPr>
          <p:nvPr>
            <p:ph type="sldNum" sz="quarter" idx="4294967295"/>
          </p:nvPr>
        </p:nvSpPr>
        <p:spPr>
          <a:xfrm>
            <a:off x="7037388" y="6426200"/>
            <a:ext cx="711200" cy="241300"/>
          </a:xfrm>
          <a:prstGeom prst="rect">
            <a:avLst/>
          </a:prstGeom>
        </p:spPr>
        <p:txBody>
          <a:bodyPr/>
          <a:lstStyle/>
          <a:p>
            <a:pPr>
              <a:defRPr/>
            </a:pPr>
            <a:r>
              <a:rPr lang="en-GB" smtClean="0"/>
              <a:t>Slide: </a:t>
            </a:r>
            <a:fld id="{2C875C38-8EE1-47F1-9A93-DE83BB11EEC2}" type="slidenum">
              <a:rPr lang="en-GB" smtClean="0"/>
              <a:pPr>
                <a:defRPr/>
              </a:pPr>
              <a:t>2</a:t>
            </a:fld>
            <a:endParaRPr lang="en-GB"/>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799638" cy="854075"/>
          </a:xfrm>
        </p:spPr>
        <p:txBody>
          <a:bodyPr/>
          <a:lstStyle/>
          <a:p>
            <a:r>
              <a:rPr lang="en-GB" dirty="0" smtClean="0"/>
              <a:t>EUMETSAT achievements – UV subgroup</a:t>
            </a:r>
          </a:p>
        </p:txBody>
      </p:sp>
      <p:sp>
        <p:nvSpPr>
          <p:cNvPr id="3" name="Content Placeholder 2"/>
          <p:cNvSpPr>
            <a:spLocks noGrp="1"/>
          </p:cNvSpPr>
          <p:nvPr>
            <p:ph idx="1"/>
          </p:nvPr>
        </p:nvSpPr>
        <p:spPr>
          <a:xfrm>
            <a:off x="327025" y="854365"/>
            <a:ext cx="9148763" cy="5624075"/>
          </a:xfrm>
        </p:spPr>
        <p:txBody>
          <a:bodyPr>
            <a:noAutofit/>
          </a:bodyPr>
          <a:lstStyle/>
          <a:p>
            <a:pPr>
              <a:buFontTx/>
              <a:buChar char="•"/>
            </a:pPr>
            <a:r>
              <a:rPr lang="en-GB" sz="1700" dirty="0" smtClean="0"/>
              <a:t>Formation of UV Sub-Group</a:t>
            </a:r>
          </a:p>
          <a:p>
            <a:pPr marL="715963" lvl="1" indent="-449263">
              <a:buNone/>
            </a:pPr>
            <a:r>
              <a:rPr lang="en-GB" sz="1700" dirty="0" smtClean="0">
                <a:sym typeface="Wingdings" pitchFamily="2" charset="2"/>
              </a:rPr>
              <a:t> </a:t>
            </a:r>
            <a:r>
              <a:rPr lang="en-GB" sz="1700" dirty="0" smtClean="0"/>
              <a:t>New Chair: Rosemary Munro</a:t>
            </a:r>
          </a:p>
          <a:p>
            <a:pPr>
              <a:buNone/>
            </a:pPr>
            <a:endParaRPr lang="en-US" sz="1700" dirty="0" smtClean="0"/>
          </a:p>
          <a:p>
            <a:pPr>
              <a:buNone/>
            </a:pPr>
            <a:r>
              <a:rPr lang="en-US" sz="1700" dirty="0" smtClean="0"/>
              <a:t>Within the framework of Atmospheric Composition Group activities:</a:t>
            </a:r>
            <a:endParaRPr lang="en-GB" sz="1700" dirty="0" smtClean="0"/>
          </a:p>
          <a:p>
            <a:pPr lvl="1">
              <a:buFontTx/>
              <a:buChar char="•"/>
            </a:pPr>
            <a:endParaRPr lang="en-GB" sz="1700" dirty="0" smtClean="0"/>
          </a:p>
          <a:p>
            <a:r>
              <a:rPr lang="en-US" sz="1700" dirty="0" smtClean="0"/>
              <a:t>CEOS WGCV: Support to the preparation of a workshop on sensor on-ground and in-orbit (no-vicarious) calibration. Proposal to be presented to WGCV in May (still in planning stage)</a:t>
            </a:r>
            <a:endParaRPr lang="en-GB" sz="1700" dirty="0" smtClean="0"/>
          </a:p>
          <a:p>
            <a:pPr>
              <a:buNone/>
            </a:pPr>
            <a:endParaRPr lang="en-GB" sz="1700" dirty="0" smtClean="0"/>
          </a:p>
          <a:p>
            <a:r>
              <a:rPr lang="en-GB" sz="1700" dirty="0" smtClean="0"/>
              <a:t>Contribution to the inter-comparison between the OMPS and GOME-2 Sensor Data Record/L1b by Wu et al. (presented at the 2014 EUM User Conference)</a:t>
            </a:r>
          </a:p>
          <a:p>
            <a:pPr>
              <a:buNone/>
            </a:pPr>
            <a:endParaRPr lang="en-GB" sz="1700" dirty="0" smtClean="0"/>
          </a:p>
          <a:p>
            <a:r>
              <a:rPr lang="en-GB" sz="1700" dirty="0" smtClean="0"/>
              <a:t>Prototyping of an inter-calibration procedure for GOME-2/MSG (VIS06) and GOME-2/AVHRR channel 1.</a:t>
            </a:r>
          </a:p>
          <a:p>
            <a:endParaRPr lang="en-US" sz="1700" dirty="0" smtClean="0"/>
          </a:p>
          <a:p>
            <a:r>
              <a:rPr lang="en-GB" sz="1700" dirty="0" smtClean="0"/>
              <a:t>Preparing for routine AVHRR-GOME-2 and IASI sensor inter-calibration within the operational </a:t>
            </a:r>
            <a:r>
              <a:rPr lang="en-GB" sz="1700" dirty="0" err="1" smtClean="0"/>
              <a:t>PMAp</a:t>
            </a:r>
            <a:r>
              <a:rPr lang="en-GB" sz="1700" dirty="0" smtClean="0"/>
              <a:t> EPS multi-mission sensor co-location and co-registration framework </a:t>
            </a:r>
            <a:r>
              <a:rPr lang="en-GB" sz="1700" dirty="0" smtClean="0">
                <a:sym typeface="Wingdings" pitchFamily="2" charset="2"/>
              </a:rPr>
              <a:t> Potential for </a:t>
            </a:r>
            <a:r>
              <a:rPr lang="en-GB" sz="1700" dirty="0" smtClean="0"/>
              <a:t>producing time series of AVHRR Ch1(2)/GOME-2  and AVHRR T4/5/IASI inter-calibration coefficients.</a:t>
            </a:r>
          </a:p>
          <a:p>
            <a:endParaRPr lang="en-GB" sz="1700" dirty="0" smtClean="0"/>
          </a:p>
          <a:p>
            <a:r>
              <a:rPr lang="en-GB" sz="1700" dirty="0" smtClean="0"/>
              <a:t>Potential for new GSICS products?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799638" cy="854075"/>
          </a:xfrm>
        </p:spPr>
        <p:txBody>
          <a:bodyPr/>
          <a:lstStyle/>
          <a:p>
            <a:r>
              <a:rPr lang="en-GB" dirty="0" smtClean="0"/>
              <a:t>EUMETSAT achievements – Data Working Group</a:t>
            </a:r>
          </a:p>
        </p:txBody>
      </p:sp>
      <p:sp>
        <p:nvSpPr>
          <p:cNvPr id="174081" name="Rectangle 1"/>
          <p:cNvSpPr>
            <a:spLocks noChangeArrowheads="1"/>
          </p:cNvSpPr>
          <p:nvPr/>
        </p:nvSpPr>
        <p:spPr bwMode="auto">
          <a:xfrm>
            <a:off x="431320" y="1030837"/>
            <a:ext cx="8548778" cy="56630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42950" lvl="1" indent="-285750" eaLnBrk="0" hangingPunct="0">
              <a:lnSpc>
                <a:spcPct val="80000"/>
              </a:lnSpc>
              <a:spcBef>
                <a:spcPct val="20000"/>
              </a:spcBef>
              <a:buFontTx/>
              <a:buChar char="•"/>
            </a:pPr>
            <a:r>
              <a:rPr lang="en-US" sz="2000" b="0" dirty="0" smtClean="0">
                <a:solidFill>
                  <a:schemeClr val="tx2"/>
                </a:solidFill>
                <a:latin typeface="Arial" pitchFamily="34" charset="0"/>
                <a:cs typeface="Arial" pitchFamily="34" charset="0"/>
              </a:rPr>
              <a:t>Improvement of the </a:t>
            </a:r>
            <a:r>
              <a:rPr lang="en-GB" sz="2000" b="0" dirty="0" smtClean="0">
                <a:solidFill>
                  <a:schemeClr val="tx2"/>
                </a:solidFill>
                <a:latin typeface="Arial" pitchFamily="34" charset="0"/>
                <a:cs typeface="Arial" pitchFamily="34" charset="0"/>
              </a:rPr>
              <a:t>GSICS plotting tool performances.</a:t>
            </a:r>
          </a:p>
          <a:p>
            <a:pPr marL="742950" lvl="1" indent="-285750" eaLnBrk="0" hangingPunct="0">
              <a:lnSpc>
                <a:spcPct val="80000"/>
              </a:lnSpc>
              <a:spcBef>
                <a:spcPct val="20000"/>
              </a:spcBef>
              <a:buFontTx/>
              <a:buChar char="•"/>
            </a:pPr>
            <a:endParaRPr lang="en-GB" sz="2000" b="0" dirty="0" smtClean="0">
              <a:solidFill>
                <a:schemeClr val="tx2"/>
              </a:solidFill>
              <a:latin typeface="Arial" pitchFamily="34" charset="0"/>
              <a:cs typeface="Arial" pitchFamily="34" charset="0"/>
            </a:endParaRPr>
          </a:p>
          <a:p>
            <a:pPr marL="742950" lvl="1" indent="-285750" eaLnBrk="0" hangingPunct="0">
              <a:lnSpc>
                <a:spcPct val="80000"/>
              </a:lnSpc>
              <a:spcBef>
                <a:spcPct val="20000"/>
              </a:spcBef>
              <a:buFontTx/>
              <a:buChar char="•"/>
            </a:pPr>
            <a:r>
              <a:rPr lang="en-US" sz="2000" b="0" dirty="0" smtClean="0">
                <a:solidFill>
                  <a:schemeClr val="tx2"/>
                </a:solidFill>
                <a:latin typeface="Arial" pitchFamily="34" charset="0"/>
                <a:cs typeface="Arial" pitchFamily="34" charset="0"/>
              </a:rPr>
              <a:t>Support to NOAA to</a:t>
            </a:r>
            <a:r>
              <a:rPr lang="en-GB" sz="2000" b="0" dirty="0" smtClean="0">
                <a:solidFill>
                  <a:schemeClr val="tx2"/>
                </a:solidFill>
                <a:latin typeface="Arial" pitchFamily="34" charset="0"/>
                <a:cs typeface="Arial" pitchFamily="34" charset="0"/>
              </a:rPr>
              <a:t> ensure compatibility  of their pre-operational GSICS RAC products with the GSICS plotting tool.</a:t>
            </a:r>
          </a:p>
          <a:p>
            <a:pPr marL="742950" lvl="1" indent="-285750" eaLnBrk="0" hangingPunct="0">
              <a:lnSpc>
                <a:spcPct val="80000"/>
              </a:lnSpc>
              <a:spcBef>
                <a:spcPct val="20000"/>
              </a:spcBef>
              <a:buFontTx/>
              <a:buChar char="•"/>
            </a:pPr>
            <a:endParaRPr lang="en-US" sz="2000" b="0" dirty="0" smtClean="0">
              <a:solidFill>
                <a:schemeClr val="tx2"/>
              </a:solidFill>
              <a:latin typeface="Arial" pitchFamily="34" charset="0"/>
              <a:cs typeface="Arial" pitchFamily="34" charset="0"/>
            </a:endParaRPr>
          </a:p>
          <a:p>
            <a:pPr marL="742950" lvl="1" indent="-285750" eaLnBrk="0" hangingPunct="0">
              <a:lnSpc>
                <a:spcPct val="80000"/>
              </a:lnSpc>
              <a:spcBef>
                <a:spcPct val="20000"/>
              </a:spcBef>
              <a:buFontTx/>
              <a:buChar char="•"/>
            </a:pPr>
            <a:r>
              <a:rPr lang="en-US" sz="2000" b="0" dirty="0" smtClean="0">
                <a:solidFill>
                  <a:schemeClr val="tx2"/>
                </a:solidFill>
                <a:latin typeface="Arial" pitchFamily="34" charset="0"/>
                <a:cs typeface="Arial" pitchFamily="34" charset="0"/>
              </a:rPr>
              <a:t>CMA technical expert hosted for 3 months at EUMETSAT HQ. Main activities:</a:t>
            </a:r>
          </a:p>
          <a:p>
            <a:pPr marL="1200150" lvl="2" indent="-285750" eaLnBrk="0" hangingPunct="0">
              <a:lnSpc>
                <a:spcPct val="80000"/>
              </a:lnSpc>
              <a:spcBef>
                <a:spcPct val="20000"/>
              </a:spcBef>
              <a:buFontTx/>
              <a:buChar char="•"/>
            </a:pPr>
            <a:r>
              <a:rPr lang="en-US" sz="2000" b="0" dirty="0" smtClean="0">
                <a:solidFill>
                  <a:schemeClr val="tx2"/>
                </a:solidFill>
                <a:latin typeface="Arial" pitchFamily="34" charset="0"/>
                <a:cs typeface="Arial" pitchFamily="34" charset="0"/>
              </a:rPr>
              <a:t>Configuration of CMA GSICS collaboration server</a:t>
            </a:r>
          </a:p>
          <a:p>
            <a:pPr marL="1200150" lvl="2" indent="-285750" eaLnBrk="0" hangingPunct="0">
              <a:lnSpc>
                <a:spcPct val="80000"/>
              </a:lnSpc>
              <a:spcBef>
                <a:spcPct val="20000"/>
              </a:spcBef>
              <a:buFontTx/>
              <a:buChar char="•"/>
            </a:pPr>
            <a:r>
              <a:rPr lang="en-US" sz="2000" b="0" dirty="0" smtClean="0">
                <a:solidFill>
                  <a:schemeClr val="tx2"/>
                </a:solidFill>
                <a:latin typeface="Arial" pitchFamily="34" charset="0"/>
                <a:cs typeface="Arial" pitchFamily="34" charset="0"/>
              </a:rPr>
              <a:t>Support to the validation of a GSICS product development framework developed by EUMETSAT</a:t>
            </a:r>
          </a:p>
          <a:p>
            <a:pPr marL="1200150" lvl="2" indent="-285750" eaLnBrk="0" hangingPunct="0">
              <a:lnSpc>
                <a:spcPct val="80000"/>
              </a:lnSpc>
              <a:spcBef>
                <a:spcPct val="20000"/>
              </a:spcBef>
              <a:buFontTx/>
              <a:buChar char="•"/>
            </a:pPr>
            <a:r>
              <a:rPr lang="en-GB" sz="2000" b="0" dirty="0" smtClean="0">
                <a:solidFill>
                  <a:schemeClr val="tx2"/>
                </a:solidFill>
                <a:latin typeface="Arial" pitchFamily="34" charset="0"/>
                <a:cs typeface="Arial" pitchFamily="34" charset="0"/>
              </a:rPr>
              <a:t>Familiarisation</a:t>
            </a:r>
            <a:r>
              <a:rPr lang="en-US" sz="2000" b="0" dirty="0" smtClean="0">
                <a:solidFill>
                  <a:schemeClr val="tx2"/>
                </a:solidFill>
                <a:latin typeface="Arial" pitchFamily="34" charset="0"/>
                <a:cs typeface="Arial" pitchFamily="34" charset="0"/>
              </a:rPr>
              <a:t> with on-going GSICS tasks</a:t>
            </a:r>
          </a:p>
          <a:p>
            <a:pPr marL="1200150" lvl="2" indent="-285750" eaLnBrk="0" hangingPunct="0">
              <a:lnSpc>
                <a:spcPct val="80000"/>
              </a:lnSpc>
              <a:spcBef>
                <a:spcPct val="20000"/>
              </a:spcBef>
              <a:buFontTx/>
              <a:buChar char="•"/>
            </a:pPr>
            <a:r>
              <a:rPr lang="en-US" sz="2000" b="0" dirty="0" smtClean="0">
                <a:solidFill>
                  <a:schemeClr val="tx2"/>
                </a:solidFill>
                <a:latin typeface="Arial" pitchFamily="34" charset="0"/>
                <a:cs typeface="Arial" pitchFamily="34" charset="0"/>
              </a:rPr>
              <a:t>Event logging</a:t>
            </a:r>
          </a:p>
          <a:p>
            <a:pPr marL="1200150" lvl="2" indent="-285750" eaLnBrk="0" hangingPunct="0">
              <a:lnSpc>
                <a:spcPct val="80000"/>
              </a:lnSpc>
              <a:spcBef>
                <a:spcPct val="20000"/>
              </a:spcBef>
              <a:buFontTx/>
              <a:buChar char="•"/>
            </a:pPr>
            <a:r>
              <a:rPr lang="en-US" sz="2000" b="0" dirty="0" smtClean="0">
                <a:solidFill>
                  <a:schemeClr val="tx2"/>
                </a:solidFill>
                <a:latin typeface="Arial" pitchFamily="34" charset="0"/>
                <a:cs typeface="Arial" pitchFamily="34" charset="0"/>
              </a:rPr>
              <a:t>Product notification and distribution</a:t>
            </a:r>
          </a:p>
          <a:p>
            <a:pPr marL="1200150" lvl="2" indent="-285750" eaLnBrk="0" hangingPunct="0">
              <a:lnSpc>
                <a:spcPct val="80000"/>
              </a:lnSpc>
              <a:spcBef>
                <a:spcPct val="20000"/>
              </a:spcBef>
              <a:buFontTx/>
              <a:buChar char="•"/>
            </a:pPr>
            <a:r>
              <a:rPr lang="en-US" sz="2000" b="0" dirty="0" smtClean="0">
                <a:solidFill>
                  <a:schemeClr val="tx2"/>
                </a:solidFill>
                <a:latin typeface="Arial" pitchFamily="34" charset="0"/>
                <a:cs typeface="Arial" pitchFamily="34" charset="0"/>
              </a:rPr>
              <a:t>Data product contents </a:t>
            </a:r>
            <a:r>
              <a:rPr lang="en-US" sz="2000" b="0" dirty="0" err="1" smtClean="0">
                <a:solidFill>
                  <a:schemeClr val="tx2"/>
                </a:solidFill>
                <a:latin typeface="Arial" pitchFamily="34" charset="0"/>
                <a:cs typeface="Arial" pitchFamily="34" charset="0"/>
              </a:rPr>
              <a:t>wrt</a:t>
            </a:r>
            <a:r>
              <a:rPr lang="en-US" sz="2000" b="0" dirty="0" smtClean="0">
                <a:solidFill>
                  <a:schemeClr val="tx2"/>
                </a:solidFill>
                <a:latin typeface="Arial" pitchFamily="34" charset="0"/>
                <a:cs typeface="Arial" pitchFamily="34" charset="0"/>
              </a:rPr>
              <a:t> guidelines + conventions + standards</a:t>
            </a:r>
          </a:p>
          <a:p>
            <a:pPr marL="1200150" lvl="2" indent="-285750" eaLnBrk="0" hangingPunct="0">
              <a:lnSpc>
                <a:spcPct val="80000"/>
              </a:lnSpc>
              <a:spcBef>
                <a:spcPct val="20000"/>
              </a:spcBef>
              <a:buFontTx/>
              <a:buChar char="•"/>
            </a:pPr>
            <a:r>
              <a:rPr lang="en-GB" sz="2000" b="0" dirty="0" smtClean="0">
                <a:solidFill>
                  <a:schemeClr val="tx2"/>
                </a:solidFill>
                <a:latin typeface="Arial" pitchFamily="34" charset="0"/>
                <a:cs typeface="Arial" pitchFamily="34" charset="0"/>
              </a:rPr>
              <a:t>Familiarisation</a:t>
            </a:r>
            <a:r>
              <a:rPr lang="en-US" sz="2000" b="0" dirty="0" smtClean="0">
                <a:solidFill>
                  <a:schemeClr val="tx2"/>
                </a:solidFill>
                <a:latin typeface="Arial" pitchFamily="34" charset="0"/>
                <a:cs typeface="Arial" pitchFamily="34" charset="0"/>
              </a:rPr>
              <a:t> with Data Centre operational environment + archiving of data</a:t>
            </a:r>
          </a:p>
          <a:p>
            <a:pPr marL="1200150" lvl="2" indent="-285750" eaLnBrk="0" hangingPunct="0">
              <a:lnSpc>
                <a:spcPct val="80000"/>
              </a:lnSpc>
              <a:spcBef>
                <a:spcPct val="20000"/>
              </a:spcBef>
              <a:buFontTx/>
              <a:buChar char="•"/>
            </a:pPr>
            <a:endParaRPr lang="en-GB" sz="2000" b="0" dirty="0" smtClean="0">
              <a:solidFill>
                <a:schemeClr val="tx2"/>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2000" b="0" dirty="0" smtClean="0">
                <a:solidFill>
                  <a:schemeClr val="tx2"/>
                </a:solidFill>
                <a:latin typeface="Arial" pitchFamily="34" charset="0"/>
                <a:cs typeface="Arial" pitchFamily="34" charset="0"/>
              </a:rPr>
              <a:t>See GDWG report </a:t>
            </a:r>
            <a:r>
              <a:rPr lang="en-GB" sz="2000" b="0" dirty="0" smtClean="0">
                <a:solidFill>
                  <a:schemeClr val="tx2"/>
                </a:solidFill>
                <a:latin typeface="Arial" pitchFamily="34" charset="0"/>
                <a:cs typeface="Arial" pitchFamily="34" charset="0"/>
                <a:sym typeface="Wingdings" pitchFamily="2" charset="2"/>
              </a:rPr>
              <a:t> </a:t>
            </a:r>
            <a:r>
              <a:rPr lang="en-GB" sz="2400" b="0" dirty="0" smtClean="0">
                <a:solidFill>
                  <a:srgbClr val="FF0000"/>
                </a:solidFill>
                <a:latin typeface="Arial" pitchFamily="34" charset="0"/>
                <a:cs typeface="Arial" pitchFamily="34" charset="0"/>
                <a:sym typeface="Wingdings" pitchFamily="2" charset="2"/>
                <a:hlinkClick r:id="rId2"/>
              </a:rPr>
              <a:t>2c</a:t>
            </a:r>
            <a:endParaRPr lang="en-GB" sz="2400" b="0" dirty="0" smtClean="0">
              <a:solidFill>
                <a:srgbClr val="FF000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800" dirty="0" smtClean="0">
              <a:solidFill>
                <a:schemeClr val="tx2"/>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799638" cy="854075"/>
          </a:xfrm>
        </p:spPr>
        <p:txBody>
          <a:bodyPr/>
          <a:lstStyle/>
          <a:p>
            <a:r>
              <a:rPr lang="en-GB" dirty="0" smtClean="0"/>
              <a:t>EUMETSAT achievements – Event logging</a:t>
            </a:r>
          </a:p>
        </p:txBody>
      </p:sp>
      <p:sp>
        <p:nvSpPr>
          <p:cNvPr id="174081" name="Rectangle 1"/>
          <p:cNvSpPr>
            <a:spLocks noChangeArrowheads="1"/>
          </p:cNvSpPr>
          <p:nvPr/>
        </p:nvSpPr>
        <p:spPr bwMode="auto">
          <a:xfrm>
            <a:off x="560717" y="1598641"/>
            <a:ext cx="8402127"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52000" marR="0" lvl="0" indent="-252000" defTabSz="914400" eaLnBrk="0" latinLnBrk="0" hangingPunct="0">
              <a:lnSpc>
                <a:spcPct val="150000"/>
              </a:lnSpc>
              <a:spcBef>
                <a:spcPts val="0"/>
              </a:spcBef>
              <a:buClrTx/>
              <a:buSzTx/>
              <a:buFont typeface="Arial" pitchFamily="34" charset="0"/>
              <a:buChar char="•"/>
              <a:tabLst/>
            </a:pPr>
            <a:r>
              <a:rPr lang="en-GB" sz="2000" dirty="0" smtClean="0">
                <a:solidFill>
                  <a:schemeClr val="tx2"/>
                </a:solidFill>
                <a:latin typeface="Arial" pitchFamily="34" charset="0"/>
                <a:cs typeface="Arial" pitchFamily="34" charset="0"/>
              </a:rPr>
              <a:t>Collection of the landing pages from the GRPCs started and is ongoing</a:t>
            </a:r>
          </a:p>
          <a:p>
            <a:pPr marL="252000" marR="0" lvl="0" indent="-252000" defTabSz="914400" eaLnBrk="0" latinLnBrk="0" hangingPunct="0">
              <a:lnSpc>
                <a:spcPct val="150000"/>
              </a:lnSpc>
              <a:spcBef>
                <a:spcPts val="0"/>
              </a:spcBef>
              <a:buClrTx/>
              <a:buSzTx/>
              <a:buFont typeface="Arial" pitchFamily="34" charset="0"/>
              <a:buChar char="•"/>
              <a:tabLst/>
            </a:pPr>
            <a:r>
              <a:rPr lang="en-GB" sz="2000" dirty="0" smtClean="0">
                <a:solidFill>
                  <a:schemeClr val="tx2"/>
                </a:solidFill>
                <a:latin typeface="Arial" pitchFamily="34" charset="0"/>
                <a:cs typeface="Arial" pitchFamily="34" charset="0"/>
              </a:rPr>
              <a:t>WMO OSCAR is being modified to host our landing pages</a:t>
            </a:r>
          </a:p>
          <a:p>
            <a:pPr marL="252000" marR="0" lvl="0" indent="-252000" defTabSz="914400" eaLnBrk="0" latinLnBrk="0" hangingPunct="0">
              <a:lnSpc>
                <a:spcPct val="150000"/>
              </a:lnSpc>
              <a:spcBef>
                <a:spcPts val="0"/>
              </a:spcBef>
              <a:buClrTx/>
              <a:buSzTx/>
              <a:buFont typeface="Arial" pitchFamily="34" charset="0"/>
              <a:buChar char="•"/>
              <a:tabLst/>
            </a:pPr>
            <a:r>
              <a:rPr lang="en-GB" sz="2000" dirty="0" smtClean="0">
                <a:solidFill>
                  <a:schemeClr val="tx2"/>
                </a:solidFill>
                <a:latin typeface="Arial" pitchFamily="34" charset="0"/>
                <a:cs typeface="Arial" pitchFamily="34" charset="0"/>
              </a:rPr>
              <a:t>A calibration events Task Team with members from the GRPCs has been established.</a:t>
            </a:r>
          </a:p>
          <a:p>
            <a:pPr marL="252000" marR="0" lvl="0" indent="-252000" defTabSz="914400" eaLnBrk="0" latinLnBrk="0" hangingPunct="0">
              <a:lnSpc>
                <a:spcPct val="150000"/>
              </a:lnSpc>
              <a:spcBef>
                <a:spcPts val="0"/>
              </a:spcBef>
              <a:buClrTx/>
              <a:buSzTx/>
              <a:buFont typeface="Arial" pitchFamily="34" charset="0"/>
              <a:buChar char="•"/>
              <a:tabLst/>
            </a:pPr>
            <a:r>
              <a:rPr lang="en-GB" sz="2000" dirty="0" smtClean="0">
                <a:solidFill>
                  <a:schemeClr val="tx2"/>
                </a:solidFill>
                <a:latin typeface="Arial" pitchFamily="34" charset="0"/>
                <a:cs typeface="Arial" pitchFamily="34" charset="0"/>
              </a:rPr>
              <a:t>Discussions on mandatory information at the landing pages to be started</a:t>
            </a:r>
          </a:p>
          <a:p>
            <a:pPr marL="252000" marR="0" lvl="0" indent="-252000" defTabSz="914400" eaLnBrk="0" latinLnBrk="0" hangingPunct="0">
              <a:lnSpc>
                <a:spcPct val="150000"/>
              </a:lnSpc>
              <a:spcBef>
                <a:spcPts val="0"/>
              </a:spcBef>
              <a:buClrTx/>
              <a:buSzTx/>
              <a:buFont typeface="Arial" pitchFamily="34" charset="0"/>
              <a:buChar char="•"/>
              <a:tabLst/>
            </a:pPr>
            <a:r>
              <a:rPr lang="en-GB" sz="2000" dirty="0" smtClean="0">
                <a:solidFill>
                  <a:schemeClr val="tx2"/>
                </a:solidFill>
                <a:latin typeface="Arial" pitchFamily="34" charset="0"/>
                <a:cs typeface="Arial" pitchFamily="34" charset="0"/>
              </a:rPr>
              <a:t>Discussion on using common nomenclature for calibration events and monitoring to be started</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799638" cy="854075"/>
          </a:xfrm>
        </p:spPr>
        <p:txBody>
          <a:bodyPr/>
          <a:lstStyle/>
          <a:p>
            <a:r>
              <a:rPr lang="en-GB" sz="2400" dirty="0" smtClean="0"/>
              <a:t>EUMETSAT GSICS Products Development Timeline</a:t>
            </a:r>
          </a:p>
        </p:txBody>
      </p:sp>
      <p:graphicFrame>
        <p:nvGraphicFramePr>
          <p:cNvPr id="3" name="Diagramm 1"/>
          <p:cNvGraphicFramePr>
            <a:graphicFrameLocks noGrp="1"/>
          </p:cNvGraphicFramePr>
          <p:nvPr/>
        </p:nvGraphicFramePr>
        <p:xfrm>
          <a:off x="329390" y="863715"/>
          <a:ext cx="9394140" cy="589565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620200" y="3540496"/>
            <a:ext cx="2025225" cy="338554"/>
          </a:xfrm>
          <a:prstGeom prst="rect">
            <a:avLst/>
          </a:prstGeom>
          <a:noFill/>
        </p:spPr>
        <p:txBody>
          <a:bodyPr wrap="square" rtlCol="0">
            <a:spAutoFit/>
          </a:bodyPr>
          <a:lstStyle/>
          <a:p>
            <a:r>
              <a:rPr lang="en-GB" sz="1600" dirty="0" smtClean="0">
                <a:solidFill>
                  <a:schemeClr val="tx1">
                    <a:lumMod val="75000"/>
                  </a:schemeClr>
                </a:solidFill>
              </a:rPr>
              <a:t>Planned activities</a:t>
            </a:r>
            <a:endParaRPr lang="en-GB" sz="1600" dirty="0">
              <a:solidFill>
                <a:schemeClr val="tx1">
                  <a:lumMod val="75000"/>
                </a:schemeClr>
              </a:solidFill>
            </a:endParaRPr>
          </a:p>
        </p:txBody>
      </p:sp>
      <p:sp>
        <p:nvSpPr>
          <p:cNvPr id="5" name="TextBox 4"/>
          <p:cNvSpPr txBox="1"/>
          <p:nvPr/>
        </p:nvSpPr>
        <p:spPr>
          <a:xfrm>
            <a:off x="7608295" y="3777425"/>
            <a:ext cx="360040" cy="461665"/>
          </a:xfrm>
          <a:prstGeom prst="rect">
            <a:avLst/>
          </a:prstGeom>
          <a:noFill/>
        </p:spPr>
        <p:txBody>
          <a:bodyPr wrap="square" rtlCol="0">
            <a:spAutoFit/>
          </a:bodyPr>
          <a:lstStyle/>
          <a:p>
            <a:r>
              <a:rPr lang="en-GB" sz="2400" dirty="0" smtClean="0">
                <a:solidFill>
                  <a:schemeClr val="tx1">
                    <a:lumMod val="75000"/>
                  </a:schemeClr>
                </a:solidFill>
              </a:rPr>
              <a:t>?</a:t>
            </a:r>
            <a:endParaRPr lang="en-GB" sz="2400" dirty="0">
              <a:solidFill>
                <a:schemeClr val="tx1">
                  <a:lumMod val="75000"/>
                </a:schemeClr>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4294967295"/>
          </p:nvPr>
        </p:nvSpPr>
        <p:spPr bwMode="auto">
          <a:xfrm>
            <a:off x="7037388" y="6426200"/>
            <a:ext cx="711200" cy="241300"/>
          </a:xfrm>
          <a:prstGeom prst="rect">
            <a:avLst/>
          </a:prstGeom>
          <a:noFill/>
          <a:ln>
            <a:miter lim="800000"/>
            <a:headEnd/>
            <a:tailEnd/>
          </a:ln>
        </p:spPr>
        <p:txBody>
          <a:bodyPr/>
          <a:lstStyle/>
          <a:p>
            <a:r>
              <a:rPr lang="en-GB"/>
              <a:t>Slide: </a:t>
            </a:r>
            <a:fld id="{79EA9037-26D0-4A85-897B-ED57652CE928}" type="slidenum">
              <a:rPr lang="en-GB"/>
              <a:pPr/>
              <a:t>24</a:t>
            </a:fld>
            <a:endParaRPr lang="en-GB"/>
          </a:p>
        </p:txBody>
      </p:sp>
      <p:sp>
        <p:nvSpPr>
          <p:cNvPr id="5" name="Content Placeholder 1"/>
          <p:cNvSpPr>
            <a:spLocks noGrp="1"/>
          </p:cNvSpPr>
          <p:nvPr>
            <p:ph idx="1"/>
          </p:nvPr>
        </p:nvSpPr>
        <p:spPr>
          <a:xfrm>
            <a:off x="139700" y="1347788"/>
            <a:ext cx="9583738" cy="4956175"/>
          </a:xfrm>
        </p:spPr>
        <p:txBody>
          <a:bodyPr/>
          <a:lstStyle/>
          <a:p>
            <a:pPr marL="742950" lvl="2" indent="-342900">
              <a:buFont typeface="Arial" charset="0"/>
              <a:buChar char="•"/>
              <a:defRPr/>
            </a:pPr>
            <a:r>
              <a:rPr lang="en-GB" sz="2000" b="1" dirty="0" smtClean="0">
                <a:solidFill>
                  <a:srgbClr val="002C83"/>
                </a:solidFill>
                <a:sym typeface="Wingdings" pitchFamily="2" charset="2"/>
              </a:rPr>
              <a:t>Calibration is key to ensuring EUMETSAT achieves its objectives:</a:t>
            </a:r>
          </a:p>
          <a:p>
            <a:pPr marL="1157700" lvl="2" indent="-266700">
              <a:buFont typeface="Arial" charset="0"/>
              <a:buNone/>
              <a:defRPr/>
            </a:pPr>
            <a:r>
              <a:rPr lang="en-GB" sz="1600" dirty="0" smtClean="0"/>
              <a:t>1. To establish, maintain and exploit European systems of operational meteorological satellites </a:t>
            </a:r>
          </a:p>
          <a:p>
            <a:pPr marL="1157700" lvl="2" indent="-266700">
              <a:buFont typeface="Arial" charset="0"/>
              <a:buNone/>
              <a:defRPr/>
            </a:pPr>
            <a:r>
              <a:rPr lang="en-GB" sz="1600" dirty="0" smtClean="0"/>
              <a:t>2. To contribute to the operational monitoring of the climate &amp; the detection of global climatic changes</a:t>
            </a:r>
          </a:p>
          <a:p>
            <a:pPr marL="1157700" lvl="2" indent="-266700">
              <a:buFont typeface="Arial" charset="0"/>
              <a:buNone/>
              <a:defRPr/>
            </a:pPr>
            <a:r>
              <a:rPr lang="en-GB" sz="1600" dirty="0" smtClean="0"/>
              <a:t>3. Furthermore, other environment monitoring issues are considered when interactions with the atmosphere or the ocean are involved </a:t>
            </a:r>
          </a:p>
          <a:p>
            <a:pPr marL="742950" lvl="2" indent="-342900">
              <a:buFont typeface="Arial" charset="0"/>
              <a:buChar char="•"/>
              <a:defRPr/>
            </a:pPr>
            <a:endParaRPr lang="en-GB" sz="2000" b="1" dirty="0" smtClean="0">
              <a:solidFill>
                <a:srgbClr val="002C83"/>
              </a:solidFill>
              <a:sym typeface="Wingdings" pitchFamily="2" charset="2"/>
            </a:endParaRPr>
          </a:p>
          <a:p>
            <a:pPr marL="742950" lvl="2" indent="-342900">
              <a:buFont typeface="Arial" charset="0"/>
              <a:buChar char="•"/>
              <a:defRPr/>
            </a:pPr>
            <a:r>
              <a:rPr lang="en-GB" sz="2000" b="1" dirty="0" smtClean="0">
                <a:solidFill>
                  <a:srgbClr val="002C83"/>
                </a:solidFill>
                <a:sym typeface="Wingdings" pitchFamily="2" charset="2"/>
              </a:rPr>
              <a:t>EUMETSAT continues to develop new calibration capabilities </a:t>
            </a:r>
          </a:p>
          <a:p>
            <a:pPr marL="1233900" lvl="2" indent="-342900">
              <a:buFont typeface="+mj-lt"/>
              <a:buAutoNum type="arabicPeriod"/>
              <a:defRPr/>
            </a:pPr>
            <a:r>
              <a:rPr lang="en-GB" sz="1600" dirty="0" smtClean="0">
                <a:sym typeface="Wingdings" pitchFamily="2" charset="2"/>
              </a:rPr>
              <a:t>For real-time operations</a:t>
            </a:r>
          </a:p>
          <a:p>
            <a:pPr marL="1233900" lvl="2" indent="-342900">
              <a:buFont typeface="+mj-lt"/>
              <a:buAutoNum type="arabicPeriod"/>
              <a:defRPr/>
            </a:pPr>
            <a:r>
              <a:rPr lang="en-GB" sz="1600" dirty="0" smtClean="0">
                <a:sym typeface="Wingdings" pitchFamily="2" charset="2"/>
              </a:rPr>
              <a:t>Support of climate reanalysis</a:t>
            </a:r>
          </a:p>
          <a:p>
            <a:pPr marL="1233900" lvl="2" indent="-342900">
              <a:buFont typeface="+mj-lt"/>
              <a:buAutoNum type="arabicPeriod"/>
              <a:defRPr/>
            </a:pPr>
            <a:r>
              <a:rPr lang="en-GB" sz="1600" dirty="0" smtClean="0">
                <a:sym typeface="Wingdings" pitchFamily="2" charset="2"/>
              </a:rPr>
              <a:t>Support to future programs (MTG + EPS/SG) + third party programs (S3)</a:t>
            </a:r>
          </a:p>
          <a:p>
            <a:pPr marL="1233900" lvl="2" indent="-342900">
              <a:buFont typeface="+mj-lt"/>
              <a:buAutoNum type="arabicPeriod"/>
              <a:defRPr/>
            </a:pPr>
            <a:r>
              <a:rPr lang="en-GB" sz="1600" dirty="0" smtClean="0">
                <a:sym typeface="Wingdings" pitchFamily="2" charset="2"/>
              </a:rPr>
              <a:t>In international cooperation, including: </a:t>
            </a:r>
          </a:p>
          <a:p>
            <a:pPr marL="1691100" lvl="3" indent="-342900">
              <a:defRPr/>
            </a:pPr>
            <a:r>
              <a:rPr lang="en-GB" sz="1600" dirty="0" smtClean="0">
                <a:sym typeface="Wingdings" pitchFamily="2" charset="2"/>
              </a:rPr>
              <a:t>Global Space-based Inter-Calibration System</a:t>
            </a:r>
          </a:p>
          <a:p>
            <a:pPr marL="1691100" lvl="3" indent="-342900">
              <a:defRPr/>
            </a:pPr>
            <a:r>
              <a:rPr lang="en-GB" sz="1600" dirty="0" smtClean="0">
                <a:sym typeface="Wingdings" pitchFamily="2" charset="2"/>
              </a:rPr>
              <a:t>CEOS WGCV</a:t>
            </a:r>
          </a:p>
        </p:txBody>
      </p:sp>
      <p:sp>
        <p:nvSpPr>
          <p:cNvPr id="37892" name="Title 1"/>
          <p:cNvSpPr>
            <a:spLocks noGrp="1"/>
          </p:cNvSpPr>
          <p:nvPr>
            <p:ph type="title"/>
          </p:nvPr>
        </p:nvSpPr>
        <p:spPr/>
        <p:txBody>
          <a:bodyPr/>
          <a:lstStyle/>
          <a:p>
            <a:r>
              <a:rPr lang="en-GB" sz="2400" dirty="0" smtClean="0"/>
              <a:t>Summary</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2"/>
          <p:cNvSpPr>
            <a:spLocks noChangeArrowheads="1"/>
          </p:cNvSpPr>
          <p:nvPr/>
        </p:nvSpPr>
        <p:spPr bwMode="auto">
          <a:xfrm>
            <a:off x="3656013" y="2674938"/>
            <a:ext cx="2752725" cy="682625"/>
          </a:xfrm>
          <a:prstGeom prst="rect">
            <a:avLst/>
          </a:prstGeom>
          <a:noFill/>
          <a:ln w="25400">
            <a:noFill/>
            <a:miter lim="800000"/>
            <a:headEnd/>
            <a:tailEnd/>
          </a:ln>
        </p:spPr>
        <p:txBody>
          <a:bodyPr lIns="36000" tIns="36000" rIns="36000" bIns="36000">
            <a:spAutoFit/>
          </a:bodyPr>
          <a:lstStyle/>
          <a:p>
            <a:pPr marL="180975" indent="-180975" eaLnBrk="0" hangingPunct="0">
              <a:spcBef>
                <a:spcPct val="50000"/>
              </a:spcBef>
            </a:pPr>
            <a:r>
              <a:rPr lang="en-GB" sz="4000">
                <a:solidFill>
                  <a:schemeClr val="tx1"/>
                </a:solidFill>
                <a:sym typeface="Wingdings" pitchFamily="2" charset="2"/>
              </a:rPr>
              <a:t>Thank you</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t>EUMETSAT GSICS Personnel Changes</a:t>
            </a:r>
          </a:p>
        </p:txBody>
      </p:sp>
      <p:pic>
        <p:nvPicPr>
          <p:cNvPr id="109570" name="Picture 2" descr="http://OPW01/CGI/ad_userphoto.php?user=Holmlund"/>
          <p:cNvPicPr>
            <a:picLocks noChangeAspect="1" noChangeArrowheads="1"/>
          </p:cNvPicPr>
          <p:nvPr/>
        </p:nvPicPr>
        <p:blipFill>
          <a:blip r:embed="rId2" cstate="print"/>
          <a:srcRect/>
          <a:stretch>
            <a:fillRect/>
          </a:stretch>
        </p:blipFill>
        <p:spPr bwMode="auto">
          <a:xfrm>
            <a:off x="6393160" y="863715"/>
            <a:ext cx="533400" cy="800100"/>
          </a:xfrm>
          <a:prstGeom prst="rect">
            <a:avLst/>
          </a:prstGeom>
          <a:noFill/>
        </p:spPr>
      </p:pic>
      <p:pic>
        <p:nvPicPr>
          <p:cNvPr id="109572" name="Picture 4" descr="http://OPW01/CGI/ad_userphoto.php?user=Elliott"/>
          <p:cNvPicPr>
            <a:picLocks noChangeAspect="1" noChangeArrowheads="1"/>
          </p:cNvPicPr>
          <p:nvPr/>
        </p:nvPicPr>
        <p:blipFill>
          <a:blip r:embed="rId3" cstate="print"/>
          <a:srcRect/>
          <a:stretch>
            <a:fillRect/>
          </a:stretch>
        </p:blipFill>
        <p:spPr bwMode="auto">
          <a:xfrm>
            <a:off x="7068235" y="1908820"/>
            <a:ext cx="533400" cy="800100"/>
          </a:xfrm>
          <a:prstGeom prst="rect">
            <a:avLst/>
          </a:prstGeom>
          <a:noFill/>
        </p:spPr>
      </p:pic>
      <p:pic>
        <p:nvPicPr>
          <p:cNvPr id="109574" name="Picture 6" descr="http://OPW01/CGI/ad_userphoto.php?user=Miu"/>
          <p:cNvPicPr>
            <a:picLocks noChangeAspect="1" noChangeArrowheads="1"/>
          </p:cNvPicPr>
          <p:nvPr/>
        </p:nvPicPr>
        <p:blipFill>
          <a:blip r:embed="rId4" cstate="print"/>
          <a:srcRect/>
          <a:stretch>
            <a:fillRect/>
          </a:stretch>
        </p:blipFill>
        <p:spPr bwMode="auto">
          <a:xfrm>
            <a:off x="6393160" y="1908820"/>
            <a:ext cx="533400" cy="800100"/>
          </a:xfrm>
          <a:prstGeom prst="rect">
            <a:avLst/>
          </a:prstGeom>
          <a:noFill/>
        </p:spPr>
      </p:pic>
      <p:pic>
        <p:nvPicPr>
          <p:cNvPr id="109576" name="Picture 8" descr="http://OPW01/CGI/ad_userphoto.php?user=Wagner"/>
          <p:cNvPicPr>
            <a:picLocks noChangeAspect="1" noChangeArrowheads="1"/>
          </p:cNvPicPr>
          <p:nvPr/>
        </p:nvPicPr>
        <p:blipFill>
          <a:blip r:embed="rId5" cstate="print"/>
          <a:srcRect/>
          <a:stretch>
            <a:fillRect/>
          </a:stretch>
        </p:blipFill>
        <p:spPr bwMode="auto">
          <a:xfrm>
            <a:off x="7070054" y="2877676"/>
            <a:ext cx="533400" cy="800100"/>
          </a:xfrm>
          <a:prstGeom prst="rect">
            <a:avLst/>
          </a:prstGeom>
          <a:noFill/>
        </p:spPr>
      </p:pic>
      <p:pic>
        <p:nvPicPr>
          <p:cNvPr id="109578" name="Picture 10" descr="http://OPW01/CGI/ad_userphoto.php?user=HewisonT"/>
          <p:cNvPicPr>
            <a:picLocks noChangeAspect="1" noChangeArrowheads="1"/>
          </p:cNvPicPr>
          <p:nvPr/>
        </p:nvPicPr>
        <p:blipFill>
          <a:blip r:embed="rId6" cstate="print"/>
          <a:srcRect/>
          <a:stretch>
            <a:fillRect/>
          </a:stretch>
        </p:blipFill>
        <p:spPr bwMode="auto">
          <a:xfrm>
            <a:off x="6393160" y="2853925"/>
            <a:ext cx="533400" cy="800100"/>
          </a:xfrm>
          <a:prstGeom prst="rect">
            <a:avLst/>
          </a:prstGeom>
          <a:noFill/>
        </p:spPr>
      </p:pic>
      <p:pic>
        <p:nvPicPr>
          <p:cNvPr id="109580" name="Picture 12" descr="http://OPW01/CGI/ad_userphoto.php?user=Viticchie"/>
          <p:cNvPicPr>
            <a:picLocks noChangeAspect="1" noChangeArrowheads="1"/>
          </p:cNvPicPr>
          <p:nvPr/>
        </p:nvPicPr>
        <p:blipFill>
          <a:blip r:embed="rId7" cstate="print"/>
          <a:srcRect/>
          <a:stretch>
            <a:fillRect/>
          </a:stretch>
        </p:blipFill>
        <p:spPr bwMode="auto">
          <a:xfrm>
            <a:off x="6393160" y="4834145"/>
            <a:ext cx="533400" cy="800100"/>
          </a:xfrm>
          <a:prstGeom prst="rect">
            <a:avLst/>
          </a:prstGeom>
          <a:noFill/>
        </p:spPr>
      </p:pic>
      <p:pic>
        <p:nvPicPr>
          <p:cNvPr id="109582" name="Picture 14" descr="https://encrypted-tbn3.gstatic.com/images?q=tbn:ANd9GcSPZVW8M1Hl5bllqI_v7iguM0KYkdJ2AreoEgy5cypMYz4tlMmBMmE9cFk">
            <a:hlinkClick r:id="rId8"/>
          </p:cNvPr>
          <p:cNvPicPr>
            <a:picLocks noChangeAspect="1" noChangeArrowheads="1"/>
          </p:cNvPicPr>
          <p:nvPr/>
        </p:nvPicPr>
        <p:blipFill>
          <a:blip r:embed="rId9" cstate="print"/>
          <a:srcRect/>
          <a:stretch>
            <a:fillRect/>
          </a:stretch>
        </p:blipFill>
        <p:spPr bwMode="auto">
          <a:xfrm>
            <a:off x="7055251" y="4840578"/>
            <a:ext cx="598003" cy="799200"/>
          </a:xfrm>
          <a:prstGeom prst="rect">
            <a:avLst/>
          </a:prstGeom>
          <a:noFill/>
        </p:spPr>
      </p:pic>
      <p:pic>
        <p:nvPicPr>
          <p:cNvPr id="109584" name="Picture 16" descr="http://OPW01/CGI/ad_userphoto.php?user=Ocarroll"/>
          <p:cNvPicPr>
            <a:picLocks noChangeAspect="1" noChangeArrowheads="1"/>
          </p:cNvPicPr>
          <p:nvPr/>
        </p:nvPicPr>
        <p:blipFill>
          <a:blip r:embed="rId10" cstate="print"/>
          <a:srcRect/>
          <a:stretch>
            <a:fillRect/>
          </a:stretch>
        </p:blipFill>
        <p:spPr bwMode="auto">
          <a:xfrm>
            <a:off x="7723196" y="4834145"/>
            <a:ext cx="533400" cy="800100"/>
          </a:xfrm>
          <a:prstGeom prst="rect">
            <a:avLst/>
          </a:prstGeom>
          <a:noFill/>
        </p:spPr>
      </p:pic>
      <p:pic>
        <p:nvPicPr>
          <p:cNvPr id="109586" name="Picture 18" descr="http://OPW01/CGI/ad_userphoto.php?user=Roebeling"/>
          <p:cNvPicPr>
            <a:picLocks noChangeAspect="1" noChangeArrowheads="1"/>
          </p:cNvPicPr>
          <p:nvPr/>
        </p:nvPicPr>
        <p:blipFill>
          <a:blip r:embed="rId11" cstate="print"/>
          <a:srcRect/>
          <a:stretch>
            <a:fillRect/>
          </a:stretch>
        </p:blipFill>
        <p:spPr bwMode="auto">
          <a:xfrm>
            <a:off x="7723196" y="2877676"/>
            <a:ext cx="533400" cy="800100"/>
          </a:xfrm>
          <a:prstGeom prst="rect">
            <a:avLst/>
          </a:prstGeom>
          <a:noFill/>
        </p:spPr>
      </p:pic>
      <p:pic>
        <p:nvPicPr>
          <p:cNvPr id="109588" name="Picture 20" descr="http://OPW01/CGI/ad_userphoto.php?user=Munro"/>
          <p:cNvPicPr>
            <a:picLocks noChangeAspect="1" noChangeArrowheads="1"/>
          </p:cNvPicPr>
          <p:nvPr/>
        </p:nvPicPr>
        <p:blipFill>
          <a:blip r:embed="rId12" cstate="print"/>
          <a:srcRect/>
          <a:stretch>
            <a:fillRect/>
          </a:stretch>
        </p:blipFill>
        <p:spPr bwMode="auto">
          <a:xfrm>
            <a:off x="6393160" y="3799030"/>
            <a:ext cx="533400" cy="800100"/>
          </a:xfrm>
          <a:prstGeom prst="rect">
            <a:avLst/>
          </a:prstGeom>
          <a:noFill/>
        </p:spPr>
      </p:pic>
      <p:pic>
        <p:nvPicPr>
          <p:cNvPr id="109590" name="Picture 22" descr="http://OPW01/CGI/ad_userphoto.php?user=AckermannJ"/>
          <p:cNvPicPr>
            <a:picLocks noChangeAspect="1" noChangeArrowheads="1"/>
          </p:cNvPicPr>
          <p:nvPr/>
        </p:nvPicPr>
        <p:blipFill>
          <a:blip r:embed="rId13" cstate="print"/>
          <a:srcRect/>
          <a:stretch>
            <a:fillRect/>
          </a:stretch>
        </p:blipFill>
        <p:spPr bwMode="auto">
          <a:xfrm>
            <a:off x="7070053" y="3787155"/>
            <a:ext cx="533400" cy="800100"/>
          </a:xfrm>
          <a:prstGeom prst="rect">
            <a:avLst/>
          </a:prstGeom>
          <a:noFill/>
        </p:spPr>
      </p:pic>
      <p:pic>
        <p:nvPicPr>
          <p:cNvPr id="109592" name="Picture 24" descr="http://OPW01/CGI/ad_userphoto.php?user=Rothfuss"/>
          <p:cNvPicPr>
            <a:picLocks noChangeAspect="1" noChangeArrowheads="1"/>
          </p:cNvPicPr>
          <p:nvPr/>
        </p:nvPicPr>
        <p:blipFill>
          <a:blip r:embed="rId14" cstate="print"/>
          <a:srcRect/>
          <a:stretch>
            <a:fillRect/>
          </a:stretch>
        </p:blipFill>
        <p:spPr bwMode="auto">
          <a:xfrm>
            <a:off x="6393160" y="5779250"/>
            <a:ext cx="533400" cy="800100"/>
          </a:xfrm>
          <a:prstGeom prst="rect">
            <a:avLst/>
          </a:prstGeom>
          <a:noFill/>
        </p:spPr>
      </p:pic>
      <p:graphicFrame>
        <p:nvGraphicFramePr>
          <p:cNvPr id="16" name="Table 15"/>
          <p:cNvGraphicFramePr>
            <a:graphicFrameLocks noGrp="1"/>
          </p:cNvGraphicFramePr>
          <p:nvPr/>
        </p:nvGraphicFramePr>
        <p:xfrm>
          <a:off x="407495" y="866150"/>
          <a:ext cx="5940660" cy="5713200"/>
        </p:xfrm>
        <a:graphic>
          <a:graphicData uri="http://schemas.openxmlformats.org/drawingml/2006/table">
            <a:tbl>
              <a:tblPr firstRow="1" bandRow="1">
                <a:tableStyleId>{0505E3EF-67EA-436B-97B2-0124C06EBD24}</a:tableStyleId>
              </a:tblPr>
              <a:tblGrid>
                <a:gridCol w="2295255"/>
                <a:gridCol w="3645405"/>
              </a:tblGrid>
              <a:tr h="288000">
                <a:tc gridSpan="2">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b="0" kern="1200" dirty="0" smtClean="0">
                          <a:solidFill>
                            <a:schemeClr val="dk1"/>
                          </a:solidFill>
                          <a:latin typeface="+mn-lt"/>
                          <a:ea typeface="+mn-ea"/>
                          <a:cs typeface="+mn-cs"/>
                        </a:rPr>
                        <a:t>Executive Panel</a:t>
                      </a:r>
                    </a:p>
                  </a:txBody>
                  <a:tcPr marT="36000" marB="72000" anchor="ctr">
                    <a:lnB w="12700" cmpd="sng">
                      <a:noFill/>
                    </a:lnB>
                    <a:noFill/>
                  </a:tcPr>
                </a:tc>
                <a:tc hMerge="1">
                  <a:txBody>
                    <a:bodyPr/>
                    <a:lstStyle/>
                    <a:p>
                      <a:endParaRPr lang="en-GB" sz="1400" b="0" dirty="0" smtClean="0">
                        <a:solidFill>
                          <a:schemeClr val="tx2"/>
                        </a:solidFill>
                        <a:latin typeface="Arial" pitchFamily="34" charset="0"/>
                        <a:ea typeface="+mn-ea"/>
                        <a:cs typeface="Arial" pitchFamily="34" charset="0"/>
                      </a:endParaRPr>
                    </a:p>
                  </a:txBody>
                  <a:tcPr anchor="ct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dirty="0" smtClean="0"/>
                        <a:t> Ken Holmlund</a:t>
                      </a:r>
                      <a:endParaRPr lang="en-GB" sz="1400" b="0" dirty="0" smtClean="0">
                        <a:solidFill>
                          <a:schemeClr val="tx2"/>
                        </a:solidFill>
                        <a:latin typeface="Arial" pitchFamily="34" charset="0"/>
                        <a:ea typeface="+mn-ea"/>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dirty="0" smtClean="0"/>
                        <a:t>EUMETSAT representative</a:t>
                      </a:r>
                      <a:endParaRPr lang="en-GB" sz="1400" b="0" dirty="0" smtClean="0">
                        <a:solidFill>
                          <a:schemeClr val="tx2"/>
                        </a:solidFill>
                        <a:latin typeface="Arial" pitchFamily="34" charset="0"/>
                        <a:ea typeface="+mn-ea"/>
                        <a:cs typeface="Arial" pitchFamily="34" charset="0"/>
                      </a:endParaRPr>
                    </a:p>
                  </a:txBody>
                  <a:tcPr anchor="ctr">
                    <a:lnL w="12700" cmpd="sng">
                      <a:noFill/>
                    </a:lnL>
                    <a:noFill/>
                  </a:tcPr>
                </a:tc>
              </a:tr>
              <a:tr h="288000">
                <a:tc gridSpan="2">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kern="1200" dirty="0" smtClean="0"/>
                        <a:t>Data Working Group</a:t>
                      </a:r>
                      <a:endParaRPr lang="en-GB" sz="1800" b="1" kern="1200" dirty="0" smtClean="0">
                        <a:solidFill>
                          <a:schemeClr val="tx2"/>
                        </a:solidFill>
                        <a:latin typeface="Arial" pitchFamily="34" charset="0"/>
                        <a:ea typeface="+mn-ea"/>
                        <a:cs typeface="Arial" pitchFamily="34" charset="0"/>
                      </a:endParaRPr>
                    </a:p>
                  </a:txBody>
                  <a:tcPr marT="72000" marB="72000" anchor="ctr">
                    <a:lnT w="12700" cmpd="sng">
                      <a:noFill/>
                    </a:lnT>
                    <a:noFill/>
                  </a:tcPr>
                </a:tc>
                <a:tc hMerge="1">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400" b="0" kern="1200" dirty="0" smtClean="0">
                        <a:solidFill>
                          <a:schemeClr val="tx2"/>
                        </a:solidFill>
                        <a:latin typeface="Arial" pitchFamily="34" charset="0"/>
                        <a:ea typeface="+mn-ea"/>
                        <a:cs typeface="Arial" pitchFamily="34" charset="0"/>
                      </a:endParaRPr>
                    </a:p>
                  </a:txBody>
                  <a:tcPr anchor="ct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kern="1200" dirty="0" smtClean="0"/>
                        <a:t> Peter Miu</a:t>
                      </a:r>
                      <a:endParaRPr lang="en-GB" sz="1400" b="0" kern="1200" dirty="0" smtClean="0">
                        <a:solidFill>
                          <a:schemeClr val="tx2"/>
                        </a:solidFill>
                        <a:latin typeface="Arial" pitchFamily="34" charset="0"/>
                        <a:ea typeface="+mn-ea"/>
                        <a:cs typeface="Arial" pitchFamily="34" charset="0"/>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kern="1200" dirty="0" smtClean="0"/>
                        <a:t>Co-chair + Data management expert</a:t>
                      </a:r>
                      <a:endParaRPr lang="en-GB" sz="1400" b="0" kern="1200" dirty="0" smtClean="0">
                        <a:solidFill>
                          <a:schemeClr val="tx2"/>
                        </a:solidFill>
                        <a:latin typeface="Arial" pitchFamily="34" charset="0"/>
                        <a:ea typeface="+mn-ea"/>
                        <a:cs typeface="Arial" pitchFamily="34" charset="0"/>
                      </a:endParaRPr>
                    </a:p>
                  </a:txBody>
                  <a:tcPr anchor="c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t> Simon Elliott</a:t>
                      </a:r>
                      <a:endParaRPr lang="en-GB" sz="1400" kern="1200" dirty="0" smtClean="0">
                        <a:solidFill>
                          <a:schemeClr val="tx1"/>
                        </a:solidFill>
                        <a:latin typeface="+mn-lt"/>
                        <a:ea typeface="+mn-ea"/>
                        <a:cs typeface="+mn-cs"/>
                      </a:endParaRPr>
                    </a:p>
                  </a:txBody>
                  <a:tcPr anchor="ctr">
                    <a:noFill/>
                  </a:tcPr>
                </a:tc>
                <a:tc>
                  <a:txBody>
                    <a:bodyPr/>
                    <a:lstStyle/>
                    <a:p>
                      <a:pPr marL="0" algn="l" defTabSz="914400" rtl="0" eaLnBrk="1" latinLnBrk="0" hangingPunct="1">
                        <a:buFontTx/>
                        <a:buNone/>
                      </a:pPr>
                      <a:r>
                        <a:rPr lang="en-GB" sz="1400" kern="1200" dirty="0" smtClean="0"/>
                        <a:t>Formats Expert</a:t>
                      </a:r>
                      <a:endParaRPr lang="en-GB" sz="1400" b="0" kern="1200" dirty="0" smtClean="0">
                        <a:solidFill>
                          <a:schemeClr val="tx2"/>
                        </a:solidFill>
                        <a:latin typeface="Arial" pitchFamily="34" charset="0"/>
                        <a:ea typeface="+mn-ea"/>
                        <a:cs typeface="Arial" pitchFamily="34" charset="0"/>
                      </a:endParaRPr>
                    </a:p>
                  </a:txBody>
                  <a:tcPr anchor="ctr">
                    <a:noFill/>
                  </a:tcPr>
                </a:tc>
              </a:tr>
              <a:tr h="288000">
                <a:tc gridSpan="2">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kern="1200" dirty="0" smtClean="0"/>
                        <a:t>Research Working Group </a:t>
                      </a:r>
                      <a:endParaRPr lang="en-GB" sz="1800" b="1" kern="1200" dirty="0" smtClean="0">
                        <a:solidFill>
                          <a:schemeClr val="tx2"/>
                        </a:solidFill>
                        <a:latin typeface="Arial" pitchFamily="34" charset="0"/>
                        <a:ea typeface="+mn-ea"/>
                        <a:cs typeface="Arial" pitchFamily="34" charset="0"/>
                      </a:endParaRPr>
                    </a:p>
                  </a:txBody>
                  <a:tcPr marT="72000" marB="72000" anchor="ctr">
                    <a:noFill/>
                  </a:tcPr>
                </a:tc>
                <a:tc hMerge="1">
                  <a:txBody>
                    <a:bodyPr/>
                    <a:lstStyle/>
                    <a:p>
                      <a:pPr marL="0" algn="l" defTabSz="914400" rtl="0" eaLnBrk="1" latinLnBrk="0" hangingPunct="1">
                        <a:buFontTx/>
                        <a:buNone/>
                      </a:pPr>
                      <a:endParaRPr lang="en-GB" sz="1400" b="0" kern="1200" dirty="0" smtClean="0">
                        <a:solidFill>
                          <a:schemeClr val="tx2"/>
                        </a:solidFill>
                        <a:latin typeface="Arial" pitchFamily="34" charset="0"/>
                        <a:ea typeface="+mn-ea"/>
                        <a:cs typeface="Arial" pitchFamily="34" charset="0"/>
                      </a:endParaRPr>
                    </a:p>
                  </a:txBody>
                  <a:tcPr anchor="ct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kern="1200" dirty="0" smtClean="0"/>
                        <a:t> Tim Hewison</a:t>
                      </a:r>
                      <a:endParaRPr lang="en-GB" sz="1400" b="0" kern="1200" dirty="0" smtClean="0">
                        <a:solidFill>
                          <a:schemeClr val="tx1"/>
                        </a:solidFill>
                        <a:latin typeface="+mn-lt"/>
                        <a:ea typeface="+mn-ea"/>
                        <a:cs typeface="+mn-cs"/>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kern="1200" dirty="0" smtClean="0"/>
                        <a:t>Chair + Infra-Red (sub-group chair)</a:t>
                      </a:r>
                      <a:endParaRPr lang="en-GB" sz="1400" b="0" kern="1200" dirty="0" smtClean="0">
                        <a:solidFill>
                          <a:schemeClr val="tx1"/>
                        </a:solidFill>
                        <a:latin typeface="+mn-lt"/>
                        <a:ea typeface="+mn-ea"/>
                        <a:cs typeface="+mn-cs"/>
                      </a:endParaRPr>
                    </a:p>
                  </a:txBody>
                  <a:tcPr anchor="c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t> </a:t>
                      </a:r>
                      <a:r>
                        <a:rPr lang="en-GB" sz="1400" kern="1200" dirty="0" err="1" smtClean="0"/>
                        <a:t>S</a:t>
                      </a:r>
                      <a:r>
                        <a:rPr lang="en-GB" altLang="en-US" sz="1400" kern="1200" dirty="0" err="1" smtClean="0"/>
                        <a:t>é</a:t>
                      </a:r>
                      <a:r>
                        <a:rPr lang="en-GB" sz="1400" kern="1200" dirty="0" err="1" smtClean="0"/>
                        <a:t>bastien</a:t>
                      </a:r>
                      <a:r>
                        <a:rPr lang="en-GB" sz="1400" kern="1200" dirty="0" smtClean="0"/>
                        <a:t> Wagner </a:t>
                      </a:r>
                      <a:endParaRPr lang="en-GB" sz="1400" b="0" kern="1200" dirty="0" smtClean="0">
                        <a:solidFill>
                          <a:schemeClr val="tx1"/>
                        </a:solidFill>
                        <a:latin typeface="+mn-lt"/>
                        <a:ea typeface="+mn-ea"/>
                        <a:cs typeface="+mn-cs"/>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kern="1200" dirty="0" smtClean="0"/>
                        <a:t>VIS/NIR + Lunar calibration</a:t>
                      </a:r>
                      <a:endParaRPr lang="en-GB" sz="1400" kern="1200" dirty="0" smtClean="0">
                        <a:solidFill>
                          <a:schemeClr val="tx1"/>
                        </a:solidFill>
                        <a:latin typeface="+mn-lt"/>
                        <a:ea typeface="+mn-ea"/>
                        <a:cs typeface="+mn-cs"/>
                      </a:endParaRPr>
                    </a:p>
                  </a:txBody>
                  <a:tcPr anchor="c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t> Rob Roebeling</a:t>
                      </a:r>
                      <a:endParaRPr lang="en-GB" sz="1400" b="0" kern="1200" dirty="0" smtClean="0">
                        <a:solidFill>
                          <a:schemeClr val="tx1"/>
                        </a:solidFill>
                        <a:latin typeface="+mn-lt"/>
                        <a:ea typeface="+mn-ea"/>
                        <a:cs typeface="+mn-cs"/>
                      </a:endParaRPr>
                    </a:p>
                  </a:txBody>
                  <a:tcPr anchor="ctr">
                    <a:noFill/>
                  </a:tcPr>
                </a:tc>
                <a:tc>
                  <a:txBody>
                    <a:bodyPr/>
                    <a:lstStyle/>
                    <a:p>
                      <a:pPr marL="0" algn="l" defTabSz="914400" rtl="0" eaLnBrk="1" latinLnBrk="0" hangingPunct="1">
                        <a:buFontTx/>
                        <a:buNone/>
                      </a:pPr>
                      <a:r>
                        <a:rPr lang="en-US" sz="1400" kern="1200" dirty="0" smtClean="0"/>
                        <a:t>Archive re-calibration</a:t>
                      </a:r>
                      <a:endParaRPr lang="en-GB" sz="1400" b="0" kern="1200" dirty="0" smtClean="0">
                        <a:solidFill>
                          <a:schemeClr val="tx2"/>
                        </a:solidFill>
                        <a:latin typeface="Arial" pitchFamily="34" charset="0"/>
                        <a:ea typeface="+mn-ea"/>
                        <a:cs typeface="Arial" pitchFamily="34" charset="0"/>
                      </a:endParaRPr>
                    </a:p>
                  </a:txBody>
                  <a:tcPr anchor="c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t> Rosemary Munro</a:t>
                      </a:r>
                      <a:endParaRPr lang="en-GB" sz="1400" b="0" kern="1200" dirty="0" smtClean="0">
                        <a:solidFill>
                          <a:schemeClr val="tx1"/>
                        </a:solidFill>
                        <a:latin typeface="+mn-lt"/>
                        <a:ea typeface="+mn-ea"/>
                        <a:cs typeface="+mn-cs"/>
                      </a:endParaRPr>
                    </a:p>
                  </a:txBody>
                  <a:tcPr anchor="ctr">
                    <a:noFill/>
                  </a:tcPr>
                </a:tc>
                <a:tc>
                  <a:txBody>
                    <a:bodyPr/>
                    <a:lstStyle/>
                    <a:p>
                      <a:pPr marL="0" algn="l" defTabSz="914400" rtl="0" eaLnBrk="1" latinLnBrk="0" hangingPunct="1">
                        <a:buFontTx/>
                        <a:buNone/>
                      </a:pPr>
                      <a:r>
                        <a:rPr lang="en-US" sz="1400" kern="1200" dirty="0" smtClean="0"/>
                        <a:t>Chair</a:t>
                      </a:r>
                      <a:r>
                        <a:rPr lang="en-US" sz="1400" kern="1200" baseline="0" dirty="0" smtClean="0"/>
                        <a:t> </a:t>
                      </a:r>
                      <a:r>
                        <a:rPr lang="en-US" sz="1400" kern="1200" dirty="0" smtClean="0"/>
                        <a:t>UV sub-group</a:t>
                      </a:r>
                      <a:endParaRPr lang="en-GB" sz="1400" b="0" kern="1200" dirty="0" smtClean="0">
                        <a:solidFill>
                          <a:schemeClr val="tx2"/>
                        </a:solidFill>
                        <a:latin typeface="Arial" pitchFamily="34" charset="0"/>
                        <a:ea typeface="+mn-ea"/>
                        <a:cs typeface="Arial" pitchFamily="34" charset="0"/>
                      </a:endParaRPr>
                    </a:p>
                  </a:txBody>
                  <a:tcPr anchor="c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t> Joerg Ackermann</a:t>
                      </a:r>
                      <a:endParaRPr lang="en-GB" sz="1400" b="0" kern="1200" dirty="0" smtClean="0">
                        <a:solidFill>
                          <a:schemeClr val="tx1"/>
                        </a:solidFill>
                        <a:latin typeface="+mn-lt"/>
                        <a:ea typeface="+mn-ea"/>
                        <a:cs typeface="+mn-cs"/>
                      </a:endParaRPr>
                    </a:p>
                  </a:txBody>
                  <a:tcPr anchor="ctr">
                    <a:noFill/>
                  </a:tcPr>
                </a:tc>
                <a:tc>
                  <a:txBody>
                    <a:bodyPr/>
                    <a:lstStyle/>
                    <a:p>
                      <a:pPr marL="0" algn="l" defTabSz="914400" rtl="0" eaLnBrk="1" latinLnBrk="0" hangingPunct="1">
                        <a:buFontTx/>
                        <a:buNone/>
                      </a:pPr>
                      <a:r>
                        <a:rPr lang="en-US" sz="1400" kern="1200" dirty="0" smtClean="0"/>
                        <a:t>Microwave</a:t>
                      </a:r>
                      <a:endParaRPr lang="en-GB" sz="1400" b="0" kern="1200" dirty="0" smtClean="0">
                        <a:solidFill>
                          <a:schemeClr val="tx2"/>
                        </a:solidFill>
                        <a:latin typeface="Arial" pitchFamily="34" charset="0"/>
                        <a:ea typeface="+mn-ea"/>
                        <a:cs typeface="Arial" pitchFamily="34" charset="0"/>
                      </a:endParaRPr>
                    </a:p>
                  </a:txBody>
                  <a:tcPr anchor="ctr">
                    <a:noFill/>
                  </a:tcPr>
                </a:tc>
              </a:tr>
              <a:tr h="288000">
                <a:tc gridSpan="2">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kern="1200" dirty="0" smtClean="0"/>
                        <a:t>Supported by</a:t>
                      </a:r>
                      <a:endParaRPr lang="en-GB" sz="1800" b="1" kern="1200" dirty="0" smtClean="0">
                        <a:solidFill>
                          <a:schemeClr val="tx2"/>
                        </a:solidFill>
                        <a:latin typeface="Arial" pitchFamily="34" charset="0"/>
                        <a:ea typeface="+mn-ea"/>
                        <a:cs typeface="Arial" pitchFamily="34" charset="0"/>
                      </a:endParaRPr>
                    </a:p>
                  </a:txBody>
                  <a:tcPr marT="72000" marB="72000" anchor="ctr">
                    <a:noFill/>
                  </a:tcPr>
                </a:tc>
                <a:tc hMerge="1">
                  <a:txBody>
                    <a:bodyPr/>
                    <a:lstStyle/>
                    <a:p>
                      <a:pPr marL="0" algn="l" defTabSz="914400" rtl="0" eaLnBrk="1" latinLnBrk="0" hangingPunct="1">
                        <a:buFontTx/>
                        <a:buNone/>
                      </a:pPr>
                      <a:endParaRPr lang="en-GB" sz="1400" b="0" kern="1200" dirty="0" smtClean="0">
                        <a:solidFill>
                          <a:schemeClr val="tx2"/>
                        </a:solidFill>
                        <a:latin typeface="Arial" pitchFamily="34" charset="0"/>
                        <a:ea typeface="+mn-ea"/>
                        <a:cs typeface="Arial" pitchFamily="34" charset="0"/>
                      </a:endParaRPr>
                    </a:p>
                  </a:txBody>
                  <a:tcPr anchor="ct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t> Bartolomeo </a:t>
                      </a:r>
                      <a:r>
                        <a:rPr lang="en-GB" sz="1400" kern="1200" dirty="0" err="1" smtClean="0"/>
                        <a:t>Viticchi</a:t>
                      </a:r>
                      <a:r>
                        <a:rPr lang="en-US" altLang="en-US" sz="1400" kern="1200" dirty="0" smtClean="0"/>
                        <a:t>è</a:t>
                      </a:r>
                      <a:endParaRPr lang="en-GB" sz="1400" b="0" kern="1200" dirty="0" smtClean="0">
                        <a:solidFill>
                          <a:schemeClr val="tx1"/>
                        </a:solidFill>
                        <a:latin typeface="+mn-lt"/>
                        <a:ea typeface="+mn-ea"/>
                        <a:cs typeface="+mn-cs"/>
                      </a:endParaRPr>
                    </a:p>
                  </a:txBody>
                  <a:tcPr anchor="ctr">
                    <a:noFill/>
                  </a:tcPr>
                </a:tc>
                <a:tc>
                  <a:txBody>
                    <a:bodyPr/>
                    <a:lstStyle/>
                    <a:p>
                      <a:pPr marL="0" algn="l" defTabSz="914400" rtl="0" eaLnBrk="1" latinLnBrk="0" hangingPunct="1">
                        <a:buFontTx/>
                        <a:buNone/>
                      </a:pPr>
                      <a:r>
                        <a:rPr lang="en-US" sz="1400" kern="1200" dirty="0" smtClean="0"/>
                        <a:t>VIS/NIR</a:t>
                      </a:r>
                      <a:r>
                        <a:rPr lang="en-US" sz="1400" kern="1200" baseline="0" dirty="0" smtClean="0"/>
                        <a:t> </a:t>
                      </a:r>
                      <a:r>
                        <a:rPr lang="en-US" sz="1400" kern="1200" baseline="0" dirty="0" smtClean="0"/>
                        <a:t>+ Lunar calibration</a:t>
                      </a:r>
                      <a:endParaRPr lang="en-GB" sz="1400" b="0" kern="1200" dirty="0" smtClean="0">
                        <a:solidFill>
                          <a:schemeClr val="tx2"/>
                        </a:solidFill>
                        <a:latin typeface="Arial" pitchFamily="34" charset="0"/>
                        <a:ea typeface="+mn-ea"/>
                        <a:cs typeface="Arial" pitchFamily="34" charset="0"/>
                      </a:endParaRPr>
                    </a:p>
                  </a:txBody>
                  <a:tcPr anchor="c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t> Viju John</a:t>
                      </a:r>
                      <a:endParaRPr lang="en-GB" sz="1400" b="0" kern="1200" dirty="0" smtClean="0">
                        <a:solidFill>
                          <a:schemeClr val="tx1"/>
                        </a:solidFill>
                        <a:latin typeface="+mn-lt"/>
                        <a:ea typeface="+mn-ea"/>
                        <a:cs typeface="+mn-cs"/>
                      </a:endParaRPr>
                    </a:p>
                  </a:txBody>
                  <a:tcPr anchor="ctr">
                    <a:noFill/>
                  </a:tcPr>
                </a:tc>
                <a:tc>
                  <a:txBody>
                    <a:bodyPr/>
                    <a:lstStyle/>
                    <a:p>
                      <a:pPr marL="0" algn="l" defTabSz="914400" rtl="0" eaLnBrk="1" latinLnBrk="0" hangingPunct="1">
                        <a:buFontTx/>
                        <a:buNone/>
                      </a:pPr>
                      <a:r>
                        <a:rPr lang="en-US" sz="1400" kern="1200" dirty="0" smtClean="0"/>
                        <a:t>Infra-red (Meteosat -</a:t>
                      </a:r>
                      <a:r>
                        <a:rPr lang="en-US" sz="1400" kern="1200" baseline="0" dirty="0" smtClean="0"/>
                        <a:t> HIRS</a:t>
                      </a:r>
                      <a:r>
                        <a:rPr lang="en-US" sz="1400" kern="1200" dirty="0" smtClean="0"/>
                        <a:t>)</a:t>
                      </a:r>
                      <a:endParaRPr lang="en-GB" sz="1400" b="0" kern="1200" dirty="0" smtClean="0">
                        <a:solidFill>
                          <a:schemeClr val="tx2"/>
                        </a:solidFill>
                        <a:latin typeface="Arial" pitchFamily="34" charset="0"/>
                        <a:ea typeface="+mn-ea"/>
                        <a:cs typeface="Arial" pitchFamily="34" charset="0"/>
                      </a:endParaRPr>
                    </a:p>
                  </a:txBody>
                  <a:tcPr anchor="c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t> Anne O’ Carroll</a:t>
                      </a:r>
                      <a:endParaRPr lang="en-GB" sz="1400" b="0" kern="1200" dirty="0" smtClean="0">
                        <a:solidFill>
                          <a:schemeClr val="tx1"/>
                        </a:solidFill>
                        <a:latin typeface="+mn-lt"/>
                        <a:ea typeface="+mn-ea"/>
                        <a:cs typeface="+mn-cs"/>
                      </a:endParaRPr>
                    </a:p>
                  </a:txBody>
                  <a:tcPr anchor="ctr">
                    <a:noFill/>
                  </a:tcPr>
                </a:tc>
                <a:tc>
                  <a:txBody>
                    <a:bodyPr/>
                    <a:lstStyle/>
                    <a:p>
                      <a:pPr marL="0" algn="l" defTabSz="914400" rtl="0" eaLnBrk="1" latinLnBrk="0" hangingPunct="1">
                        <a:buFontTx/>
                        <a:buNone/>
                      </a:pPr>
                      <a:r>
                        <a:rPr lang="en-US" sz="1400" kern="1200" dirty="0" smtClean="0"/>
                        <a:t>Infra-red</a:t>
                      </a:r>
                      <a:r>
                        <a:rPr lang="en-US" sz="1400" kern="1200" baseline="0" dirty="0" smtClean="0"/>
                        <a:t> (AVHRR - IASI)</a:t>
                      </a:r>
                      <a:endParaRPr lang="en-GB" sz="1400" b="0" kern="1200" dirty="0" smtClean="0">
                        <a:solidFill>
                          <a:schemeClr val="tx2"/>
                        </a:solidFill>
                        <a:latin typeface="Arial" pitchFamily="34" charset="0"/>
                        <a:ea typeface="+mn-ea"/>
                        <a:cs typeface="Arial" pitchFamily="34" charset="0"/>
                      </a:endParaRPr>
                    </a:p>
                  </a:txBody>
                  <a:tcPr anchor="ctr">
                    <a:noFill/>
                  </a:tcPr>
                </a:tc>
              </a:tr>
              <a:tr h="288000">
                <a:tc gridSpan="2">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kern="1200" dirty="0" smtClean="0"/>
                        <a:t>Point of Contact for Operational Matters</a:t>
                      </a:r>
                      <a:endParaRPr lang="en-GB" sz="1800" b="1" kern="1200" dirty="0" smtClean="0">
                        <a:solidFill>
                          <a:schemeClr val="tx2"/>
                        </a:solidFill>
                        <a:latin typeface="Arial" pitchFamily="34" charset="0"/>
                        <a:ea typeface="+mn-ea"/>
                        <a:cs typeface="Arial" pitchFamily="34" charset="0"/>
                      </a:endParaRPr>
                    </a:p>
                  </a:txBody>
                  <a:tcPr marT="72000" marB="72000" anchor="ctr">
                    <a:noFill/>
                  </a:tcPr>
                </a:tc>
                <a:tc hMerge="1">
                  <a:txBody>
                    <a:bodyPr/>
                    <a:lstStyle/>
                    <a:p>
                      <a:pPr marL="0" algn="l" defTabSz="914400" rtl="0" eaLnBrk="1" latinLnBrk="0" hangingPunct="1">
                        <a:buFontTx/>
                        <a:buNone/>
                      </a:pPr>
                      <a:endParaRPr lang="en-GB" sz="1400" b="0" kern="1200" dirty="0" smtClean="0">
                        <a:solidFill>
                          <a:schemeClr val="tx2"/>
                        </a:solidFill>
                        <a:latin typeface="Arial" pitchFamily="34" charset="0"/>
                        <a:ea typeface="+mn-ea"/>
                        <a:cs typeface="Arial" pitchFamily="34" charset="0"/>
                      </a:endParaRPr>
                    </a:p>
                  </a:txBody>
                  <a:tcPr anchor="ct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kern="1200" dirty="0" smtClean="0"/>
                        <a:t> Harald Rothfuss</a:t>
                      </a:r>
                      <a:endParaRPr lang="en-GB" sz="1400" b="0" kern="1200" dirty="0" smtClean="0">
                        <a:solidFill>
                          <a:schemeClr val="tx1"/>
                        </a:solidFill>
                        <a:latin typeface="+mn-lt"/>
                        <a:ea typeface="+mn-ea"/>
                        <a:cs typeface="+mn-cs"/>
                      </a:endParaRPr>
                    </a:p>
                  </a:txBody>
                  <a:tcPr anchor="ctr">
                    <a:noFill/>
                  </a:tcPr>
                </a:tc>
                <a:tc>
                  <a:txBody>
                    <a:bodyPr/>
                    <a:lstStyle/>
                    <a:p>
                      <a:pPr marL="0" algn="l" defTabSz="914400" rtl="0" eaLnBrk="1" latinLnBrk="0" hangingPunct="1">
                        <a:buFontTx/>
                        <a:buNone/>
                      </a:pPr>
                      <a:endParaRPr lang="en-GB" sz="1400" b="0" kern="1200" dirty="0" smtClean="0">
                        <a:solidFill>
                          <a:schemeClr val="tx2"/>
                        </a:solidFill>
                        <a:latin typeface="Arial" pitchFamily="34" charset="0"/>
                        <a:ea typeface="+mn-ea"/>
                        <a:cs typeface="Arial" pitchFamily="34" charset="0"/>
                      </a:endParaRPr>
                    </a:p>
                  </a:txBody>
                  <a:tcPr anchor="ctr">
                    <a:noFill/>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8" name="Straight Connector 11"/>
          <p:cNvCxnSpPr>
            <a:cxnSpLocks noChangeShapeType="1"/>
            <a:endCxn id="144" idx="1"/>
          </p:cNvCxnSpPr>
          <p:nvPr/>
        </p:nvCxnSpPr>
        <p:spPr bwMode="auto">
          <a:xfrm>
            <a:off x="0" y="5600700"/>
            <a:ext cx="4724400" cy="7938"/>
          </a:xfrm>
          <a:prstGeom prst="line">
            <a:avLst/>
          </a:prstGeom>
          <a:noFill/>
          <a:ln w="25400" algn="ctr">
            <a:solidFill>
              <a:srgbClr val="080808"/>
            </a:solidFill>
            <a:prstDash val="dash"/>
            <a:round/>
            <a:headEnd/>
            <a:tailEnd/>
          </a:ln>
        </p:spPr>
      </p:cxnSp>
      <p:grpSp>
        <p:nvGrpSpPr>
          <p:cNvPr id="2" name="Group 91"/>
          <p:cNvGrpSpPr>
            <a:grpSpLocks/>
          </p:cNvGrpSpPr>
          <p:nvPr/>
        </p:nvGrpSpPr>
        <p:grpSpPr bwMode="auto">
          <a:xfrm>
            <a:off x="847725" y="898525"/>
            <a:ext cx="8343900" cy="5588000"/>
            <a:chOff x="847725" y="898525"/>
            <a:chExt cx="8343900" cy="5588000"/>
          </a:xfrm>
          <a:solidFill>
            <a:srgbClr val="C5B9AC">
              <a:alpha val="20000"/>
            </a:srgbClr>
          </a:solidFill>
        </p:grpSpPr>
        <p:sp>
          <p:nvSpPr>
            <p:cNvPr id="60489" name="Rectangle 96"/>
            <p:cNvSpPr>
              <a:spLocks noChangeArrowheads="1"/>
            </p:cNvSpPr>
            <p:nvPr/>
          </p:nvSpPr>
          <p:spPr bwMode="auto">
            <a:xfrm>
              <a:off x="8477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490" name="Rectangle 97"/>
            <p:cNvSpPr>
              <a:spLocks noChangeArrowheads="1"/>
            </p:cNvSpPr>
            <p:nvPr/>
          </p:nvSpPr>
          <p:spPr bwMode="auto">
            <a:xfrm>
              <a:off x="12985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491" name="Rectangle 98"/>
            <p:cNvSpPr>
              <a:spLocks noChangeArrowheads="1"/>
            </p:cNvSpPr>
            <p:nvPr/>
          </p:nvSpPr>
          <p:spPr bwMode="auto">
            <a:xfrm>
              <a:off x="17494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492" name="Rectangle 101"/>
            <p:cNvSpPr>
              <a:spLocks noChangeArrowheads="1"/>
            </p:cNvSpPr>
            <p:nvPr/>
          </p:nvSpPr>
          <p:spPr bwMode="auto">
            <a:xfrm>
              <a:off x="22002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493" name="Rectangle 102"/>
            <p:cNvSpPr>
              <a:spLocks noChangeArrowheads="1"/>
            </p:cNvSpPr>
            <p:nvPr/>
          </p:nvSpPr>
          <p:spPr bwMode="auto">
            <a:xfrm>
              <a:off x="26511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494" name="Rectangle 103"/>
            <p:cNvSpPr>
              <a:spLocks noChangeArrowheads="1"/>
            </p:cNvSpPr>
            <p:nvPr/>
          </p:nvSpPr>
          <p:spPr bwMode="auto">
            <a:xfrm>
              <a:off x="31019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495" name="Rectangle 104"/>
            <p:cNvSpPr>
              <a:spLocks noChangeArrowheads="1"/>
            </p:cNvSpPr>
            <p:nvPr/>
          </p:nvSpPr>
          <p:spPr bwMode="auto">
            <a:xfrm>
              <a:off x="35528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496" name="Rectangle 105"/>
            <p:cNvSpPr>
              <a:spLocks noChangeArrowheads="1"/>
            </p:cNvSpPr>
            <p:nvPr/>
          </p:nvSpPr>
          <p:spPr bwMode="auto">
            <a:xfrm>
              <a:off x="40036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497" name="Rectangle 106"/>
            <p:cNvSpPr>
              <a:spLocks noChangeArrowheads="1"/>
            </p:cNvSpPr>
            <p:nvPr/>
          </p:nvSpPr>
          <p:spPr bwMode="auto">
            <a:xfrm>
              <a:off x="44545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498" name="Rectangle 107"/>
            <p:cNvSpPr>
              <a:spLocks noChangeArrowheads="1"/>
            </p:cNvSpPr>
            <p:nvPr/>
          </p:nvSpPr>
          <p:spPr bwMode="auto">
            <a:xfrm>
              <a:off x="49053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499" name="Rectangle 108"/>
            <p:cNvSpPr>
              <a:spLocks noChangeArrowheads="1"/>
            </p:cNvSpPr>
            <p:nvPr/>
          </p:nvSpPr>
          <p:spPr bwMode="auto">
            <a:xfrm>
              <a:off x="53562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500" name="Rectangle 109"/>
            <p:cNvSpPr>
              <a:spLocks noChangeArrowheads="1"/>
            </p:cNvSpPr>
            <p:nvPr/>
          </p:nvSpPr>
          <p:spPr bwMode="auto">
            <a:xfrm>
              <a:off x="58070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501" name="Rectangle 110"/>
            <p:cNvSpPr>
              <a:spLocks noChangeArrowheads="1"/>
            </p:cNvSpPr>
            <p:nvPr/>
          </p:nvSpPr>
          <p:spPr bwMode="auto">
            <a:xfrm>
              <a:off x="62579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502" name="Rectangle 111"/>
            <p:cNvSpPr>
              <a:spLocks noChangeArrowheads="1"/>
            </p:cNvSpPr>
            <p:nvPr/>
          </p:nvSpPr>
          <p:spPr bwMode="auto">
            <a:xfrm>
              <a:off x="67087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503" name="Rectangle 112"/>
            <p:cNvSpPr>
              <a:spLocks noChangeArrowheads="1"/>
            </p:cNvSpPr>
            <p:nvPr/>
          </p:nvSpPr>
          <p:spPr bwMode="auto">
            <a:xfrm>
              <a:off x="71596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504" name="Rectangle 113"/>
            <p:cNvSpPr>
              <a:spLocks noChangeArrowheads="1"/>
            </p:cNvSpPr>
            <p:nvPr/>
          </p:nvSpPr>
          <p:spPr bwMode="auto">
            <a:xfrm>
              <a:off x="76104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505" name="Rectangle 114"/>
            <p:cNvSpPr>
              <a:spLocks noChangeArrowheads="1"/>
            </p:cNvSpPr>
            <p:nvPr/>
          </p:nvSpPr>
          <p:spPr bwMode="auto">
            <a:xfrm>
              <a:off x="80613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506" name="Rectangle 115"/>
            <p:cNvSpPr>
              <a:spLocks noChangeArrowheads="1"/>
            </p:cNvSpPr>
            <p:nvPr/>
          </p:nvSpPr>
          <p:spPr bwMode="auto">
            <a:xfrm>
              <a:off x="85121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507" name="Rectangle 116"/>
            <p:cNvSpPr>
              <a:spLocks noChangeArrowheads="1"/>
            </p:cNvSpPr>
            <p:nvPr/>
          </p:nvSpPr>
          <p:spPr bwMode="auto">
            <a:xfrm>
              <a:off x="89630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grpSp>
      <p:sp>
        <p:nvSpPr>
          <p:cNvPr id="18436" name="TextBox 177"/>
          <p:cNvSpPr txBox="1">
            <a:spLocks noChangeArrowheads="1"/>
          </p:cNvSpPr>
          <p:nvPr/>
        </p:nvSpPr>
        <p:spPr bwMode="auto">
          <a:xfrm>
            <a:off x="592138"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03</a:t>
            </a:r>
          </a:p>
        </p:txBody>
      </p:sp>
      <p:sp>
        <p:nvSpPr>
          <p:cNvPr id="18437" name="TextBox 178"/>
          <p:cNvSpPr txBox="1">
            <a:spLocks noChangeArrowheads="1"/>
          </p:cNvSpPr>
          <p:nvPr/>
        </p:nvSpPr>
        <p:spPr bwMode="auto">
          <a:xfrm>
            <a:off x="812800"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04</a:t>
            </a:r>
          </a:p>
        </p:txBody>
      </p:sp>
      <p:sp>
        <p:nvSpPr>
          <p:cNvPr id="18438" name="TextBox 179"/>
          <p:cNvSpPr txBox="1">
            <a:spLocks noChangeArrowheads="1"/>
          </p:cNvSpPr>
          <p:nvPr/>
        </p:nvSpPr>
        <p:spPr bwMode="auto">
          <a:xfrm>
            <a:off x="1042988"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05</a:t>
            </a:r>
          </a:p>
        </p:txBody>
      </p:sp>
      <p:sp>
        <p:nvSpPr>
          <p:cNvPr id="18439" name="TextBox 180"/>
          <p:cNvSpPr txBox="1">
            <a:spLocks noChangeArrowheads="1"/>
          </p:cNvSpPr>
          <p:nvPr/>
        </p:nvSpPr>
        <p:spPr bwMode="auto">
          <a:xfrm>
            <a:off x="1262063"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06</a:t>
            </a:r>
          </a:p>
        </p:txBody>
      </p:sp>
      <p:sp>
        <p:nvSpPr>
          <p:cNvPr id="18440" name="TextBox 181"/>
          <p:cNvSpPr txBox="1">
            <a:spLocks noChangeArrowheads="1"/>
          </p:cNvSpPr>
          <p:nvPr/>
        </p:nvSpPr>
        <p:spPr bwMode="auto">
          <a:xfrm>
            <a:off x="1492250"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07</a:t>
            </a:r>
          </a:p>
        </p:txBody>
      </p:sp>
      <p:sp>
        <p:nvSpPr>
          <p:cNvPr id="18441" name="TextBox 182"/>
          <p:cNvSpPr txBox="1">
            <a:spLocks noChangeArrowheads="1"/>
          </p:cNvSpPr>
          <p:nvPr/>
        </p:nvSpPr>
        <p:spPr bwMode="auto">
          <a:xfrm>
            <a:off x="1716088"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08</a:t>
            </a:r>
          </a:p>
        </p:txBody>
      </p:sp>
      <p:sp>
        <p:nvSpPr>
          <p:cNvPr id="18442" name="TextBox 183"/>
          <p:cNvSpPr txBox="1">
            <a:spLocks noChangeArrowheads="1"/>
          </p:cNvSpPr>
          <p:nvPr/>
        </p:nvSpPr>
        <p:spPr bwMode="auto">
          <a:xfrm>
            <a:off x="1947863"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09</a:t>
            </a:r>
          </a:p>
        </p:txBody>
      </p:sp>
      <p:sp>
        <p:nvSpPr>
          <p:cNvPr id="18443" name="TextBox 184"/>
          <p:cNvSpPr txBox="1">
            <a:spLocks noChangeArrowheads="1"/>
          </p:cNvSpPr>
          <p:nvPr/>
        </p:nvSpPr>
        <p:spPr bwMode="auto">
          <a:xfrm>
            <a:off x="2160588"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10</a:t>
            </a:r>
          </a:p>
        </p:txBody>
      </p:sp>
      <p:sp>
        <p:nvSpPr>
          <p:cNvPr id="18444" name="TextBox 185"/>
          <p:cNvSpPr txBox="1">
            <a:spLocks noChangeArrowheads="1"/>
          </p:cNvSpPr>
          <p:nvPr/>
        </p:nvSpPr>
        <p:spPr bwMode="auto">
          <a:xfrm>
            <a:off x="2390775"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11</a:t>
            </a:r>
          </a:p>
        </p:txBody>
      </p:sp>
      <p:sp>
        <p:nvSpPr>
          <p:cNvPr id="18445" name="TextBox 186"/>
          <p:cNvSpPr txBox="1">
            <a:spLocks noChangeArrowheads="1"/>
          </p:cNvSpPr>
          <p:nvPr/>
        </p:nvSpPr>
        <p:spPr bwMode="auto">
          <a:xfrm>
            <a:off x="2613025"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12</a:t>
            </a:r>
          </a:p>
        </p:txBody>
      </p:sp>
      <p:sp>
        <p:nvSpPr>
          <p:cNvPr id="18446" name="TextBox 187"/>
          <p:cNvSpPr txBox="1">
            <a:spLocks noChangeArrowheads="1"/>
          </p:cNvSpPr>
          <p:nvPr/>
        </p:nvSpPr>
        <p:spPr bwMode="auto">
          <a:xfrm>
            <a:off x="2843213"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13</a:t>
            </a:r>
          </a:p>
        </p:txBody>
      </p:sp>
      <p:sp>
        <p:nvSpPr>
          <p:cNvPr id="18447" name="TextBox 188"/>
          <p:cNvSpPr txBox="1">
            <a:spLocks noChangeArrowheads="1"/>
          </p:cNvSpPr>
          <p:nvPr/>
        </p:nvSpPr>
        <p:spPr bwMode="auto">
          <a:xfrm>
            <a:off x="3062288"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14</a:t>
            </a:r>
          </a:p>
        </p:txBody>
      </p:sp>
      <p:sp>
        <p:nvSpPr>
          <p:cNvPr id="18448" name="TextBox 189"/>
          <p:cNvSpPr txBox="1">
            <a:spLocks noChangeArrowheads="1"/>
          </p:cNvSpPr>
          <p:nvPr/>
        </p:nvSpPr>
        <p:spPr bwMode="auto">
          <a:xfrm>
            <a:off x="3292475"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15</a:t>
            </a:r>
          </a:p>
        </p:txBody>
      </p:sp>
      <p:sp>
        <p:nvSpPr>
          <p:cNvPr id="18449" name="TextBox 190"/>
          <p:cNvSpPr txBox="1">
            <a:spLocks noChangeArrowheads="1"/>
          </p:cNvSpPr>
          <p:nvPr/>
        </p:nvSpPr>
        <p:spPr bwMode="auto">
          <a:xfrm>
            <a:off x="3519488"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16</a:t>
            </a:r>
          </a:p>
        </p:txBody>
      </p:sp>
      <p:sp>
        <p:nvSpPr>
          <p:cNvPr id="18450" name="TextBox 191"/>
          <p:cNvSpPr txBox="1">
            <a:spLocks noChangeArrowheads="1"/>
          </p:cNvSpPr>
          <p:nvPr/>
        </p:nvSpPr>
        <p:spPr bwMode="auto">
          <a:xfrm>
            <a:off x="3749675"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17</a:t>
            </a:r>
          </a:p>
        </p:txBody>
      </p:sp>
      <p:sp>
        <p:nvSpPr>
          <p:cNvPr id="18451" name="TextBox 192"/>
          <p:cNvSpPr txBox="1">
            <a:spLocks noChangeArrowheads="1"/>
          </p:cNvSpPr>
          <p:nvPr/>
        </p:nvSpPr>
        <p:spPr bwMode="auto">
          <a:xfrm>
            <a:off x="3962400"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18</a:t>
            </a:r>
          </a:p>
        </p:txBody>
      </p:sp>
      <p:sp>
        <p:nvSpPr>
          <p:cNvPr id="18452" name="TextBox 193"/>
          <p:cNvSpPr txBox="1">
            <a:spLocks noChangeArrowheads="1"/>
          </p:cNvSpPr>
          <p:nvPr/>
        </p:nvSpPr>
        <p:spPr bwMode="auto">
          <a:xfrm>
            <a:off x="4194175"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19</a:t>
            </a:r>
          </a:p>
        </p:txBody>
      </p:sp>
      <p:sp>
        <p:nvSpPr>
          <p:cNvPr id="18453" name="TextBox 194"/>
          <p:cNvSpPr txBox="1">
            <a:spLocks noChangeArrowheads="1"/>
          </p:cNvSpPr>
          <p:nvPr/>
        </p:nvSpPr>
        <p:spPr bwMode="auto">
          <a:xfrm>
            <a:off x="4414838"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20</a:t>
            </a:r>
          </a:p>
        </p:txBody>
      </p:sp>
      <p:sp>
        <p:nvSpPr>
          <p:cNvPr id="18454" name="TextBox 195"/>
          <p:cNvSpPr txBox="1">
            <a:spLocks noChangeArrowheads="1"/>
          </p:cNvSpPr>
          <p:nvPr/>
        </p:nvSpPr>
        <p:spPr bwMode="auto">
          <a:xfrm>
            <a:off x="4645025"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21</a:t>
            </a:r>
          </a:p>
        </p:txBody>
      </p:sp>
      <p:sp>
        <p:nvSpPr>
          <p:cNvPr id="18455" name="TextBox 196"/>
          <p:cNvSpPr txBox="1">
            <a:spLocks noChangeArrowheads="1"/>
          </p:cNvSpPr>
          <p:nvPr/>
        </p:nvSpPr>
        <p:spPr bwMode="auto">
          <a:xfrm>
            <a:off x="4864100"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22</a:t>
            </a:r>
          </a:p>
        </p:txBody>
      </p:sp>
      <p:sp>
        <p:nvSpPr>
          <p:cNvPr id="18456" name="TextBox 197"/>
          <p:cNvSpPr txBox="1">
            <a:spLocks noChangeArrowheads="1"/>
          </p:cNvSpPr>
          <p:nvPr/>
        </p:nvSpPr>
        <p:spPr bwMode="auto">
          <a:xfrm>
            <a:off x="5094288"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23</a:t>
            </a:r>
          </a:p>
        </p:txBody>
      </p:sp>
      <p:sp>
        <p:nvSpPr>
          <p:cNvPr id="18457" name="TextBox 198"/>
          <p:cNvSpPr txBox="1">
            <a:spLocks noChangeArrowheads="1"/>
          </p:cNvSpPr>
          <p:nvPr/>
        </p:nvSpPr>
        <p:spPr bwMode="auto">
          <a:xfrm>
            <a:off x="5318125"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24</a:t>
            </a:r>
          </a:p>
        </p:txBody>
      </p:sp>
      <p:sp>
        <p:nvSpPr>
          <p:cNvPr id="18458" name="TextBox 199"/>
          <p:cNvSpPr txBox="1">
            <a:spLocks noChangeArrowheads="1"/>
          </p:cNvSpPr>
          <p:nvPr/>
        </p:nvSpPr>
        <p:spPr bwMode="auto">
          <a:xfrm>
            <a:off x="5549900"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25</a:t>
            </a:r>
          </a:p>
        </p:txBody>
      </p:sp>
      <p:sp>
        <p:nvSpPr>
          <p:cNvPr id="18459" name="TextBox 200"/>
          <p:cNvSpPr txBox="1">
            <a:spLocks noChangeArrowheads="1"/>
          </p:cNvSpPr>
          <p:nvPr/>
        </p:nvSpPr>
        <p:spPr bwMode="auto">
          <a:xfrm>
            <a:off x="5762625"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26</a:t>
            </a:r>
          </a:p>
        </p:txBody>
      </p:sp>
      <p:sp>
        <p:nvSpPr>
          <p:cNvPr id="18460" name="TextBox 201"/>
          <p:cNvSpPr txBox="1">
            <a:spLocks noChangeArrowheads="1"/>
          </p:cNvSpPr>
          <p:nvPr/>
        </p:nvSpPr>
        <p:spPr bwMode="auto">
          <a:xfrm>
            <a:off x="5992813"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27</a:t>
            </a:r>
          </a:p>
        </p:txBody>
      </p:sp>
      <p:sp>
        <p:nvSpPr>
          <p:cNvPr id="18461" name="TextBox 202"/>
          <p:cNvSpPr txBox="1">
            <a:spLocks noChangeArrowheads="1"/>
          </p:cNvSpPr>
          <p:nvPr/>
        </p:nvSpPr>
        <p:spPr bwMode="auto">
          <a:xfrm>
            <a:off x="6215063"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28</a:t>
            </a:r>
          </a:p>
        </p:txBody>
      </p:sp>
      <p:sp>
        <p:nvSpPr>
          <p:cNvPr id="18462" name="TextBox 203"/>
          <p:cNvSpPr txBox="1">
            <a:spLocks noChangeArrowheads="1"/>
          </p:cNvSpPr>
          <p:nvPr/>
        </p:nvSpPr>
        <p:spPr bwMode="auto">
          <a:xfrm>
            <a:off x="6445250"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29</a:t>
            </a:r>
          </a:p>
        </p:txBody>
      </p:sp>
      <p:sp>
        <p:nvSpPr>
          <p:cNvPr id="18463" name="TextBox 204"/>
          <p:cNvSpPr txBox="1">
            <a:spLocks noChangeArrowheads="1"/>
          </p:cNvSpPr>
          <p:nvPr/>
        </p:nvSpPr>
        <p:spPr bwMode="auto">
          <a:xfrm>
            <a:off x="6664325"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30</a:t>
            </a:r>
          </a:p>
        </p:txBody>
      </p:sp>
      <p:sp>
        <p:nvSpPr>
          <p:cNvPr id="18464" name="TextBox 205"/>
          <p:cNvSpPr txBox="1">
            <a:spLocks noChangeArrowheads="1"/>
          </p:cNvSpPr>
          <p:nvPr/>
        </p:nvSpPr>
        <p:spPr bwMode="auto">
          <a:xfrm>
            <a:off x="6894513"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31</a:t>
            </a:r>
          </a:p>
        </p:txBody>
      </p:sp>
      <p:sp>
        <p:nvSpPr>
          <p:cNvPr id="18465" name="TextBox 206"/>
          <p:cNvSpPr txBox="1">
            <a:spLocks noChangeArrowheads="1"/>
          </p:cNvSpPr>
          <p:nvPr/>
        </p:nvSpPr>
        <p:spPr bwMode="auto">
          <a:xfrm>
            <a:off x="7124700"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32</a:t>
            </a:r>
          </a:p>
        </p:txBody>
      </p:sp>
      <p:sp>
        <p:nvSpPr>
          <p:cNvPr id="18466" name="TextBox 207"/>
          <p:cNvSpPr txBox="1">
            <a:spLocks noChangeArrowheads="1"/>
          </p:cNvSpPr>
          <p:nvPr/>
        </p:nvSpPr>
        <p:spPr bwMode="auto">
          <a:xfrm>
            <a:off x="7348538"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33</a:t>
            </a:r>
          </a:p>
        </p:txBody>
      </p:sp>
      <p:sp>
        <p:nvSpPr>
          <p:cNvPr id="18467" name="TextBox 208"/>
          <p:cNvSpPr txBox="1">
            <a:spLocks noChangeArrowheads="1"/>
          </p:cNvSpPr>
          <p:nvPr/>
        </p:nvSpPr>
        <p:spPr bwMode="auto">
          <a:xfrm>
            <a:off x="7578725"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34</a:t>
            </a:r>
          </a:p>
        </p:txBody>
      </p:sp>
      <p:sp>
        <p:nvSpPr>
          <p:cNvPr id="18468" name="TextBox 209"/>
          <p:cNvSpPr txBox="1">
            <a:spLocks noChangeArrowheads="1"/>
          </p:cNvSpPr>
          <p:nvPr/>
        </p:nvSpPr>
        <p:spPr bwMode="auto">
          <a:xfrm>
            <a:off x="7793038"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35</a:t>
            </a:r>
          </a:p>
        </p:txBody>
      </p:sp>
      <p:sp>
        <p:nvSpPr>
          <p:cNvPr id="18469" name="TextBox 210"/>
          <p:cNvSpPr txBox="1">
            <a:spLocks noChangeArrowheads="1"/>
          </p:cNvSpPr>
          <p:nvPr/>
        </p:nvSpPr>
        <p:spPr bwMode="auto">
          <a:xfrm>
            <a:off x="8023225"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36</a:t>
            </a:r>
          </a:p>
        </p:txBody>
      </p:sp>
      <p:sp>
        <p:nvSpPr>
          <p:cNvPr id="18470" name="TextBox 211"/>
          <p:cNvSpPr txBox="1">
            <a:spLocks noChangeArrowheads="1"/>
          </p:cNvSpPr>
          <p:nvPr/>
        </p:nvSpPr>
        <p:spPr bwMode="auto">
          <a:xfrm>
            <a:off x="8243888"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37</a:t>
            </a:r>
          </a:p>
        </p:txBody>
      </p:sp>
      <p:sp>
        <p:nvSpPr>
          <p:cNvPr id="18471" name="TextBox 212"/>
          <p:cNvSpPr txBox="1">
            <a:spLocks noChangeArrowheads="1"/>
          </p:cNvSpPr>
          <p:nvPr/>
        </p:nvSpPr>
        <p:spPr bwMode="auto">
          <a:xfrm>
            <a:off x="8475663"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38</a:t>
            </a:r>
          </a:p>
        </p:txBody>
      </p:sp>
      <p:sp>
        <p:nvSpPr>
          <p:cNvPr id="18472" name="TextBox 213"/>
          <p:cNvSpPr txBox="1">
            <a:spLocks noChangeArrowheads="1"/>
          </p:cNvSpPr>
          <p:nvPr/>
        </p:nvSpPr>
        <p:spPr bwMode="auto">
          <a:xfrm>
            <a:off x="8693150"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39</a:t>
            </a:r>
          </a:p>
        </p:txBody>
      </p:sp>
      <p:sp>
        <p:nvSpPr>
          <p:cNvPr id="18473" name="TextBox 214"/>
          <p:cNvSpPr txBox="1">
            <a:spLocks noChangeArrowheads="1"/>
          </p:cNvSpPr>
          <p:nvPr/>
        </p:nvSpPr>
        <p:spPr bwMode="auto">
          <a:xfrm>
            <a:off x="8924925"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40</a:t>
            </a:r>
          </a:p>
        </p:txBody>
      </p:sp>
      <p:sp>
        <p:nvSpPr>
          <p:cNvPr id="18474" name="TextBox 215"/>
          <p:cNvSpPr txBox="1">
            <a:spLocks noChangeArrowheads="1"/>
          </p:cNvSpPr>
          <p:nvPr/>
        </p:nvSpPr>
        <p:spPr bwMode="auto">
          <a:xfrm>
            <a:off x="142875" y="900113"/>
            <a:ext cx="552450" cy="215900"/>
          </a:xfrm>
          <a:prstGeom prst="rect">
            <a:avLst/>
          </a:prstGeom>
          <a:noFill/>
          <a:ln w="9525">
            <a:noFill/>
            <a:miter lim="800000"/>
            <a:headEnd/>
            <a:tailEnd/>
          </a:ln>
        </p:spPr>
        <p:txBody>
          <a:bodyPr wrap="none">
            <a:spAutoFit/>
          </a:bodyPr>
          <a:lstStyle/>
          <a:p>
            <a:r>
              <a:rPr lang="en-GB" sz="800" b="0">
                <a:solidFill>
                  <a:srgbClr val="002569"/>
                </a:solidFill>
                <a:latin typeface="Arial" pitchFamily="34" charset="0"/>
                <a:cs typeface="Arial" pitchFamily="34" charset="0"/>
              </a:rPr>
              <a:t>YEAR...</a:t>
            </a:r>
          </a:p>
        </p:txBody>
      </p:sp>
      <p:sp>
        <p:nvSpPr>
          <p:cNvPr id="220" name="Rectangle 219"/>
          <p:cNvSpPr/>
          <p:nvPr/>
        </p:nvSpPr>
        <p:spPr>
          <a:xfrm>
            <a:off x="542510" y="1480325"/>
            <a:ext cx="5490610" cy="146475"/>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FFFFFF"/>
                </a:solidFill>
                <a:latin typeface="Arial" pitchFamily="34" charset="0"/>
                <a:cs typeface="Arial" pitchFamily="34" charset="0"/>
              </a:rPr>
              <a:t>  METEOSAT SECOND GENERATION</a:t>
            </a:r>
          </a:p>
        </p:txBody>
      </p:sp>
      <p:sp>
        <p:nvSpPr>
          <p:cNvPr id="225" name="Rectangle 224"/>
          <p:cNvSpPr/>
          <p:nvPr/>
        </p:nvSpPr>
        <p:spPr>
          <a:xfrm>
            <a:off x="4373563" y="2380438"/>
            <a:ext cx="4841875" cy="168275"/>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FFFFFF"/>
                </a:solidFill>
                <a:latin typeface="Arial" pitchFamily="34" charset="0"/>
                <a:cs typeface="Arial" pitchFamily="34" charset="0"/>
              </a:rPr>
              <a:t>  METEOSAT THIRD GENERATION</a:t>
            </a:r>
          </a:p>
        </p:txBody>
      </p:sp>
      <p:sp>
        <p:nvSpPr>
          <p:cNvPr id="232" name="Rectangle 231"/>
          <p:cNvSpPr/>
          <p:nvPr/>
        </p:nvSpPr>
        <p:spPr>
          <a:xfrm>
            <a:off x="1568450" y="3278963"/>
            <a:ext cx="3740150" cy="165100"/>
          </a:xfrm>
          <a:prstGeom prst="rect">
            <a:avLst/>
          </a:prstGeom>
          <a:solidFill>
            <a:srgbClr val="FEDB00"/>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EUMETSAT POLAR SYSTEM (EPS)</a:t>
            </a:r>
          </a:p>
        </p:txBody>
      </p:sp>
      <p:cxnSp>
        <p:nvCxnSpPr>
          <p:cNvPr id="18478" name="Straight Connector 95"/>
          <p:cNvCxnSpPr>
            <a:cxnSpLocks noChangeShapeType="1"/>
          </p:cNvCxnSpPr>
          <p:nvPr/>
        </p:nvCxnSpPr>
        <p:spPr bwMode="auto">
          <a:xfrm rot="10800000" flipV="1">
            <a:off x="-781050" y="4441825"/>
            <a:ext cx="247650" cy="150813"/>
          </a:xfrm>
          <a:prstGeom prst="line">
            <a:avLst/>
          </a:prstGeom>
          <a:noFill/>
          <a:ln w="9525" algn="ctr">
            <a:noFill/>
            <a:round/>
            <a:headEnd/>
            <a:tailEnd/>
          </a:ln>
        </p:spPr>
      </p:cxnSp>
      <p:sp>
        <p:nvSpPr>
          <p:cNvPr id="120" name="Rectangle 119"/>
          <p:cNvSpPr/>
          <p:nvPr/>
        </p:nvSpPr>
        <p:spPr>
          <a:xfrm>
            <a:off x="542510" y="1658125"/>
            <a:ext cx="2335628" cy="148695"/>
          </a:xfrm>
          <a:prstGeom prst="rect">
            <a:avLst/>
          </a:prstGeom>
          <a:solidFill>
            <a:srgbClr val="00B5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METEOSAT-8</a:t>
            </a:r>
          </a:p>
        </p:txBody>
      </p:sp>
      <p:sp>
        <p:nvSpPr>
          <p:cNvPr id="121" name="Rectangle 120"/>
          <p:cNvSpPr/>
          <p:nvPr/>
        </p:nvSpPr>
        <p:spPr>
          <a:xfrm>
            <a:off x="1411288" y="1842275"/>
            <a:ext cx="1924050" cy="165100"/>
          </a:xfrm>
          <a:prstGeom prst="rect">
            <a:avLst/>
          </a:prstGeom>
          <a:solidFill>
            <a:srgbClr val="00B5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METEOSAT-9</a:t>
            </a:r>
          </a:p>
        </p:txBody>
      </p:sp>
      <p:sp>
        <p:nvSpPr>
          <p:cNvPr id="122" name="Rectangle 121"/>
          <p:cNvSpPr/>
          <p:nvPr/>
        </p:nvSpPr>
        <p:spPr>
          <a:xfrm>
            <a:off x="2747755" y="2020075"/>
            <a:ext cx="1819483" cy="146785"/>
          </a:xfrm>
          <a:prstGeom prst="rect">
            <a:avLst/>
          </a:prstGeom>
          <a:solidFill>
            <a:srgbClr val="00B5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MSG-3/METEOSAT-10</a:t>
            </a:r>
          </a:p>
        </p:txBody>
      </p:sp>
      <p:sp>
        <p:nvSpPr>
          <p:cNvPr id="123" name="Rectangle 122"/>
          <p:cNvSpPr/>
          <p:nvPr/>
        </p:nvSpPr>
        <p:spPr>
          <a:xfrm>
            <a:off x="3467835" y="2211865"/>
            <a:ext cx="2565285" cy="152698"/>
          </a:xfrm>
          <a:prstGeom prst="rect">
            <a:avLst/>
          </a:prstGeom>
          <a:solidFill>
            <a:srgbClr val="00B5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MSG-4/METEOSAT-11*</a:t>
            </a:r>
          </a:p>
        </p:txBody>
      </p:sp>
      <p:sp>
        <p:nvSpPr>
          <p:cNvPr id="124" name="Rectangle 123"/>
          <p:cNvSpPr/>
          <p:nvPr/>
        </p:nvSpPr>
        <p:spPr>
          <a:xfrm>
            <a:off x="4373563" y="2563000"/>
            <a:ext cx="1916112" cy="168275"/>
          </a:xfrm>
          <a:prstGeom prst="rect">
            <a:avLst/>
          </a:prstGeom>
          <a:solidFill>
            <a:srgbClr val="00B5E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MTG-I-1 : IMAGERY</a:t>
            </a:r>
          </a:p>
        </p:txBody>
      </p:sp>
      <p:sp>
        <p:nvSpPr>
          <p:cNvPr id="125" name="Rectangle 124"/>
          <p:cNvSpPr/>
          <p:nvPr/>
        </p:nvSpPr>
        <p:spPr>
          <a:xfrm>
            <a:off x="4883150" y="2736038"/>
            <a:ext cx="1916113" cy="168275"/>
          </a:xfrm>
          <a:prstGeom prst="rect">
            <a:avLst/>
          </a:prstGeom>
          <a:solidFill>
            <a:srgbClr val="00B5E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MTG-S-1: SOUNDING</a:t>
            </a:r>
          </a:p>
        </p:txBody>
      </p:sp>
      <p:sp>
        <p:nvSpPr>
          <p:cNvPr id="126" name="Rectangle 125"/>
          <p:cNvSpPr/>
          <p:nvPr/>
        </p:nvSpPr>
        <p:spPr>
          <a:xfrm>
            <a:off x="5362575" y="2924950"/>
            <a:ext cx="1916113" cy="168275"/>
          </a:xfrm>
          <a:prstGeom prst="rect">
            <a:avLst/>
          </a:prstGeom>
          <a:solidFill>
            <a:srgbClr val="00B5E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MTG-I-2: IMAGERY</a:t>
            </a:r>
          </a:p>
        </p:txBody>
      </p:sp>
      <p:sp>
        <p:nvSpPr>
          <p:cNvPr id="127" name="Rectangle 126"/>
          <p:cNvSpPr/>
          <p:nvPr/>
        </p:nvSpPr>
        <p:spPr>
          <a:xfrm>
            <a:off x="6176963" y="3107513"/>
            <a:ext cx="1917700" cy="168275"/>
          </a:xfrm>
          <a:prstGeom prst="rect">
            <a:avLst/>
          </a:prstGeom>
          <a:solidFill>
            <a:srgbClr val="00B5E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MTG-I-3: IMAGERY</a:t>
            </a:r>
          </a:p>
        </p:txBody>
      </p:sp>
      <p:sp>
        <p:nvSpPr>
          <p:cNvPr id="128" name="Rectangle 127"/>
          <p:cNvSpPr/>
          <p:nvPr/>
        </p:nvSpPr>
        <p:spPr>
          <a:xfrm>
            <a:off x="6661150" y="3277375"/>
            <a:ext cx="1916113" cy="168275"/>
          </a:xfrm>
          <a:prstGeom prst="rect">
            <a:avLst/>
          </a:prstGeom>
          <a:solidFill>
            <a:srgbClr val="00B5E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MTG-S-2: SOUNDING</a:t>
            </a:r>
          </a:p>
        </p:txBody>
      </p:sp>
      <p:sp>
        <p:nvSpPr>
          <p:cNvPr id="129" name="Rectangle 128"/>
          <p:cNvSpPr/>
          <p:nvPr/>
        </p:nvSpPr>
        <p:spPr>
          <a:xfrm>
            <a:off x="7299325" y="3464700"/>
            <a:ext cx="1916113" cy="168275"/>
          </a:xfrm>
          <a:prstGeom prst="rect">
            <a:avLst/>
          </a:prstGeom>
          <a:solidFill>
            <a:srgbClr val="00B5E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MTG-I-4: IMAGERY</a:t>
            </a:r>
          </a:p>
        </p:txBody>
      </p:sp>
      <p:sp>
        <p:nvSpPr>
          <p:cNvPr id="130" name="Rectangle 129"/>
          <p:cNvSpPr/>
          <p:nvPr/>
        </p:nvSpPr>
        <p:spPr>
          <a:xfrm>
            <a:off x="1568450" y="3455175"/>
            <a:ext cx="1952625" cy="158750"/>
          </a:xfrm>
          <a:prstGeom prst="rect">
            <a:avLst/>
          </a:prstGeom>
          <a:solidFill>
            <a:srgbClr val="FEDB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METOP-A</a:t>
            </a:r>
          </a:p>
        </p:txBody>
      </p:sp>
      <p:sp>
        <p:nvSpPr>
          <p:cNvPr id="131" name="Rectangle 130"/>
          <p:cNvSpPr/>
          <p:nvPr/>
        </p:nvSpPr>
        <p:spPr>
          <a:xfrm>
            <a:off x="2924175" y="3629800"/>
            <a:ext cx="1276350" cy="165100"/>
          </a:xfrm>
          <a:prstGeom prst="rect">
            <a:avLst/>
          </a:prstGeom>
          <a:solidFill>
            <a:srgbClr val="FEDB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METOP-B</a:t>
            </a:r>
          </a:p>
        </p:txBody>
      </p:sp>
      <p:sp>
        <p:nvSpPr>
          <p:cNvPr id="132" name="Rectangle 131"/>
          <p:cNvSpPr/>
          <p:nvPr/>
        </p:nvSpPr>
        <p:spPr>
          <a:xfrm>
            <a:off x="4148138" y="3837763"/>
            <a:ext cx="1268412" cy="165100"/>
          </a:xfrm>
          <a:prstGeom prst="rect">
            <a:avLst/>
          </a:prstGeom>
          <a:solidFill>
            <a:srgbClr val="FEDB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METOP-C</a:t>
            </a:r>
          </a:p>
        </p:txBody>
      </p:sp>
      <p:sp>
        <p:nvSpPr>
          <p:cNvPr id="133" name="Rectangle 132"/>
          <p:cNvSpPr/>
          <p:nvPr/>
        </p:nvSpPr>
        <p:spPr>
          <a:xfrm>
            <a:off x="4868863" y="4018738"/>
            <a:ext cx="4402137" cy="165100"/>
          </a:xfrm>
          <a:prstGeom prst="rect">
            <a:avLst/>
          </a:prstGeom>
          <a:solidFill>
            <a:srgbClr val="FEDB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EPS-SECOND GENERATION (EPS-SG)</a:t>
            </a:r>
          </a:p>
        </p:txBody>
      </p:sp>
      <p:sp>
        <p:nvSpPr>
          <p:cNvPr id="134" name="Rectangle 133"/>
          <p:cNvSpPr/>
          <p:nvPr/>
        </p:nvSpPr>
        <p:spPr>
          <a:xfrm>
            <a:off x="4868863" y="4199713"/>
            <a:ext cx="4402137" cy="165100"/>
          </a:xfrm>
          <a:prstGeom prst="rect">
            <a:avLst/>
          </a:prstGeom>
          <a:solidFill>
            <a:srgbClr val="FEDB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METOP-SG: SOUNDING AND IMAGERY</a:t>
            </a:r>
          </a:p>
        </p:txBody>
      </p:sp>
      <p:sp>
        <p:nvSpPr>
          <p:cNvPr id="136" name="Rectangle 135"/>
          <p:cNvSpPr/>
          <p:nvPr/>
        </p:nvSpPr>
        <p:spPr>
          <a:xfrm>
            <a:off x="5178425" y="4380688"/>
            <a:ext cx="4092575" cy="165100"/>
          </a:xfrm>
          <a:prstGeom prst="rect">
            <a:avLst/>
          </a:prstGeom>
          <a:solidFill>
            <a:srgbClr val="FEDB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METOP-SG: MICROWAVE IMAGERY</a:t>
            </a:r>
          </a:p>
        </p:txBody>
      </p:sp>
      <p:sp>
        <p:nvSpPr>
          <p:cNvPr id="138" name="Rectangle 137"/>
          <p:cNvSpPr/>
          <p:nvPr/>
        </p:nvSpPr>
        <p:spPr>
          <a:xfrm>
            <a:off x="1974850" y="4818063"/>
            <a:ext cx="2808288" cy="182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FFFFFF"/>
                </a:solidFill>
                <a:latin typeface="Arial" pitchFamily="34" charset="0"/>
                <a:cs typeface="Arial" pitchFamily="34" charset="0"/>
              </a:rPr>
              <a:t>  JASON</a:t>
            </a:r>
          </a:p>
        </p:txBody>
      </p:sp>
      <p:sp>
        <p:nvSpPr>
          <p:cNvPr id="140" name="Rectangle 139"/>
          <p:cNvSpPr/>
          <p:nvPr/>
        </p:nvSpPr>
        <p:spPr>
          <a:xfrm>
            <a:off x="1974850" y="5008563"/>
            <a:ext cx="1619250" cy="1778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FFFFFF"/>
                </a:solidFill>
                <a:latin typeface="Arial" pitchFamily="34" charset="0"/>
                <a:cs typeface="Arial" pitchFamily="34" charset="0"/>
              </a:rPr>
              <a:t>  JASON-2</a:t>
            </a:r>
          </a:p>
        </p:txBody>
      </p:sp>
      <p:sp>
        <p:nvSpPr>
          <p:cNvPr id="142" name="Rectangle 141"/>
          <p:cNvSpPr/>
          <p:nvPr/>
        </p:nvSpPr>
        <p:spPr>
          <a:xfrm>
            <a:off x="3481388" y="5222875"/>
            <a:ext cx="1328737" cy="142875"/>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FFFFFF"/>
                </a:solidFill>
                <a:latin typeface="Arial" pitchFamily="34" charset="0"/>
                <a:cs typeface="Arial" pitchFamily="34" charset="0"/>
              </a:rPr>
              <a:t>  JASON-3</a:t>
            </a:r>
          </a:p>
        </p:txBody>
      </p:sp>
      <p:sp>
        <p:nvSpPr>
          <p:cNvPr id="146" name="Rectangle 145"/>
          <p:cNvSpPr/>
          <p:nvPr/>
        </p:nvSpPr>
        <p:spPr>
          <a:xfrm>
            <a:off x="3448050" y="5713413"/>
            <a:ext cx="6091238" cy="165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COPERNICUS</a:t>
            </a:r>
          </a:p>
        </p:txBody>
      </p:sp>
      <p:sp>
        <p:nvSpPr>
          <p:cNvPr id="150" name="Rectangle 149"/>
          <p:cNvSpPr/>
          <p:nvPr/>
        </p:nvSpPr>
        <p:spPr>
          <a:xfrm>
            <a:off x="3448050" y="5886450"/>
            <a:ext cx="3559175" cy="15875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SENTINEL-3</a:t>
            </a:r>
          </a:p>
        </p:txBody>
      </p:sp>
      <p:sp>
        <p:nvSpPr>
          <p:cNvPr id="152" name="Rectangle 151"/>
          <p:cNvSpPr/>
          <p:nvPr/>
        </p:nvSpPr>
        <p:spPr>
          <a:xfrm>
            <a:off x="4794250" y="6057900"/>
            <a:ext cx="3722688" cy="1651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SENTINEL-4 ON MTG-S</a:t>
            </a:r>
          </a:p>
        </p:txBody>
      </p:sp>
      <p:sp>
        <p:nvSpPr>
          <p:cNvPr id="156" name="Rectangle 155"/>
          <p:cNvSpPr/>
          <p:nvPr/>
        </p:nvSpPr>
        <p:spPr>
          <a:xfrm>
            <a:off x="5151438" y="6229350"/>
            <a:ext cx="4394200" cy="1651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SENTINEL-5 ON EPS-SG</a:t>
            </a:r>
          </a:p>
        </p:txBody>
      </p:sp>
      <p:cxnSp>
        <p:nvCxnSpPr>
          <p:cNvPr id="18502" name="Straight Connector 11"/>
          <p:cNvCxnSpPr>
            <a:cxnSpLocks noChangeShapeType="1"/>
          </p:cNvCxnSpPr>
          <p:nvPr/>
        </p:nvCxnSpPr>
        <p:spPr bwMode="auto">
          <a:xfrm>
            <a:off x="0" y="4643438"/>
            <a:ext cx="9906000" cy="17462"/>
          </a:xfrm>
          <a:prstGeom prst="line">
            <a:avLst/>
          </a:prstGeom>
          <a:noFill/>
          <a:ln w="25400" algn="ctr">
            <a:solidFill>
              <a:srgbClr val="080808"/>
            </a:solidFill>
            <a:prstDash val="dash"/>
            <a:round/>
            <a:headEnd/>
            <a:tailEnd/>
          </a:ln>
        </p:spPr>
      </p:cxnSp>
      <p:sp>
        <p:nvSpPr>
          <p:cNvPr id="18503" name="TextBox 177"/>
          <p:cNvSpPr txBox="1">
            <a:spLocks noChangeArrowheads="1"/>
          </p:cNvSpPr>
          <p:nvPr/>
        </p:nvSpPr>
        <p:spPr bwMode="auto">
          <a:xfrm>
            <a:off x="590550"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03</a:t>
            </a:r>
          </a:p>
        </p:txBody>
      </p:sp>
      <p:sp>
        <p:nvSpPr>
          <p:cNvPr id="18504" name="TextBox 178"/>
          <p:cNvSpPr txBox="1">
            <a:spLocks noChangeArrowheads="1"/>
          </p:cNvSpPr>
          <p:nvPr/>
        </p:nvSpPr>
        <p:spPr bwMode="auto">
          <a:xfrm>
            <a:off x="811213"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04</a:t>
            </a:r>
          </a:p>
        </p:txBody>
      </p:sp>
      <p:sp>
        <p:nvSpPr>
          <p:cNvPr id="18505" name="TextBox 179"/>
          <p:cNvSpPr txBox="1">
            <a:spLocks noChangeArrowheads="1"/>
          </p:cNvSpPr>
          <p:nvPr/>
        </p:nvSpPr>
        <p:spPr bwMode="auto">
          <a:xfrm>
            <a:off x="1041400"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05</a:t>
            </a:r>
          </a:p>
        </p:txBody>
      </p:sp>
      <p:sp>
        <p:nvSpPr>
          <p:cNvPr id="18506" name="TextBox 180"/>
          <p:cNvSpPr txBox="1">
            <a:spLocks noChangeArrowheads="1"/>
          </p:cNvSpPr>
          <p:nvPr/>
        </p:nvSpPr>
        <p:spPr bwMode="auto">
          <a:xfrm>
            <a:off x="1260475"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06</a:t>
            </a:r>
          </a:p>
        </p:txBody>
      </p:sp>
      <p:sp>
        <p:nvSpPr>
          <p:cNvPr id="18507" name="TextBox 181"/>
          <p:cNvSpPr txBox="1">
            <a:spLocks noChangeArrowheads="1"/>
          </p:cNvSpPr>
          <p:nvPr/>
        </p:nvSpPr>
        <p:spPr bwMode="auto">
          <a:xfrm>
            <a:off x="1490663"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07</a:t>
            </a:r>
          </a:p>
        </p:txBody>
      </p:sp>
      <p:sp>
        <p:nvSpPr>
          <p:cNvPr id="18508" name="TextBox 182"/>
          <p:cNvSpPr txBox="1">
            <a:spLocks noChangeArrowheads="1"/>
          </p:cNvSpPr>
          <p:nvPr/>
        </p:nvSpPr>
        <p:spPr bwMode="auto">
          <a:xfrm>
            <a:off x="1714500"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08</a:t>
            </a:r>
          </a:p>
        </p:txBody>
      </p:sp>
      <p:sp>
        <p:nvSpPr>
          <p:cNvPr id="18509" name="TextBox 183"/>
          <p:cNvSpPr txBox="1">
            <a:spLocks noChangeArrowheads="1"/>
          </p:cNvSpPr>
          <p:nvPr/>
        </p:nvSpPr>
        <p:spPr bwMode="auto">
          <a:xfrm>
            <a:off x="1946275"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09</a:t>
            </a:r>
          </a:p>
        </p:txBody>
      </p:sp>
      <p:sp>
        <p:nvSpPr>
          <p:cNvPr id="18510" name="TextBox 184"/>
          <p:cNvSpPr txBox="1">
            <a:spLocks noChangeArrowheads="1"/>
          </p:cNvSpPr>
          <p:nvPr/>
        </p:nvSpPr>
        <p:spPr bwMode="auto">
          <a:xfrm>
            <a:off x="2159000"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10</a:t>
            </a:r>
          </a:p>
        </p:txBody>
      </p:sp>
      <p:sp>
        <p:nvSpPr>
          <p:cNvPr id="18511" name="TextBox 185"/>
          <p:cNvSpPr txBox="1">
            <a:spLocks noChangeArrowheads="1"/>
          </p:cNvSpPr>
          <p:nvPr/>
        </p:nvSpPr>
        <p:spPr bwMode="auto">
          <a:xfrm>
            <a:off x="2389188"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11</a:t>
            </a:r>
          </a:p>
        </p:txBody>
      </p:sp>
      <p:sp>
        <p:nvSpPr>
          <p:cNvPr id="18512" name="TextBox 186"/>
          <p:cNvSpPr txBox="1">
            <a:spLocks noChangeArrowheads="1"/>
          </p:cNvSpPr>
          <p:nvPr/>
        </p:nvSpPr>
        <p:spPr bwMode="auto">
          <a:xfrm>
            <a:off x="2611438"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12</a:t>
            </a:r>
          </a:p>
        </p:txBody>
      </p:sp>
      <p:sp>
        <p:nvSpPr>
          <p:cNvPr id="18513" name="TextBox 187"/>
          <p:cNvSpPr txBox="1">
            <a:spLocks noChangeArrowheads="1"/>
          </p:cNvSpPr>
          <p:nvPr/>
        </p:nvSpPr>
        <p:spPr bwMode="auto">
          <a:xfrm>
            <a:off x="2841625"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13</a:t>
            </a:r>
          </a:p>
        </p:txBody>
      </p:sp>
      <p:sp>
        <p:nvSpPr>
          <p:cNvPr id="18514" name="TextBox 188"/>
          <p:cNvSpPr txBox="1">
            <a:spLocks noChangeArrowheads="1"/>
          </p:cNvSpPr>
          <p:nvPr/>
        </p:nvSpPr>
        <p:spPr bwMode="auto">
          <a:xfrm>
            <a:off x="3060700"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14</a:t>
            </a:r>
          </a:p>
        </p:txBody>
      </p:sp>
      <p:sp>
        <p:nvSpPr>
          <p:cNvPr id="18515" name="TextBox 189"/>
          <p:cNvSpPr txBox="1">
            <a:spLocks noChangeArrowheads="1"/>
          </p:cNvSpPr>
          <p:nvPr/>
        </p:nvSpPr>
        <p:spPr bwMode="auto">
          <a:xfrm>
            <a:off x="3290888" y="6389688"/>
            <a:ext cx="300037" cy="215900"/>
          </a:xfrm>
          <a:prstGeom prst="rect">
            <a:avLst/>
          </a:prstGeom>
          <a:noFill/>
          <a:ln w="9525">
            <a:noFill/>
            <a:miter lim="800000"/>
            <a:headEnd/>
            <a:tailEnd/>
          </a:ln>
        </p:spPr>
        <p:txBody>
          <a:bodyPr wrap="none">
            <a:spAutoFit/>
          </a:bodyPr>
          <a:lstStyle/>
          <a:p>
            <a:r>
              <a:rPr lang="en-GB" sz="800" dirty="0">
                <a:solidFill>
                  <a:srgbClr val="002569"/>
                </a:solidFill>
                <a:latin typeface="Arial" pitchFamily="34" charset="0"/>
                <a:cs typeface="Arial" pitchFamily="34" charset="0"/>
              </a:rPr>
              <a:t>15</a:t>
            </a:r>
          </a:p>
        </p:txBody>
      </p:sp>
      <p:sp>
        <p:nvSpPr>
          <p:cNvPr id="18516" name="TextBox 190"/>
          <p:cNvSpPr txBox="1">
            <a:spLocks noChangeArrowheads="1"/>
          </p:cNvSpPr>
          <p:nvPr/>
        </p:nvSpPr>
        <p:spPr bwMode="auto">
          <a:xfrm>
            <a:off x="3517900"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16</a:t>
            </a:r>
          </a:p>
        </p:txBody>
      </p:sp>
      <p:sp>
        <p:nvSpPr>
          <p:cNvPr id="18517" name="TextBox 191"/>
          <p:cNvSpPr txBox="1">
            <a:spLocks noChangeArrowheads="1"/>
          </p:cNvSpPr>
          <p:nvPr/>
        </p:nvSpPr>
        <p:spPr bwMode="auto">
          <a:xfrm>
            <a:off x="3748088"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17</a:t>
            </a:r>
          </a:p>
        </p:txBody>
      </p:sp>
      <p:sp>
        <p:nvSpPr>
          <p:cNvPr id="18518" name="TextBox 192"/>
          <p:cNvSpPr txBox="1">
            <a:spLocks noChangeArrowheads="1"/>
          </p:cNvSpPr>
          <p:nvPr/>
        </p:nvSpPr>
        <p:spPr bwMode="auto">
          <a:xfrm>
            <a:off x="3960813"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18</a:t>
            </a:r>
          </a:p>
        </p:txBody>
      </p:sp>
      <p:sp>
        <p:nvSpPr>
          <p:cNvPr id="18519" name="TextBox 193"/>
          <p:cNvSpPr txBox="1">
            <a:spLocks noChangeArrowheads="1"/>
          </p:cNvSpPr>
          <p:nvPr/>
        </p:nvSpPr>
        <p:spPr bwMode="auto">
          <a:xfrm>
            <a:off x="4192588"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19</a:t>
            </a:r>
          </a:p>
        </p:txBody>
      </p:sp>
      <p:sp>
        <p:nvSpPr>
          <p:cNvPr id="18520" name="TextBox 194"/>
          <p:cNvSpPr txBox="1">
            <a:spLocks noChangeArrowheads="1"/>
          </p:cNvSpPr>
          <p:nvPr/>
        </p:nvSpPr>
        <p:spPr bwMode="auto">
          <a:xfrm>
            <a:off x="4413250"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20</a:t>
            </a:r>
          </a:p>
        </p:txBody>
      </p:sp>
      <p:sp>
        <p:nvSpPr>
          <p:cNvPr id="18521" name="TextBox 195"/>
          <p:cNvSpPr txBox="1">
            <a:spLocks noChangeArrowheads="1"/>
          </p:cNvSpPr>
          <p:nvPr/>
        </p:nvSpPr>
        <p:spPr bwMode="auto">
          <a:xfrm>
            <a:off x="4643438"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21</a:t>
            </a:r>
          </a:p>
        </p:txBody>
      </p:sp>
      <p:sp>
        <p:nvSpPr>
          <p:cNvPr id="18522" name="TextBox 196"/>
          <p:cNvSpPr txBox="1">
            <a:spLocks noChangeArrowheads="1"/>
          </p:cNvSpPr>
          <p:nvPr/>
        </p:nvSpPr>
        <p:spPr bwMode="auto">
          <a:xfrm>
            <a:off x="4862513"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22</a:t>
            </a:r>
          </a:p>
        </p:txBody>
      </p:sp>
      <p:sp>
        <p:nvSpPr>
          <p:cNvPr id="18523" name="TextBox 197"/>
          <p:cNvSpPr txBox="1">
            <a:spLocks noChangeArrowheads="1"/>
          </p:cNvSpPr>
          <p:nvPr/>
        </p:nvSpPr>
        <p:spPr bwMode="auto">
          <a:xfrm>
            <a:off x="5092700"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23</a:t>
            </a:r>
          </a:p>
        </p:txBody>
      </p:sp>
      <p:sp>
        <p:nvSpPr>
          <p:cNvPr id="18524" name="TextBox 198"/>
          <p:cNvSpPr txBox="1">
            <a:spLocks noChangeArrowheads="1"/>
          </p:cNvSpPr>
          <p:nvPr/>
        </p:nvSpPr>
        <p:spPr bwMode="auto">
          <a:xfrm>
            <a:off x="5316538"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24</a:t>
            </a:r>
          </a:p>
        </p:txBody>
      </p:sp>
      <p:sp>
        <p:nvSpPr>
          <p:cNvPr id="18525" name="TextBox 199"/>
          <p:cNvSpPr txBox="1">
            <a:spLocks noChangeArrowheads="1"/>
          </p:cNvSpPr>
          <p:nvPr/>
        </p:nvSpPr>
        <p:spPr bwMode="auto">
          <a:xfrm>
            <a:off x="5548313"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25</a:t>
            </a:r>
          </a:p>
        </p:txBody>
      </p:sp>
      <p:sp>
        <p:nvSpPr>
          <p:cNvPr id="18526" name="TextBox 200"/>
          <p:cNvSpPr txBox="1">
            <a:spLocks noChangeArrowheads="1"/>
          </p:cNvSpPr>
          <p:nvPr/>
        </p:nvSpPr>
        <p:spPr bwMode="auto">
          <a:xfrm>
            <a:off x="5761038"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26</a:t>
            </a:r>
          </a:p>
        </p:txBody>
      </p:sp>
      <p:sp>
        <p:nvSpPr>
          <p:cNvPr id="18527" name="TextBox 201"/>
          <p:cNvSpPr txBox="1">
            <a:spLocks noChangeArrowheads="1"/>
          </p:cNvSpPr>
          <p:nvPr/>
        </p:nvSpPr>
        <p:spPr bwMode="auto">
          <a:xfrm>
            <a:off x="5991225"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27</a:t>
            </a:r>
          </a:p>
        </p:txBody>
      </p:sp>
      <p:sp>
        <p:nvSpPr>
          <p:cNvPr id="18528" name="TextBox 202"/>
          <p:cNvSpPr txBox="1">
            <a:spLocks noChangeArrowheads="1"/>
          </p:cNvSpPr>
          <p:nvPr/>
        </p:nvSpPr>
        <p:spPr bwMode="auto">
          <a:xfrm>
            <a:off x="6213475"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28</a:t>
            </a:r>
          </a:p>
        </p:txBody>
      </p:sp>
      <p:sp>
        <p:nvSpPr>
          <p:cNvPr id="18529" name="TextBox 203"/>
          <p:cNvSpPr txBox="1">
            <a:spLocks noChangeArrowheads="1"/>
          </p:cNvSpPr>
          <p:nvPr/>
        </p:nvSpPr>
        <p:spPr bwMode="auto">
          <a:xfrm>
            <a:off x="6443663"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29</a:t>
            </a:r>
          </a:p>
        </p:txBody>
      </p:sp>
      <p:sp>
        <p:nvSpPr>
          <p:cNvPr id="18530" name="TextBox 204"/>
          <p:cNvSpPr txBox="1">
            <a:spLocks noChangeArrowheads="1"/>
          </p:cNvSpPr>
          <p:nvPr/>
        </p:nvSpPr>
        <p:spPr bwMode="auto">
          <a:xfrm>
            <a:off x="6662738"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30</a:t>
            </a:r>
          </a:p>
        </p:txBody>
      </p:sp>
      <p:sp>
        <p:nvSpPr>
          <p:cNvPr id="18531" name="TextBox 205"/>
          <p:cNvSpPr txBox="1">
            <a:spLocks noChangeArrowheads="1"/>
          </p:cNvSpPr>
          <p:nvPr/>
        </p:nvSpPr>
        <p:spPr bwMode="auto">
          <a:xfrm>
            <a:off x="6892925"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31</a:t>
            </a:r>
          </a:p>
        </p:txBody>
      </p:sp>
      <p:sp>
        <p:nvSpPr>
          <p:cNvPr id="18532" name="TextBox 206"/>
          <p:cNvSpPr txBox="1">
            <a:spLocks noChangeArrowheads="1"/>
          </p:cNvSpPr>
          <p:nvPr/>
        </p:nvSpPr>
        <p:spPr bwMode="auto">
          <a:xfrm>
            <a:off x="7123113"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32</a:t>
            </a:r>
          </a:p>
        </p:txBody>
      </p:sp>
      <p:sp>
        <p:nvSpPr>
          <p:cNvPr id="18533" name="TextBox 207"/>
          <p:cNvSpPr txBox="1">
            <a:spLocks noChangeArrowheads="1"/>
          </p:cNvSpPr>
          <p:nvPr/>
        </p:nvSpPr>
        <p:spPr bwMode="auto">
          <a:xfrm>
            <a:off x="7346950"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33</a:t>
            </a:r>
          </a:p>
        </p:txBody>
      </p:sp>
      <p:sp>
        <p:nvSpPr>
          <p:cNvPr id="18534" name="TextBox 208"/>
          <p:cNvSpPr txBox="1">
            <a:spLocks noChangeArrowheads="1"/>
          </p:cNvSpPr>
          <p:nvPr/>
        </p:nvSpPr>
        <p:spPr bwMode="auto">
          <a:xfrm>
            <a:off x="7577138"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34</a:t>
            </a:r>
          </a:p>
        </p:txBody>
      </p:sp>
      <p:sp>
        <p:nvSpPr>
          <p:cNvPr id="18535" name="TextBox 209"/>
          <p:cNvSpPr txBox="1">
            <a:spLocks noChangeArrowheads="1"/>
          </p:cNvSpPr>
          <p:nvPr/>
        </p:nvSpPr>
        <p:spPr bwMode="auto">
          <a:xfrm>
            <a:off x="7791450"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35</a:t>
            </a:r>
          </a:p>
        </p:txBody>
      </p:sp>
      <p:sp>
        <p:nvSpPr>
          <p:cNvPr id="18536" name="TextBox 210"/>
          <p:cNvSpPr txBox="1">
            <a:spLocks noChangeArrowheads="1"/>
          </p:cNvSpPr>
          <p:nvPr/>
        </p:nvSpPr>
        <p:spPr bwMode="auto">
          <a:xfrm>
            <a:off x="8021638"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36</a:t>
            </a:r>
          </a:p>
        </p:txBody>
      </p:sp>
      <p:sp>
        <p:nvSpPr>
          <p:cNvPr id="18537" name="TextBox 211"/>
          <p:cNvSpPr txBox="1">
            <a:spLocks noChangeArrowheads="1"/>
          </p:cNvSpPr>
          <p:nvPr/>
        </p:nvSpPr>
        <p:spPr bwMode="auto">
          <a:xfrm>
            <a:off x="8242300"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37</a:t>
            </a:r>
          </a:p>
        </p:txBody>
      </p:sp>
      <p:sp>
        <p:nvSpPr>
          <p:cNvPr id="18538" name="TextBox 212"/>
          <p:cNvSpPr txBox="1">
            <a:spLocks noChangeArrowheads="1"/>
          </p:cNvSpPr>
          <p:nvPr/>
        </p:nvSpPr>
        <p:spPr bwMode="auto">
          <a:xfrm>
            <a:off x="8474075"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38</a:t>
            </a:r>
          </a:p>
        </p:txBody>
      </p:sp>
      <p:sp>
        <p:nvSpPr>
          <p:cNvPr id="18539" name="TextBox 213"/>
          <p:cNvSpPr txBox="1">
            <a:spLocks noChangeArrowheads="1"/>
          </p:cNvSpPr>
          <p:nvPr/>
        </p:nvSpPr>
        <p:spPr bwMode="auto">
          <a:xfrm>
            <a:off x="8691563"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39</a:t>
            </a:r>
          </a:p>
        </p:txBody>
      </p:sp>
      <p:sp>
        <p:nvSpPr>
          <p:cNvPr id="18540" name="TextBox 214"/>
          <p:cNvSpPr txBox="1">
            <a:spLocks noChangeArrowheads="1"/>
          </p:cNvSpPr>
          <p:nvPr/>
        </p:nvSpPr>
        <p:spPr bwMode="auto">
          <a:xfrm>
            <a:off x="8923338"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40</a:t>
            </a:r>
          </a:p>
        </p:txBody>
      </p:sp>
      <p:sp>
        <p:nvSpPr>
          <p:cNvPr id="18541" name="TextBox 215"/>
          <p:cNvSpPr txBox="1">
            <a:spLocks noChangeArrowheads="1"/>
          </p:cNvSpPr>
          <p:nvPr/>
        </p:nvSpPr>
        <p:spPr bwMode="auto">
          <a:xfrm>
            <a:off x="141288" y="6389688"/>
            <a:ext cx="552450" cy="215900"/>
          </a:xfrm>
          <a:prstGeom prst="rect">
            <a:avLst/>
          </a:prstGeom>
          <a:noFill/>
          <a:ln w="9525">
            <a:noFill/>
            <a:miter lim="800000"/>
            <a:headEnd/>
            <a:tailEnd/>
          </a:ln>
        </p:spPr>
        <p:txBody>
          <a:bodyPr wrap="none">
            <a:spAutoFit/>
          </a:bodyPr>
          <a:lstStyle/>
          <a:p>
            <a:r>
              <a:rPr lang="en-GB" sz="800" b="0">
                <a:solidFill>
                  <a:srgbClr val="002569"/>
                </a:solidFill>
                <a:latin typeface="Arial" pitchFamily="34" charset="0"/>
                <a:cs typeface="Arial" pitchFamily="34" charset="0"/>
              </a:rPr>
              <a:t>YEAR...</a:t>
            </a:r>
          </a:p>
        </p:txBody>
      </p:sp>
      <p:pic>
        <p:nvPicPr>
          <p:cNvPr id="18542" name="Picture 5" descr="mtg.png"/>
          <p:cNvPicPr>
            <a:picLocks noChangeAspect="1"/>
          </p:cNvPicPr>
          <p:nvPr/>
        </p:nvPicPr>
        <p:blipFill>
          <a:blip r:embed="rId3" cstate="print"/>
          <a:srcRect l="38713" t="16418" r="8209" b="28761"/>
          <a:stretch>
            <a:fillRect/>
          </a:stretch>
        </p:blipFill>
        <p:spPr bwMode="auto">
          <a:xfrm>
            <a:off x="3216275" y="2331225"/>
            <a:ext cx="714375" cy="554038"/>
          </a:xfrm>
          <a:prstGeom prst="rect">
            <a:avLst/>
          </a:prstGeom>
          <a:noFill/>
          <a:ln w="9525">
            <a:noFill/>
            <a:miter lim="800000"/>
            <a:headEnd/>
            <a:tailEnd/>
          </a:ln>
        </p:spPr>
      </p:pic>
      <p:pic>
        <p:nvPicPr>
          <p:cNvPr id="18543" name="Picture 5" descr="mtg.png"/>
          <p:cNvPicPr>
            <a:picLocks noChangeAspect="1"/>
          </p:cNvPicPr>
          <p:nvPr/>
        </p:nvPicPr>
        <p:blipFill>
          <a:blip r:embed="rId4" cstate="print"/>
          <a:srcRect l="38713" t="16418" r="8209" b="28761"/>
          <a:stretch>
            <a:fillRect/>
          </a:stretch>
        </p:blipFill>
        <p:spPr bwMode="auto">
          <a:xfrm>
            <a:off x="3441700" y="2540775"/>
            <a:ext cx="714375" cy="552450"/>
          </a:xfrm>
          <a:prstGeom prst="rect">
            <a:avLst/>
          </a:prstGeom>
          <a:noFill/>
          <a:ln w="9525">
            <a:noFill/>
            <a:miter lim="800000"/>
            <a:headEnd/>
            <a:tailEnd/>
          </a:ln>
        </p:spPr>
      </p:pic>
      <p:pic>
        <p:nvPicPr>
          <p:cNvPr id="163" name="Picture 5" descr="Sentinel-3.png"/>
          <p:cNvPicPr>
            <a:picLocks noChangeAspect="1"/>
          </p:cNvPicPr>
          <p:nvPr/>
        </p:nvPicPr>
        <p:blipFill>
          <a:blip r:embed="rId5" cstate="print"/>
          <a:srcRect/>
          <a:stretch>
            <a:fillRect/>
          </a:stretch>
        </p:blipFill>
        <p:spPr bwMode="auto">
          <a:xfrm rot="-1578399">
            <a:off x="2444750" y="5722938"/>
            <a:ext cx="1054100" cy="739775"/>
          </a:xfrm>
          <a:prstGeom prst="rect">
            <a:avLst/>
          </a:prstGeom>
          <a:noFill/>
          <a:ln w="9525">
            <a:noFill/>
            <a:miter lim="800000"/>
            <a:headEnd/>
            <a:tailEnd/>
          </a:ln>
        </p:spPr>
      </p:pic>
      <p:pic>
        <p:nvPicPr>
          <p:cNvPr id="164" name="Content Placeholder 3" descr="Screen Shot 2013-03-29 at 10.30.45.png"/>
          <p:cNvPicPr>
            <a:picLocks noChangeAspect="1"/>
          </p:cNvPicPr>
          <p:nvPr/>
        </p:nvPicPr>
        <p:blipFill>
          <a:blip r:embed="rId6" cstate="print"/>
          <a:srcRect t="4185" r="24763" b="4185"/>
          <a:stretch>
            <a:fillRect/>
          </a:stretch>
        </p:blipFill>
        <p:spPr bwMode="auto">
          <a:xfrm>
            <a:off x="8012113" y="5391150"/>
            <a:ext cx="688975" cy="469900"/>
          </a:xfrm>
          <a:prstGeom prst="rect">
            <a:avLst/>
          </a:prstGeom>
          <a:noFill/>
          <a:ln w="9525">
            <a:noFill/>
            <a:miter lim="800000"/>
            <a:headEnd/>
            <a:tailEnd/>
          </a:ln>
        </p:spPr>
      </p:pic>
      <p:pic>
        <p:nvPicPr>
          <p:cNvPr id="18546" name="Picture 4" descr="eps-sg.png"/>
          <p:cNvPicPr>
            <a:picLocks noChangeAspect="1"/>
          </p:cNvPicPr>
          <p:nvPr/>
        </p:nvPicPr>
        <p:blipFill>
          <a:blip r:embed="rId7" cstate="print"/>
          <a:srcRect t="56575" r="64468"/>
          <a:stretch>
            <a:fillRect/>
          </a:stretch>
        </p:blipFill>
        <p:spPr bwMode="auto">
          <a:xfrm>
            <a:off x="4143375" y="4223537"/>
            <a:ext cx="1208088" cy="431800"/>
          </a:xfrm>
          <a:prstGeom prst="rect">
            <a:avLst/>
          </a:prstGeom>
          <a:noFill/>
          <a:ln w="9525">
            <a:noFill/>
            <a:miter lim="800000"/>
            <a:headEnd/>
            <a:tailEnd/>
          </a:ln>
        </p:spPr>
      </p:pic>
      <p:pic>
        <p:nvPicPr>
          <p:cNvPr id="18547" name="Picture 4" descr="eps-sg.png"/>
          <p:cNvPicPr>
            <a:picLocks noChangeAspect="1"/>
          </p:cNvPicPr>
          <p:nvPr/>
        </p:nvPicPr>
        <p:blipFill>
          <a:blip r:embed="rId8" cstate="print"/>
          <a:srcRect l="38553"/>
          <a:stretch>
            <a:fillRect/>
          </a:stretch>
        </p:blipFill>
        <p:spPr bwMode="auto">
          <a:xfrm>
            <a:off x="3648075" y="3987865"/>
            <a:ext cx="762000" cy="476250"/>
          </a:xfrm>
          <a:prstGeom prst="rect">
            <a:avLst/>
          </a:prstGeom>
          <a:noFill/>
          <a:ln w="9525">
            <a:noFill/>
            <a:miter lim="800000"/>
            <a:headEnd/>
            <a:tailEnd/>
          </a:ln>
        </p:spPr>
      </p:pic>
      <p:sp>
        <p:nvSpPr>
          <p:cNvPr id="18548" name="TextBox 99"/>
          <p:cNvSpPr txBox="1">
            <a:spLocks noChangeArrowheads="1"/>
          </p:cNvSpPr>
          <p:nvPr/>
        </p:nvSpPr>
        <p:spPr bwMode="auto">
          <a:xfrm>
            <a:off x="185738" y="2794775"/>
            <a:ext cx="2119312" cy="276225"/>
          </a:xfrm>
          <a:prstGeom prst="rect">
            <a:avLst/>
          </a:prstGeom>
          <a:noFill/>
          <a:ln w="9525">
            <a:noFill/>
            <a:miter lim="800000"/>
            <a:headEnd/>
            <a:tailEnd/>
          </a:ln>
        </p:spPr>
        <p:txBody>
          <a:bodyPr wrap="none">
            <a:spAutoFit/>
          </a:bodyPr>
          <a:lstStyle/>
          <a:p>
            <a:r>
              <a:rPr lang="en-GB" sz="1200">
                <a:solidFill>
                  <a:srgbClr val="002569"/>
                </a:solidFill>
              </a:rPr>
              <a:t>Mandatory Programmes</a:t>
            </a:r>
          </a:p>
        </p:txBody>
      </p:sp>
      <p:sp>
        <p:nvSpPr>
          <p:cNvPr id="168" name="TextBox 99"/>
          <p:cNvSpPr txBox="1">
            <a:spLocks noChangeArrowheads="1"/>
          </p:cNvSpPr>
          <p:nvPr/>
        </p:nvSpPr>
        <p:spPr bwMode="auto">
          <a:xfrm>
            <a:off x="200025" y="5680075"/>
            <a:ext cx="2071688" cy="277813"/>
          </a:xfrm>
          <a:prstGeom prst="rect">
            <a:avLst/>
          </a:prstGeom>
          <a:noFill/>
          <a:ln w="9525">
            <a:noFill/>
            <a:miter lim="800000"/>
            <a:headEnd/>
            <a:tailEnd/>
          </a:ln>
        </p:spPr>
        <p:txBody>
          <a:bodyPr wrap="none">
            <a:spAutoFit/>
          </a:bodyPr>
          <a:lstStyle/>
          <a:p>
            <a:r>
              <a:rPr lang="en-GB" sz="1200">
                <a:solidFill>
                  <a:srgbClr val="002569"/>
                </a:solidFill>
              </a:rPr>
              <a:t>Third Party Programmes</a:t>
            </a:r>
          </a:p>
        </p:txBody>
      </p:sp>
      <p:sp>
        <p:nvSpPr>
          <p:cNvPr id="18550" name="Title 95"/>
          <p:cNvSpPr>
            <a:spLocks noGrp="1"/>
          </p:cNvSpPr>
          <p:nvPr>
            <p:ph type="title"/>
          </p:nvPr>
        </p:nvSpPr>
        <p:spPr>
          <a:xfrm>
            <a:off x="0" y="0"/>
            <a:ext cx="9736138" cy="839788"/>
          </a:xfrm>
        </p:spPr>
        <p:txBody>
          <a:bodyPr/>
          <a:lstStyle/>
          <a:p>
            <a:pPr marL="179388"/>
            <a:r>
              <a:rPr lang="en-GB" b="0" dirty="0" smtClean="0"/>
              <a:t>EUMETSAT commitment to long term continuity...</a:t>
            </a:r>
          </a:p>
        </p:txBody>
      </p:sp>
      <p:sp>
        <p:nvSpPr>
          <p:cNvPr id="144" name="Rectangle 143"/>
          <p:cNvSpPr/>
          <p:nvPr/>
        </p:nvSpPr>
        <p:spPr>
          <a:xfrm>
            <a:off x="4724400" y="5526088"/>
            <a:ext cx="3405188" cy="1651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SENTINEL 6  (JASON-CS)</a:t>
            </a:r>
          </a:p>
        </p:txBody>
      </p:sp>
      <p:cxnSp>
        <p:nvCxnSpPr>
          <p:cNvPr id="160" name="Straight Connector 11"/>
          <p:cNvCxnSpPr>
            <a:cxnSpLocks noChangeShapeType="1"/>
          </p:cNvCxnSpPr>
          <p:nvPr/>
        </p:nvCxnSpPr>
        <p:spPr bwMode="auto">
          <a:xfrm>
            <a:off x="8356600" y="5638800"/>
            <a:ext cx="1549400" cy="6350"/>
          </a:xfrm>
          <a:prstGeom prst="line">
            <a:avLst/>
          </a:prstGeom>
          <a:noFill/>
          <a:ln w="25400" algn="ctr">
            <a:solidFill>
              <a:srgbClr val="080808"/>
            </a:solidFill>
            <a:prstDash val="dash"/>
            <a:round/>
            <a:headEnd/>
            <a:tailEnd/>
          </a:ln>
        </p:spPr>
      </p:cxnSp>
      <p:sp>
        <p:nvSpPr>
          <p:cNvPr id="18553" name="TextBox 99"/>
          <p:cNvSpPr txBox="1">
            <a:spLocks noChangeArrowheads="1"/>
          </p:cNvSpPr>
          <p:nvPr/>
        </p:nvSpPr>
        <p:spPr bwMode="auto">
          <a:xfrm>
            <a:off x="0" y="4841875"/>
            <a:ext cx="1868488" cy="276225"/>
          </a:xfrm>
          <a:prstGeom prst="rect">
            <a:avLst/>
          </a:prstGeom>
          <a:noFill/>
          <a:ln w="9525">
            <a:noFill/>
            <a:miter lim="800000"/>
            <a:headEnd/>
            <a:tailEnd/>
          </a:ln>
        </p:spPr>
        <p:txBody>
          <a:bodyPr wrap="none">
            <a:spAutoFit/>
          </a:bodyPr>
          <a:lstStyle/>
          <a:p>
            <a:r>
              <a:rPr lang="en-GB" sz="1200">
                <a:solidFill>
                  <a:srgbClr val="002569"/>
                </a:solidFill>
              </a:rPr>
              <a:t>Optional Programmes</a:t>
            </a:r>
          </a:p>
        </p:txBody>
      </p:sp>
      <p:sp>
        <p:nvSpPr>
          <p:cNvPr id="141" name="Rectangle 140"/>
          <p:cNvSpPr/>
          <p:nvPr/>
        </p:nvSpPr>
        <p:spPr bwMode="auto">
          <a:xfrm>
            <a:off x="3332820" y="908720"/>
            <a:ext cx="225025" cy="5670630"/>
          </a:xfrm>
          <a:prstGeom prst="rect">
            <a:avLst/>
          </a:prstGeom>
          <a:solidFill>
            <a:srgbClr val="FF0000">
              <a:alpha val="25000"/>
            </a:srgb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43" name="Rectangle 142"/>
          <p:cNvSpPr/>
          <p:nvPr/>
        </p:nvSpPr>
        <p:spPr>
          <a:xfrm>
            <a:off x="542510" y="1088740"/>
            <a:ext cx="3465385" cy="135015"/>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FFFFFF"/>
                </a:solidFill>
                <a:latin typeface="Arial" pitchFamily="34" charset="0"/>
                <a:cs typeface="Arial" pitchFamily="34" charset="0"/>
              </a:rPr>
              <a:t>  METEOSAT </a:t>
            </a:r>
            <a:r>
              <a:rPr lang="en-GB" dirty="0" smtClean="0">
                <a:solidFill>
                  <a:srgbClr val="FFFFFF"/>
                </a:solidFill>
                <a:latin typeface="Arial" pitchFamily="34" charset="0"/>
                <a:cs typeface="Arial" pitchFamily="34" charset="0"/>
              </a:rPr>
              <a:t>FIRST GENERATION</a:t>
            </a:r>
            <a:endParaRPr lang="en-GB" dirty="0">
              <a:solidFill>
                <a:srgbClr val="FFFFFF"/>
              </a:solidFill>
              <a:latin typeface="Arial" pitchFamily="34" charset="0"/>
              <a:cs typeface="Arial" pitchFamily="34" charset="0"/>
            </a:endParaRPr>
          </a:p>
        </p:txBody>
      </p:sp>
      <p:sp>
        <p:nvSpPr>
          <p:cNvPr id="148" name="Rectangle 147"/>
          <p:cNvSpPr/>
          <p:nvPr/>
        </p:nvSpPr>
        <p:spPr bwMode="auto">
          <a:xfrm>
            <a:off x="362489" y="1088740"/>
            <a:ext cx="135015" cy="135015"/>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marL="0" marR="0" indent="0" defTabSz="914400" eaLnBrk="0" latinLnBrk="0" hangingPunct="0">
              <a:lnSpc>
                <a:spcPct val="100000"/>
              </a:lnSpc>
              <a:buClrTx/>
              <a:buSzTx/>
              <a:buFontTx/>
              <a:buNone/>
              <a:tabLst/>
              <a:defRPr/>
            </a:pPr>
            <a:endParaRPr lang="en-GB" smtClean="0">
              <a:solidFill>
                <a:srgbClr val="FFFFFF"/>
              </a:solidFill>
              <a:latin typeface="Arial" pitchFamily="34" charset="0"/>
              <a:cs typeface="Arial" pitchFamily="34" charset="0"/>
            </a:endParaRPr>
          </a:p>
        </p:txBody>
      </p:sp>
      <p:sp>
        <p:nvSpPr>
          <p:cNvPr id="149" name="Rectangle 148"/>
          <p:cNvSpPr/>
          <p:nvPr/>
        </p:nvSpPr>
        <p:spPr bwMode="auto">
          <a:xfrm>
            <a:off x="182470" y="1088740"/>
            <a:ext cx="135015" cy="135015"/>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marL="0" marR="0" indent="0" defTabSz="914400" eaLnBrk="0" latinLnBrk="0" hangingPunct="0">
              <a:lnSpc>
                <a:spcPct val="100000"/>
              </a:lnSpc>
              <a:buClrTx/>
              <a:buSzTx/>
              <a:buFontTx/>
              <a:buNone/>
              <a:tabLst/>
              <a:defRPr/>
            </a:pPr>
            <a:endParaRPr lang="en-GB" smtClean="0">
              <a:solidFill>
                <a:srgbClr val="FFFFFF"/>
              </a:solidFill>
              <a:latin typeface="Arial" pitchFamily="34" charset="0"/>
              <a:cs typeface="Arial" pitchFamily="34" charset="0"/>
            </a:endParaRPr>
          </a:p>
        </p:txBody>
      </p:sp>
      <p:sp>
        <p:nvSpPr>
          <p:cNvPr id="151" name="Rectangle 150"/>
          <p:cNvSpPr/>
          <p:nvPr/>
        </p:nvSpPr>
        <p:spPr bwMode="auto">
          <a:xfrm>
            <a:off x="2450" y="1088740"/>
            <a:ext cx="135015" cy="135015"/>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marL="0" marR="0" indent="0" defTabSz="914400" eaLnBrk="0" latinLnBrk="0" hangingPunct="0">
              <a:lnSpc>
                <a:spcPct val="100000"/>
              </a:lnSpc>
              <a:buClrTx/>
              <a:buSzTx/>
              <a:buFontTx/>
              <a:buNone/>
              <a:tabLst/>
              <a:defRPr/>
            </a:pPr>
            <a:endParaRPr lang="en-GB" smtClean="0">
              <a:solidFill>
                <a:srgbClr val="FFFFFF"/>
              </a:solidFill>
              <a:latin typeface="Arial" pitchFamily="34" charset="0"/>
              <a:cs typeface="Arial" pitchFamily="34" charset="0"/>
            </a:endParaRPr>
          </a:p>
        </p:txBody>
      </p:sp>
      <p:sp>
        <p:nvSpPr>
          <p:cNvPr id="153" name="Rectangle 152"/>
          <p:cNvSpPr/>
          <p:nvPr/>
        </p:nvSpPr>
        <p:spPr>
          <a:xfrm>
            <a:off x="542510" y="1268760"/>
            <a:ext cx="3460753" cy="135015"/>
          </a:xfrm>
          <a:prstGeom prst="rect">
            <a:avLst/>
          </a:prstGeom>
          <a:solidFill>
            <a:srgbClr val="00B5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a:t>
            </a:r>
            <a:r>
              <a:rPr lang="en-GB" dirty="0" smtClean="0">
                <a:solidFill>
                  <a:srgbClr val="002569"/>
                </a:solidFill>
                <a:latin typeface="Arial" pitchFamily="34" charset="0"/>
                <a:cs typeface="Arial" pitchFamily="34" charset="0"/>
              </a:rPr>
              <a:t>METEOSAT-7</a:t>
            </a:r>
            <a:endParaRPr lang="en-GB" dirty="0">
              <a:solidFill>
                <a:srgbClr val="002569"/>
              </a:solidFill>
              <a:latin typeface="Arial" pitchFamily="34" charset="0"/>
              <a:cs typeface="Arial" pitchFamily="34" charset="0"/>
            </a:endParaRPr>
          </a:p>
        </p:txBody>
      </p:sp>
      <p:sp>
        <p:nvSpPr>
          <p:cNvPr id="154" name="Rectangle 153"/>
          <p:cNvSpPr/>
          <p:nvPr/>
        </p:nvSpPr>
        <p:spPr bwMode="auto">
          <a:xfrm>
            <a:off x="362489" y="1268760"/>
            <a:ext cx="135015" cy="135015"/>
          </a:xfrm>
          <a:prstGeom prst="rect">
            <a:avLst/>
          </a:prstGeom>
          <a:solidFill>
            <a:srgbClr val="00B5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marL="0" marR="0" indent="0" defTabSz="914400" eaLnBrk="0" latinLnBrk="0" hangingPunct="0">
              <a:lnSpc>
                <a:spcPct val="100000"/>
              </a:lnSpc>
              <a:buClrTx/>
              <a:buSzTx/>
              <a:buFontTx/>
              <a:buNone/>
              <a:tabLst/>
              <a:defRPr/>
            </a:pPr>
            <a:endParaRPr lang="en-GB" dirty="0" smtClean="0">
              <a:solidFill>
                <a:srgbClr val="002569"/>
              </a:solidFill>
              <a:latin typeface="Arial" pitchFamily="34" charset="0"/>
              <a:cs typeface="Arial" pitchFamily="34" charset="0"/>
            </a:endParaRPr>
          </a:p>
        </p:txBody>
      </p:sp>
      <p:sp>
        <p:nvSpPr>
          <p:cNvPr id="155" name="Rectangle 154"/>
          <p:cNvSpPr/>
          <p:nvPr/>
        </p:nvSpPr>
        <p:spPr bwMode="auto">
          <a:xfrm>
            <a:off x="182470" y="1268760"/>
            <a:ext cx="135015" cy="135015"/>
          </a:xfrm>
          <a:prstGeom prst="rect">
            <a:avLst/>
          </a:prstGeom>
          <a:solidFill>
            <a:srgbClr val="00B5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eaLnBrk="0" hangingPunct="0">
              <a:defRPr/>
            </a:pPr>
            <a:endParaRPr lang="en-GB" dirty="0" smtClean="0">
              <a:solidFill>
                <a:srgbClr val="002569"/>
              </a:solidFill>
              <a:latin typeface="Arial" pitchFamily="34" charset="0"/>
              <a:cs typeface="Arial" pitchFamily="34" charset="0"/>
            </a:endParaRPr>
          </a:p>
        </p:txBody>
      </p:sp>
      <p:sp>
        <p:nvSpPr>
          <p:cNvPr id="157" name="Rectangle 156"/>
          <p:cNvSpPr/>
          <p:nvPr/>
        </p:nvSpPr>
        <p:spPr bwMode="auto">
          <a:xfrm>
            <a:off x="2450" y="1268760"/>
            <a:ext cx="135015" cy="135015"/>
          </a:xfrm>
          <a:prstGeom prst="rect">
            <a:avLst/>
          </a:prstGeom>
          <a:solidFill>
            <a:srgbClr val="00B5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marL="0" marR="0" indent="0" defTabSz="914400" eaLnBrk="0" latinLnBrk="0" hangingPunct="0">
              <a:lnSpc>
                <a:spcPct val="100000"/>
              </a:lnSpc>
              <a:buClrTx/>
              <a:buSzTx/>
              <a:buFontTx/>
              <a:buNone/>
              <a:tabLst/>
              <a:defRPr/>
            </a:pPr>
            <a:endParaRPr lang="en-GB" dirty="0" smtClean="0">
              <a:solidFill>
                <a:srgbClr val="002569"/>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50" grpId="0" animBg="1"/>
      <p:bldP spid="152" grpId="0" animBg="1"/>
      <p:bldP spid="156" grpId="0" animBg="1"/>
      <p:bldP spid="168" grpId="0"/>
      <p:bldP spid="1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560513" y="2566988"/>
            <a:ext cx="6642100" cy="1549400"/>
          </a:xfrm>
          <a:prstGeom prst="ellipse">
            <a:avLst/>
          </a:prstGeom>
          <a:noFill/>
          <a:ln w="19050">
            <a:solidFill>
              <a:schemeClr val="bg1">
                <a:alpha val="80000"/>
              </a:schemeClr>
            </a:solidFill>
            <a:prstDash val="sys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srgbClr val="FFFFFF"/>
              </a:solidFill>
            </a:endParaRPr>
          </a:p>
        </p:txBody>
      </p:sp>
      <p:pic>
        <p:nvPicPr>
          <p:cNvPr id="45059" name="Picture 7" descr="globe-real.png"/>
          <p:cNvPicPr>
            <a:picLocks noChangeAspect="1"/>
          </p:cNvPicPr>
          <p:nvPr/>
        </p:nvPicPr>
        <p:blipFill>
          <a:blip r:embed="rId2" cstate="print"/>
          <a:srcRect/>
          <a:stretch>
            <a:fillRect/>
          </a:stretch>
        </p:blipFill>
        <p:spPr bwMode="auto">
          <a:xfrm>
            <a:off x="4035425" y="2055813"/>
            <a:ext cx="1717675" cy="1717675"/>
          </a:xfrm>
          <a:prstGeom prst="rect">
            <a:avLst/>
          </a:prstGeom>
          <a:noFill/>
          <a:ln w="9525">
            <a:noFill/>
            <a:miter lim="800000"/>
            <a:headEnd/>
            <a:tailEnd/>
          </a:ln>
        </p:spPr>
      </p:pic>
      <p:pic>
        <p:nvPicPr>
          <p:cNvPr id="45060" name="Picture 8" descr="leo-orbit.png"/>
          <p:cNvPicPr>
            <a:picLocks noChangeAspect="1"/>
          </p:cNvPicPr>
          <p:nvPr/>
        </p:nvPicPr>
        <p:blipFill>
          <a:blip r:embed="rId3" cstate="print"/>
          <a:srcRect/>
          <a:stretch>
            <a:fillRect/>
          </a:stretch>
        </p:blipFill>
        <p:spPr bwMode="auto">
          <a:xfrm>
            <a:off x="4684713" y="1974850"/>
            <a:ext cx="488950" cy="1906588"/>
          </a:xfrm>
          <a:prstGeom prst="rect">
            <a:avLst/>
          </a:prstGeom>
          <a:noFill/>
          <a:ln w="9525">
            <a:noFill/>
            <a:miter lim="800000"/>
            <a:headEnd/>
            <a:tailEnd/>
          </a:ln>
        </p:spPr>
      </p:pic>
      <p:pic>
        <p:nvPicPr>
          <p:cNvPr id="45061" name="Picture 10" descr="leo-orbit.png"/>
          <p:cNvPicPr>
            <a:picLocks noChangeAspect="1"/>
          </p:cNvPicPr>
          <p:nvPr/>
        </p:nvPicPr>
        <p:blipFill>
          <a:blip r:embed="rId3" cstate="print"/>
          <a:srcRect/>
          <a:stretch>
            <a:fillRect/>
          </a:stretch>
        </p:blipFill>
        <p:spPr bwMode="auto">
          <a:xfrm rot="2128221">
            <a:off x="4887913" y="2085975"/>
            <a:ext cx="487362" cy="1905000"/>
          </a:xfrm>
          <a:prstGeom prst="rect">
            <a:avLst/>
          </a:prstGeom>
          <a:noFill/>
          <a:ln w="9525">
            <a:noFill/>
            <a:miter lim="800000"/>
            <a:headEnd/>
            <a:tailEnd/>
          </a:ln>
        </p:spPr>
      </p:pic>
      <p:pic>
        <p:nvPicPr>
          <p:cNvPr id="45062" name="Picture 13" descr="msg.png"/>
          <p:cNvPicPr>
            <a:picLocks noChangeAspect="1"/>
          </p:cNvPicPr>
          <p:nvPr/>
        </p:nvPicPr>
        <p:blipFill>
          <a:blip r:embed="rId4" cstate="print"/>
          <a:srcRect/>
          <a:stretch>
            <a:fillRect/>
          </a:stretch>
        </p:blipFill>
        <p:spPr bwMode="auto">
          <a:xfrm>
            <a:off x="4619625" y="3916363"/>
            <a:ext cx="393700" cy="396875"/>
          </a:xfrm>
          <a:prstGeom prst="rect">
            <a:avLst/>
          </a:prstGeom>
          <a:noFill/>
          <a:ln w="9525">
            <a:noFill/>
            <a:miter lim="800000"/>
            <a:headEnd/>
            <a:tailEnd/>
          </a:ln>
        </p:spPr>
      </p:pic>
      <p:pic>
        <p:nvPicPr>
          <p:cNvPr id="45063" name="Picture 14" descr="msg.png"/>
          <p:cNvPicPr>
            <a:picLocks noChangeAspect="1"/>
          </p:cNvPicPr>
          <p:nvPr/>
        </p:nvPicPr>
        <p:blipFill>
          <a:blip r:embed="rId4" cstate="print"/>
          <a:srcRect/>
          <a:stretch>
            <a:fillRect/>
          </a:stretch>
        </p:blipFill>
        <p:spPr bwMode="auto">
          <a:xfrm>
            <a:off x="4984750" y="3916363"/>
            <a:ext cx="393700" cy="396875"/>
          </a:xfrm>
          <a:prstGeom prst="rect">
            <a:avLst/>
          </a:prstGeom>
          <a:noFill/>
          <a:ln w="9525">
            <a:noFill/>
            <a:miter lim="800000"/>
            <a:headEnd/>
            <a:tailEnd/>
          </a:ln>
        </p:spPr>
      </p:pic>
      <p:pic>
        <p:nvPicPr>
          <p:cNvPr id="45064" name="Picture 16" descr="mfg.png"/>
          <p:cNvPicPr>
            <a:picLocks noChangeAspect="1"/>
          </p:cNvPicPr>
          <p:nvPr/>
        </p:nvPicPr>
        <p:blipFill>
          <a:blip r:embed="rId5" cstate="print"/>
          <a:srcRect/>
          <a:stretch>
            <a:fillRect/>
          </a:stretch>
        </p:blipFill>
        <p:spPr bwMode="auto">
          <a:xfrm>
            <a:off x="7035800" y="3646488"/>
            <a:ext cx="384175" cy="387350"/>
          </a:xfrm>
          <a:prstGeom prst="rect">
            <a:avLst/>
          </a:prstGeom>
          <a:noFill/>
          <a:ln w="9525">
            <a:noFill/>
            <a:miter lim="800000"/>
            <a:headEnd/>
            <a:tailEnd/>
          </a:ln>
        </p:spPr>
      </p:pic>
      <p:pic>
        <p:nvPicPr>
          <p:cNvPr id="45065" name="Picture 17" descr="MetOpCutout.png"/>
          <p:cNvPicPr>
            <a:picLocks noChangeAspect="1"/>
          </p:cNvPicPr>
          <p:nvPr/>
        </p:nvPicPr>
        <p:blipFill>
          <a:blip r:embed="rId6" cstate="print"/>
          <a:srcRect/>
          <a:stretch>
            <a:fillRect/>
          </a:stretch>
        </p:blipFill>
        <p:spPr bwMode="auto">
          <a:xfrm rot="-632114">
            <a:off x="4573588" y="1828800"/>
            <a:ext cx="379412" cy="230188"/>
          </a:xfrm>
          <a:prstGeom prst="rect">
            <a:avLst/>
          </a:prstGeom>
          <a:noFill/>
          <a:ln w="9525">
            <a:noFill/>
            <a:miter lim="800000"/>
            <a:headEnd/>
            <a:tailEnd/>
          </a:ln>
        </p:spPr>
      </p:pic>
      <p:pic>
        <p:nvPicPr>
          <p:cNvPr id="45066" name="Picture 18" descr="Jason.png"/>
          <p:cNvPicPr>
            <a:picLocks noChangeAspect="1"/>
          </p:cNvPicPr>
          <p:nvPr/>
        </p:nvPicPr>
        <p:blipFill>
          <a:blip r:embed="rId7" cstate="print"/>
          <a:srcRect/>
          <a:stretch>
            <a:fillRect/>
          </a:stretch>
        </p:blipFill>
        <p:spPr bwMode="auto">
          <a:xfrm rot="1268495" flipH="1">
            <a:off x="5295900" y="2014538"/>
            <a:ext cx="349250" cy="219075"/>
          </a:xfrm>
          <a:prstGeom prst="rect">
            <a:avLst/>
          </a:prstGeom>
          <a:noFill/>
          <a:ln w="9525">
            <a:noFill/>
            <a:miter lim="800000"/>
            <a:headEnd/>
            <a:tailEnd/>
          </a:ln>
        </p:spPr>
      </p:pic>
      <p:sp>
        <p:nvSpPr>
          <p:cNvPr id="45067" name="TextBox 19"/>
          <p:cNvSpPr txBox="1">
            <a:spLocks noChangeArrowheads="1"/>
          </p:cNvSpPr>
          <p:nvPr/>
        </p:nvSpPr>
        <p:spPr bwMode="auto">
          <a:xfrm>
            <a:off x="0" y="1238250"/>
            <a:ext cx="3965575" cy="1889125"/>
          </a:xfrm>
          <a:prstGeom prst="rect">
            <a:avLst/>
          </a:prstGeom>
          <a:noFill/>
          <a:ln w="9525">
            <a:noFill/>
            <a:miter lim="800000"/>
            <a:headEnd/>
            <a:tailEnd/>
          </a:ln>
        </p:spPr>
        <p:txBody>
          <a:bodyPr wrap="none"/>
          <a:lstStyle/>
          <a:p>
            <a:r>
              <a:rPr lang="en-GB" sz="1800">
                <a:solidFill>
                  <a:srgbClr val="FFFFFF"/>
                </a:solidFill>
                <a:latin typeface="Arial" charset="0"/>
                <a:cs typeface="Arial" charset="0"/>
              </a:rPr>
              <a:t>METOP A-B</a:t>
            </a:r>
          </a:p>
          <a:p>
            <a:r>
              <a:rPr lang="en-GB" sz="1100">
                <a:solidFill>
                  <a:srgbClr val="FFFFFF"/>
                </a:solidFill>
                <a:latin typeface="Arial" charset="0"/>
                <a:cs typeface="Arial" charset="0"/>
              </a:rPr>
              <a:t>(LOW-EARTH, SUN – SYNCHRONOUS ORBIT)</a:t>
            </a:r>
          </a:p>
          <a:p>
            <a:endParaRPr lang="en-GB" sz="1100">
              <a:solidFill>
                <a:srgbClr val="FFFFFF"/>
              </a:solidFill>
              <a:latin typeface="Arial" charset="0"/>
              <a:cs typeface="Arial" charset="0"/>
            </a:endParaRPr>
          </a:p>
          <a:p>
            <a:r>
              <a:rPr lang="en-GB" sz="1100">
                <a:solidFill>
                  <a:srgbClr val="FFFFFF"/>
                </a:solidFill>
                <a:latin typeface="Arial" charset="0"/>
                <a:cs typeface="Arial" charset="0"/>
              </a:rPr>
              <a:t>EUMETSAT POLAR SYSTEM/INITIAL JOINT POLAR SYSTEM</a:t>
            </a:r>
          </a:p>
          <a:p>
            <a:endParaRPr lang="en-GB">
              <a:solidFill>
                <a:srgbClr val="FFFFFF"/>
              </a:solidFill>
              <a:latin typeface="Arial" charset="0"/>
              <a:cs typeface="Arial" charset="0"/>
            </a:endParaRPr>
          </a:p>
          <a:p>
            <a:endParaRPr lang="en-GB" sz="1200" b="0">
              <a:solidFill>
                <a:srgbClr val="FFFFFF"/>
              </a:solidFill>
              <a:latin typeface="Arial" charset="0"/>
              <a:cs typeface="Arial" charset="0"/>
            </a:endParaRPr>
          </a:p>
        </p:txBody>
      </p:sp>
      <p:sp>
        <p:nvSpPr>
          <p:cNvPr id="45068" name="TextBox 23"/>
          <p:cNvSpPr txBox="1">
            <a:spLocks noChangeArrowheads="1"/>
          </p:cNvSpPr>
          <p:nvPr/>
        </p:nvSpPr>
        <p:spPr bwMode="auto">
          <a:xfrm>
            <a:off x="5876925" y="1282700"/>
            <a:ext cx="3805238" cy="1844675"/>
          </a:xfrm>
          <a:prstGeom prst="rect">
            <a:avLst/>
          </a:prstGeom>
          <a:noFill/>
          <a:ln w="9525">
            <a:noFill/>
            <a:miter lim="800000"/>
            <a:headEnd/>
            <a:tailEnd/>
          </a:ln>
        </p:spPr>
        <p:txBody>
          <a:bodyPr wrap="none"/>
          <a:lstStyle/>
          <a:p>
            <a:r>
              <a:rPr lang="en-GB" sz="1800">
                <a:solidFill>
                  <a:srgbClr val="FFFFFF"/>
                </a:solidFill>
                <a:latin typeface="Arial" charset="0"/>
                <a:cs typeface="Arial" charset="0"/>
              </a:rPr>
              <a:t>JASON-2</a:t>
            </a:r>
          </a:p>
          <a:p>
            <a:r>
              <a:rPr lang="en-GB" sz="1100">
                <a:solidFill>
                  <a:srgbClr val="FFFFFF"/>
                </a:solidFill>
                <a:latin typeface="Arial" charset="0"/>
                <a:cs typeface="Arial" charset="0"/>
              </a:rPr>
              <a:t>(LOW-EARTH, 63° INCL.  NON SYNCHRONOUS ORBIT)</a:t>
            </a:r>
          </a:p>
          <a:p>
            <a:endParaRPr lang="en-GB" sz="1100">
              <a:solidFill>
                <a:srgbClr val="FFFFFF"/>
              </a:solidFill>
              <a:latin typeface="Arial" charset="0"/>
              <a:cs typeface="Arial" charset="0"/>
            </a:endParaRPr>
          </a:p>
          <a:p>
            <a:r>
              <a:rPr lang="en-GB" sz="1100">
                <a:solidFill>
                  <a:srgbClr val="FFFFFF"/>
                </a:solidFill>
                <a:latin typeface="Arial" charset="0"/>
                <a:cs typeface="Arial" charset="0"/>
              </a:rPr>
              <a:t>OCEAN SURFACE TOPOGRAPHY MISSION</a:t>
            </a:r>
          </a:p>
          <a:p>
            <a:endParaRPr lang="en-GB" sz="1100">
              <a:solidFill>
                <a:srgbClr val="FFFFFF"/>
              </a:solidFill>
              <a:latin typeface="Arial" charset="0"/>
              <a:cs typeface="Arial" charset="0"/>
            </a:endParaRPr>
          </a:p>
        </p:txBody>
      </p:sp>
      <p:sp>
        <p:nvSpPr>
          <p:cNvPr id="45069" name="TextBox 24"/>
          <p:cNvSpPr txBox="1">
            <a:spLocks noChangeArrowheads="1"/>
          </p:cNvSpPr>
          <p:nvPr/>
        </p:nvSpPr>
        <p:spPr bwMode="auto">
          <a:xfrm>
            <a:off x="228599" y="4484688"/>
            <a:ext cx="5273703" cy="1844675"/>
          </a:xfrm>
          <a:prstGeom prst="rect">
            <a:avLst/>
          </a:prstGeom>
          <a:noFill/>
          <a:ln w="9525">
            <a:noFill/>
            <a:miter lim="800000"/>
            <a:headEnd/>
            <a:tailEnd/>
          </a:ln>
        </p:spPr>
        <p:txBody>
          <a:bodyPr wrap="none"/>
          <a:lstStyle/>
          <a:p>
            <a:r>
              <a:rPr lang="en-GB" sz="1800" dirty="0">
                <a:solidFill>
                  <a:srgbClr val="FFFFFF"/>
                </a:solidFill>
                <a:latin typeface="Arial" charset="0"/>
                <a:cs typeface="Arial" charset="0"/>
              </a:rPr>
              <a:t>METEOSAT </a:t>
            </a:r>
            <a:r>
              <a:rPr lang="en-GB" sz="1800" dirty="0" smtClean="0">
                <a:solidFill>
                  <a:srgbClr val="FFFFFF"/>
                </a:solidFill>
                <a:latin typeface="Arial" charset="0"/>
                <a:cs typeface="Arial" charset="0"/>
              </a:rPr>
              <a:t>8-9-10-11 </a:t>
            </a:r>
            <a:r>
              <a:rPr lang="en-GB" sz="1800" dirty="0">
                <a:solidFill>
                  <a:srgbClr val="FFFFFF"/>
                </a:solidFill>
                <a:latin typeface="Arial" charset="0"/>
                <a:cs typeface="Arial" charset="0"/>
              </a:rPr>
              <a:t>(2</a:t>
            </a:r>
            <a:r>
              <a:rPr lang="en-GB" sz="1800" baseline="30000" dirty="0">
                <a:solidFill>
                  <a:srgbClr val="FFFFFF"/>
                </a:solidFill>
                <a:latin typeface="Arial" charset="0"/>
                <a:cs typeface="Arial" charset="0"/>
              </a:rPr>
              <a:t>nd</a:t>
            </a:r>
            <a:r>
              <a:rPr lang="en-GB" sz="1800" dirty="0">
                <a:solidFill>
                  <a:srgbClr val="FFFFFF"/>
                </a:solidFill>
                <a:latin typeface="Arial" charset="0"/>
                <a:cs typeface="Arial" charset="0"/>
              </a:rPr>
              <a:t> GENERATION)</a:t>
            </a:r>
          </a:p>
          <a:p>
            <a:r>
              <a:rPr lang="en-GB" sz="1100" dirty="0">
                <a:solidFill>
                  <a:srgbClr val="FFFFFF"/>
                </a:solidFill>
                <a:latin typeface="Arial" charset="0"/>
                <a:cs typeface="Arial" charset="0"/>
              </a:rPr>
              <a:t>(GEOSTATIONARY ORBIT)</a:t>
            </a:r>
          </a:p>
          <a:p>
            <a:endParaRPr lang="en-GB" sz="1100" dirty="0">
              <a:solidFill>
                <a:srgbClr val="FFFFFF"/>
              </a:solidFill>
              <a:latin typeface="Arial" charset="0"/>
              <a:cs typeface="Arial" charset="0"/>
            </a:endParaRPr>
          </a:p>
          <a:p>
            <a:r>
              <a:rPr lang="en-GB" sz="1100" dirty="0">
                <a:solidFill>
                  <a:srgbClr val="FFFFFF"/>
                </a:solidFill>
                <a:latin typeface="Arial" charset="0"/>
                <a:cs typeface="Arial" charset="0"/>
              </a:rPr>
              <a:t>TWO-SATELLITE SYSTEM:</a:t>
            </a:r>
          </a:p>
          <a:p>
            <a:r>
              <a:rPr lang="en-GB" sz="1100" dirty="0">
                <a:solidFill>
                  <a:srgbClr val="FFFFFF"/>
                </a:solidFill>
                <a:latin typeface="Arial" charset="0"/>
                <a:cs typeface="Arial" charset="0"/>
              </a:rPr>
              <a:t>    </a:t>
            </a:r>
          </a:p>
          <a:p>
            <a:pPr marL="357188" indent="-174625">
              <a:buFont typeface="Arial" pitchFamily="34" charset="0"/>
              <a:buChar char="•"/>
            </a:pPr>
            <a:r>
              <a:rPr lang="en-GB" sz="1100" dirty="0" smtClean="0">
                <a:solidFill>
                  <a:srgbClr val="FFFFFF"/>
                </a:solidFill>
                <a:latin typeface="Arial" charset="0"/>
                <a:cs typeface="Arial" charset="0"/>
              </a:rPr>
              <a:t>METEOSAT - 10</a:t>
            </a:r>
            <a:r>
              <a:rPr lang="en-GB" sz="1100" dirty="0">
                <a:solidFill>
                  <a:srgbClr val="FFFFFF"/>
                </a:solidFill>
                <a:latin typeface="Arial" charset="0"/>
                <a:cs typeface="Arial" charset="0"/>
              </a:rPr>
              <a:t>: FULL DISK IMAGERY MISSION AT 0° (15 MN) </a:t>
            </a:r>
          </a:p>
          <a:p>
            <a:pPr marL="357188" indent="-174625">
              <a:buFont typeface="Arial" pitchFamily="34" charset="0"/>
              <a:buChar char="•"/>
            </a:pPr>
            <a:r>
              <a:rPr lang="en-GB" sz="1100" dirty="0" smtClean="0">
                <a:solidFill>
                  <a:srgbClr val="FFFFFF"/>
                </a:solidFill>
                <a:latin typeface="Arial" charset="0"/>
                <a:cs typeface="Arial" charset="0"/>
              </a:rPr>
              <a:t>METEOSAT - 9</a:t>
            </a:r>
            <a:r>
              <a:rPr lang="en-GB" sz="1100" dirty="0">
                <a:solidFill>
                  <a:srgbClr val="FFFFFF"/>
                </a:solidFill>
                <a:latin typeface="Arial" charset="0"/>
                <a:cs typeface="Arial" charset="0"/>
              </a:rPr>
              <a:t>: RAPID SCAN  SERVICE OVER EUROPE AT 9.5°E (5 MN</a:t>
            </a:r>
            <a:r>
              <a:rPr lang="en-GB" sz="1100" dirty="0" smtClean="0">
                <a:solidFill>
                  <a:srgbClr val="FFFFFF"/>
                </a:solidFill>
                <a:latin typeface="Arial" charset="0"/>
                <a:cs typeface="Arial" charset="0"/>
              </a:rPr>
              <a:t>)</a:t>
            </a:r>
          </a:p>
          <a:p>
            <a:pPr marL="357188" indent="-174625">
              <a:buFont typeface="Arial" pitchFamily="34" charset="0"/>
              <a:buChar char="•"/>
            </a:pPr>
            <a:endParaRPr lang="en-GB" sz="1100" dirty="0" smtClean="0">
              <a:solidFill>
                <a:srgbClr val="FFFFFF"/>
              </a:solidFill>
              <a:latin typeface="Arial" charset="0"/>
              <a:cs typeface="Arial" charset="0"/>
            </a:endParaRPr>
          </a:p>
          <a:p>
            <a:pPr marL="357188" indent="-174625">
              <a:buFont typeface="Arial" pitchFamily="34" charset="0"/>
              <a:buChar char="•"/>
            </a:pPr>
            <a:r>
              <a:rPr lang="en-GB" sz="1100" dirty="0" smtClean="0">
                <a:solidFill>
                  <a:srgbClr val="FFFFFF"/>
                </a:solidFill>
                <a:latin typeface="Arial" charset="0"/>
                <a:cs typeface="Arial" charset="0"/>
              </a:rPr>
              <a:t>METEOSAT - 8: BACK UP  AT 3.5°E  </a:t>
            </a:r>
          </a:p>
          <a:p>
            <a:endParaRPr lang="en-GB" sz="1100" dirty="0">
              <a:solidFill>
                <a:srgbClr val="FFFFFF"/>
              </a:solidFill>
              <a:latin typeface="Arial" charset="0"/>
              <a:cs typeface="Arial" charset="0"/>
            </a:endParaRPr>
          </a:p>
          <a:p>
            <a:r>
              <a:rPr lang="en-GB" sz="1100" dirty="0">
                <a:solidFill>
                  <a:srgbClr val="FFFFFF"/>
                </a:solidFill>
                <a:latin typeface="Arial" charset="0"/>
                <a:cs typeface="Arial" charset="0"/>
              </a:rPr>
              <a:t> </a:t>
            </a:r>
          </a:p>
        </p:txBody>
      </p:sp>
      <p:sp>
        <p:nvSpPr>
          <p:cNvPr id="45070" name="TextBox 25"/>
          <p:cNvSpPr txBox="1">
            <a:spLocks noChangeArrowheads="1"/>
          </p:cNvSpPr>
          <p:nvPr/>
        </p:nvSpPr>
        <p:spPr bwMode="auto">
          <a:xfrm>
            <a:off x="6100763" y="4318000"/>
            <a:ext cx="3581400" cy="1844675"/>
          </a:xfrm>
          <a:prstGeom prst="rect">
            <a:avLst/>
          </a:prstGeom>
          <a:noFill/>
          <a:ln w="9525">
            <a:noFill/>
            <a:miter lim="800000"/>
            <a:headEnd/>
            <a:tailEnd/>
          </a:ln>
        </p:spPr>
        <p:txBody>
          <a:bodyPr wrap="none"/>
          <a:lstStyle/>
          <a:p>
            <a:r>
              <a:rPr lang="en-GB" sz="1600">
                <a:solidFill>
                  <a:srgbClr val="FFFFFF"/>
                </a:solidFill>
                <a:latin typeface="Arial" charset="0"/>
                <a:cs typeface="Arial" charset="0"/>
              </a:rPr>
              <a:t>METEOSAT – 7 (1</a:t>
            </a:r>
            <a:r>
              <a:rPr lang="en-GB" sz="1600" baseline="30000">
                <a:solidFill>
                  <a:srgbClr val="FFFFFF"/>
                </a:solidFill>
                <a:latin typeface="Arial" charset="0"/>
                <a:cs typeface="Arial" charset="0"/>
              </a:rPr>
              <a:t>st </a:t>
            </a:r>
            <a:r>
              <a:rPr lang="en-GB" sz="1600">
                <a:solidFill>
                  <a:srgbClr val="FFFFFF"/>
                </a:solidFill>
                <a:latin typeface="Arial" charset="0"/>
                <a:cs typeface="Arial" charset="0"/>
              </a:rPr>
              <a:t>GENERATION) </a:t>
            </a:r>
          </a:p>
          <a:p>
            <a:r>
              <a:rPr lang="en-GB" sz="1100">
                <a:solidFill>
                  <a:srgbClr val="FFFFFF"/>
                </a:solidFill>
                <a:latin typeface="Arial" charset="0"/>
                <a:cs typeface="Arial" charset="0"/>
              </a:rPr>
              <a:t>(GEOSTATIONARY ORBIT)</a:t>
            </a:r>
          </a:p>
          <a:p>
            <a:endParaRPr lang="en-GB" sz="1100">
              <a:solidFill>
                <a:srgbClr val="FFFFFF"/>
              </a:solidFill>
              <a:latin typeface="Arial" charset="0"/>
              <a:cs typeface="Arial" charset="0"/>
            </a:endParaRPr>
          </a:p>
          <a:p>
            <a:r>
              <a:rPr lang="en-GB" sz="1100">
                <a:solidFill>
                  <a:srgbClr val="FFFFFF"/>
                </a:solidFill>
                <a:latin typeface="Arial" charset="0"/>
                <a:cs typeface="Arial" charset="0"/>
              </a:rPr>
              <a:t>INDIAN OCEAN DATA COVERAGE MISSION AT 57°5 E</a:t>
            </a:r>
          </a:p>
          <a:p>
            <a:r>
              <a:rPr lang="en-GB" sz="1100">
                <a:solidFill>
                  <a:srgbClr val="FFFFFF"/>
                </a:solidFill>
                <a:latin typeface="Arial" charset="0"/>
                <a:cs typeface="Arial" charset="0"/>
              </a:rPr>
              <a:t>(UNTILL END 2016)</a:t>
            </a:r>
          </a:p>
          <a:p>
            <a:endParaRPr lang="en-GB">
              <a:solidFill>
                <a:srgbClr val="FFFFFF"/>
              </a:solidFill>
              <a:latin typeface="Arial" charset="0"/>
              <a:cs typeface="Arial" charset="0"/>
            </a:endParaRPr>
          </a:p>
          <a:p>
            <a:pPr>
              <a:buFont typeface="Arial" charset="0"/>
              <a:buChar char="•"/>
            </a:pPr>
            <a:endParaRPr lang="en-GB" sz="1200" b="0">
              <a:solidFill>
                <a:srgbClr val="FFFFFF"/>
              </a:solidFill>
              <a:latin typeface="Arial" charset="0"/>
              <a:cs typeface="Arial" charset="0"/>
            </a:endParaRPr>
          </a:p>
        </p:txBody>
      </p:sp>
      <p:sp>
        <p:nvSpPr>
          <p:cNvPr id="18" name="Arc 17"/>
          <p:cNvSpPr/>
          <p:nvPr/>
        </p:nvSpPr>
        <p:spPr bwMode="auto">
          <a:xfrm flipH="1">
            <a:off x="5494338" y="1452563"/>
            <a:ext cx="1306512" cy="1025525"/>
          </a:xfrm>
          <a:prstGeom prst="arc">
            <a:avLst>
              <a:gd name="adj1" fmla="val 18257845"/>
              <a:gd name="adj2" fmla="val 0"/>
            </a:avLst>
          </a:prstGeom>
          <a:noFill/>
          <a:ln w="12700" cap="flat" cmpd="sng" algn="ctr">
            <a:solidFill>
              <a:schemeClr val="bg1"/>
            </a:solidFill>
            <a:prstDash val="solid"/>
            <a:round/>
            <a:headEnd type="none" w="med" len="med"/>
            <a:tailEnd type="oval" w="med" len="med"/>
          </a:ln>
          <a:effectLst/>
        </p:spPr>
        <p:txBody>
          <a:bodyPr lIns="36000" tIns="36000" rIns="36000" bIns="36000"/>
          <a:lstStyle/>
          <a:p>
            <a:pPr eaLnBrk="0" hangingPunct="0">
              <a:spcBef>
                <a:spcPct val="50000"/>
              </a:spcBef>
              <a:defRPr/>
            </a:pPr>
            <a:endParaRPr lang="en-GB">
              <a:solidFill>
                <a:srgbClr val="FFFFFF"/>
              </a:solidFill>
            </a:endParaRPr>
          </a:p>
        </p:txBody>
      </p:sp>
      <p:sp>
        <p:nvSpPr>
          <p:cNvPr id="19" name="Arc 18"/>
          <p:cNvSpPr/>
          <p:nvPr/>
        </p:nvSpPr>
        <p:spPr bwMode="auto">
          <a:xfrm flipV="1">
            <a:off x="3242810" y="4066840"/>
            <a:ext cx="1845205" cy="622300"/>
          </a:xfrm>
          <a:prstGeom prst="arc">
            <a:avLst>
              <a:gd name="adj1" fmla="val 18897009"/>
              <a:gd name="adj2" fmla="val 0"/>
            </a:avLst>
          </a:prstGeom>
          <a:noFill/>
          <a:ln w="12700" cap="flat" cmpd="sng" algn="ctr">
            <a:solidFill>
              <a:schemeClr val="bg1"/>
            </a:solidFill>
            <a:prstDash val="solid"/>
            <a:round/>
            <a:headEnd type="none" w="med" len="med"/>
            <a:tailEnd type="oval" w="med" len="med"/>
          </a:ln>
          <a:effectLst/>
        </p:spPr>
        <p:txBody>
          <a:bodyPr lIns="36000" tIns="36000" rIns="36000" bIns="36000"/>
          <a:lstStyle/>
          <a:p>
            <a:pPr eaLnBrk="0" hangingPunct="0">
              <a:spcBef>
                <a:spcPct val="50000"/>
              </a:spcBef>
              <a:defRPr/>
            </a:pPr>
            <a:endParaRPr lang="en-GB">
              <a:solidFill>
                <a:srgbClr val="FFFFFF"/>
              </a:solidFill>
            </a:endParaRPr>
          </a:p>
        </p:txBody>
      </p:sp>
      <p:sp>
        <p:nvSpPr>
          <p:cNvPr id="20" name="Arc 19"/>
          <p:cNvSpPr/>
          <p:nvPr/>
        </p:nvSpPr>
        <p:spPr bwMode="auto">
          <a:xfrm rot="16200000">
            <a:off x="6583363" y="3556000"/>
            <a:ext cx="952500" cy="1924050"/>
          </a:xfrm>
          <a:prstGeom prst="arc">
            <a:avLst/>
          </a:prstGeom>
          <a:noFill/>
          <a:ln w="12700" cap="flat" cmpd="sng" algn="ctr">
            <a:solidFill>
              <a:schemeClr val="bg1"/>
            </a:solidFill>
            <a:prstDash val="solid"/>
            <a:round/>
            <a:headEnd type="none" w="med" len="med"/>
            <a:tailEnd type="oval" w="med" len="med"/>
          </a:ln>
          <a:effectLst/>
        </p:spPr>
        <p:txBody>
          <a:bodyPr lIns="36000" tIns="36000" rIns="36000" bIns="36000"/>
          <a:lstStyle/>
          <a:p>
            <a:pPr eaLnBrk="0" hangingPunct="0">
              <a:spcBef>
                <a:spcPct val="50000"/>
              </a:spcBef>
              <a:defRPr/>
            </a:pPr>
            <a:endParaRPr lang="en-GB">
              <a:solidFill>
                <a:srgbClr val="FFFFFF"/>
              </a:solidFill>
            </a:endParaRPr>
          </a:p>
        </p:txBody>
      </p:sp>
      <p:sp>
        <p:nvSpPr>
          <p:cNvPr id="21" name="Rectangle 300"/>
          <p:cNvSpPr txBox="1">
            <a:spLocks noChangeArrowheads="1"/>
          </p:cNvSpPr>
          <p:nvPr/>
        </p:nvSpPr>
        <p:spPr bwMode="auto">
          <a:xfrm>
            <a:off x="0" y="0"/>
            <a:ext cx="9906000" cy="673100"/>
          </a:xfrm>
          <a:prstGeom prst="rect">
            <a:avLst/>
          </a:prstGeom>
          <a:noFill/>
          <a:ln w="9525">
            <a:noFill/>
            <a:miter lim="800000"/>
            <a:headEnd/>
            <a:tailEnd/>
          </a:ln>
        </p:spPr>
        <p:txBody>
          <a:bodyPr anchor="ctr"/>
          <a:lstStyle/>
          <a:p>
            <a:pPr marL="180000" algn="ctr">
              <a:defRPr/>
            </a:pPr>
            <a:r>
              <a:rPr lang="en-GB" sz="2800" dirty="0">
                <a:latin typeface="Arial" pitchFamily="34" charset="0"/>
                <a:ea typeface="+mj-ea"/>
                <a:cs typeface="Arial" pitchFamily="34" charset="0"/>
              </a:rPr>
              <a:t>Current EUMETSAT satellites</a:t>
            </a:r>
          </a:p>
        </p:txBody>
      </p:sp>
      <p:pic>
        <p:nvPicPr>
          <p:cNvPr id="45075" name="Picture 13" descr="msg.png"/>
          <p:cNvPicPr>
            <a:picLocks noChangeAspect="1"/>
          </p:cNvPicPr>
          <p:nvPr/>
        </p:nvPicPr>
        <p:blipFill>
          <a:blip r:embed="rId4" cstate="print"/>
          <a:srcRect/>
          <a:stretch>
            <a:fillRect/>
          </a:stretch>
        </p:blipFill>
        <p:spPr bwMode="auto">
          <a:xfrm>
            <a:off x="5356225" y="3946525"/>
            <a:ext cx="393700" cy="396875"/>
          </a:xfrm>
          <a:prstGeom prst="rect">
            <a:avLst/>
          </a:prstGeom>
          <a:noFill/>
          <a:ln w="9525">
            <a:noFill/>
            <a:miter lim="800000"/>
            <a:headEnd/>
            <a:tailEnd/>
          </a:ln>
        </p:spPr>
      </p:pic>
      <p:sp>
        <p:nvSpPr>
          <p:cNvPr id="23" name="Rectangle 20"/>
          <p:cNvSpPr>
            <a:spLocks noChangeArrowheads="1"/>
          </p:cNvSpPr>
          <p:nvPr/>
        </p:nvSpPr>
        <p:spPr bwMode="auto">
          <a:xfrm>
            <a:off x="229872" y="6188103"/>
            <a:ext cx="2557431" cy="261610"/>
          </a:xfrm>
          <a:prstGeom prst="rect">
            <a:avLst/>
          </a:prstGeom>
          <a:noFill/>
          <a:ln w="9525">
            <a:noFill/>
            <a:miter lim="800000"/>
            <a:headEnd/>
            <a:tailEnd/>
          </a:ln>
        </p:spPr>
        <p:txBody>
          <a:bodyPr wrap="none">
            <a:spAutoFit/>
          </a:bodyPr>
          <a:lstStyle/>
          <a:p>
            <a:pPr marL="357188" indent="-174625">
              <a:buFont typeface="Arial" pitchFamily="34" charset="0"/>
              <a:buChar char="•"/>
            </a:pPr>
            <a:r>
              <a:rPr lang="en-GB" sz="1100" dirty="0" smtClean="0">
                <a:solidFill>
                  <a:srgbClr val="FFFFFF"/>
                </a:solidFill>
                <a:latin typeface="Arial" charset="0"/>
                <a:cs typeface="Arial" charset="0"/>
              </a:rPr>
              <a:t>METEOSAT - 11: STORAGE  </a:t>
            </a:r>
          </a:p>
        </p:txBody>
      </p:sp>
      <p:pic>
        <p:nvPicPr>
          <p:cNvPr id="22" name="Picture 13" descr="msg.png"/>
          <p:cNvPicPr>
            <a:picLocks noChangeAspect="1"/>
          </p:cNvPicPr>
          <p:nvPr/>
        </p:nvPicPr>
        <p:blipFill>
          <a:blip r:embed="rId4" cstate="print"/>
          <a:srcRect/>
          <a:stretch>
            <a:fillRect/>
          </a:stretch>
        </p:blipFill>
        <p:spPr bwMode="auto">
          <a:xfrm>
            <a:off x="4232920" y="3879050"/>
            <a:ext cx="393700" cy="3968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2804 -0.17465 C -0.0431 -0.17118 -0.09245 -0.16493 -0.11873 -0.15383 C -0.14501 -0.14272 -0.18538 -0.12491 -0.18538 -0.10733 C -0.18538 -0.08975 -0.14981 -0.06662 -0.11873 -0.04834 C -0.08764 -0.03007 -0.02339 -0.00809 0.00161 0.00255 " pathEditMode="relative" rAng="0" ptsTypes="aaaaa">
                                      <p:cBhvr>
                                        <p:cTn id="10" dur="2000" fill="hold"/>
                                        <p:tgtEl>
                                          <p:spTgt spid="22"/>
                                        </p:tgtEl>
                                        <p:attrNameLst>
                                          <p:attrName>ppt_x</p:attrName>
                                          <p:attrName>ppt_y</p:attrName>
                                        </p:attrNameLst>
                                      </p:cBhvr>
                                      <p:rCtr x="-64" y="89"/>
                                    </p:animMotion>
                                  </p:childTnLst>
                                </p:cTn>
                              </p:par>
                              <p:par>
                                <p:cTn id="11" presetID="49" presetClass="entr" presetSubtype="0" decel="10000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par>
                                <p:cTn id="17" presetID="0" presetClass="path" presetSubtype="0" accel="50000" decel="50000" fill="hold" grpId="1" nodeType="withEffect">
                                  <p:stCondLst>
                                    <p:cond delay="0"/>
                                  </p:stCondLst>
                                  <p:childTnLst>
                                    <p:animMotion origin="layout" path="M 0.26646 -0.50289 C 0.12418 -0.47167 -0.01859 -0.44437 -0.06265 -0.3604 C -0.10687 -0.27643 -0.01218 -0.07472 0.00112 0.00046 " pathEditMode="relative" rAng="0" ptsTypes="aaa">
                                      <p:cBhvr>
                                        <p:cTn id="18" dur="2000" fill="hold"/>
                                        <p:tgtEl>
                                          <p:spTgt spid="23"/>
                                        </p:tgtEl>
                                        <p:attrNameLst>
                                          <p:attrName>ppt_x</p:attrName>
                                          <p:attrName>ppt_y</p:attrName>
                                        </p:attrNameLst>
                                      </p:cBhvr>
                                      <p:rCtr x="-187" y="252"/>
                                    </p:animMotion>
                                  </p:childTnLst>
                                </p:cTn>
                              </p:par>
                              <p:par>
                                <p:cTn id="19" presetID="49" presetClass="entr" presetSubtype="0" decel="10000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 calcmode="lin" valueType="num">
                                      <p:cBhvr>
                                        <p:cTn id="23" dur="500" fill="hold"/>
                                        <p:tgtEl>
                                          <p:spTgt spid="22"/>
                                        </p:tgtEl>
                                        <p:attrNameLst>
                                          <p:attrName>style.rotation</p:attrName>
                                        </p:attrNameLst>
                                      </p:cBhvr>
                                      <p:tavLst>
                                        <p:tav tm="0">
                                          <p:val>
                                            <p:fltVal val="360"/>
                                          </p:val>
                                        </p:tav>
                                        <p:tav tm="100000">
                                          <p:val>
                                            <p:fltVal val="0"/>
                                          </p:val>
                                        </p:tav>
                                      </p:tavLst>
                                    </p:anim>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5"/>
          <p:cNvSpPr>
            <a:spLocks noGrp="1"/>
          </p:cNvSpPr>
          <p:nvPr>
            <p:ph type="title"/>
          </p:nvPr>
        </p:nvSpPr>
        <p:spPr/>
        <p:txBody>
          <a:bodyPr/>
          <a:lstStyle/>
          <a:p>
            <a:pPr eaLnBrk="1" hangingPunct="1"/>
            <a:r>
              <a:rPr lang="en-GB" dirty="0" smtClean="0"/>
              <a:t>Meteosat-8 to 40°E after MSG-4 launch</a:t>
            </a:r>
          </a:p>
        </p:txBody>
      </p:sp>
      <p:grpSp>
        <p:nvGrpSpPr>
          <p:cNvPr id="2" name="Group 346"/>
          <p:cNvGrpSpPr>
            <a:grpSpLocks/>
          </p:cNvGrpSpPr>
          <p:nvPr/>
        </p:nvGrpSpPr>
        <p:grpSpPr bwMode="auto">
          <a:xfrm>
            <a:off x="0" y="908720"/>
            <a:ext cx="9637713" cy="5484813"/>
            <a:chOff x="139804" y="692150"/>
            <a:chExt cx="9638013" cy="5484713"/>
          </a:xfrm>
        </p:grpSpPr>
        <p:sp>
          <p:nvSpPr>
            <p:cNvPr id="321" name="Rectangle 320"/>
            <p:cNvSpPr>
              <a:spLocks noChangeArrowheads="1"/>
            </p:cNvSpPr>
            <p:nvPr/>
          </p:nvSpPr>
          <p:spPr bwMode="auto">
            <a:xfrm>
              <a:off x="141234" y="2782888"/>
              <a:ext cx="278930" cy="138499"/>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rgbClr val="000080"/>
                  </a:solidFill>
                  <a:effectLst/>
                  <a:uLnTx/>
                  <a:uFillTx/>
                  <a:latin typeface="Arial" charset="0"/>
                </a:rPr>
                <a:t>3.5ºE</a:t>
              </a:r>
              <a:endParaRPr kumimoji="0" lang="en-GB" sz="900" b="0" i="0" u="none" strike="noStrike" kern="0" cap="none" spc="0" normalizeH="0" baseline="0" noProof="0" dirty="0" smtClean="0">
                <a:ln>
                  <a:noFill/>
                </a:ln>
                <a:solidFill>
                  <a:srgbClr val="000000"/>
                </a:solidFill>
                <a:effectLst/>
                <a:uLnTx/>
                <a:uFillTx/>
              </a:endParaRPr>
            </a:p>
          </p:txBody>
        </p:sp>
        <p:grpSp>
          <p:nvGrpSpPr>
            <p:cNvPr id="3" name="Group 698"/>
            <p:cNvGrpSpPr>
              <a:grpSpLocks/>
            </p:cNvGrpSpPr>
            <p:nvPr/>
          </p:nvGrpSpPr>
          <p:grpSpPr bwMode="auto">
            <a:xfrm>
              <a:off x="139804" y="692150"/>
              <a:ext cx="9638013" cy="5484713"/>
              <a:chOff x="140098" y="692150"/>
              <a:chExt cx="9637719" cy="5484713"/>
            </a:xfrm>
          </p:grpSpPr>
          <p:sp>
            <p:nvSpPr>
              <p:cNvPr id="323" name="Freeform 3"/>
              <p:cNvSpPr>
                <a:spLocks/>
              </p:cNvSpPr>
              <p:nvPr/>
            </p:nvSpPr>
            <p:spPr bwMode="auto">
              <a:xfrm>
                <a:off x="560388" y="1127125"/>
                <a:ext cx="9217025" cy="4679950"/>
              </a:xfrm>
              <a:custGeom>
                <a:avLst/>
                <a:gdLst>
                  <a:gd name="T0" fmla="*/ 2147483647 w 9295"/>
                  <a:gd name="T1" fmla="*/ 2147483647 h 5668"/>
                  <a:gd name="T2" fmla="*/ 2147483647 w 9295"/>
                  <a:gd name="T3" fmla="*/ 2147483647 h 5668"/>
                  <a:gd name="T4" fmla="*/ 2147483647 w 9295"/>
                  <a:gd name="T5" fmla="*/ 2147483647 h 5668"/>
                  <a:gd name="T6" fmla="*/ 2147483647 w 9295"/>
                  <a:gd name="T7" fmla="*/ 2147483647 h 5668"/>
                  <a:gd name="T8" fmla="*/ 2147483647 w 9295"/>
                  <a:gd name="T9" fmla="*/ 2147483647 h 5668"/>
                  <a:gd name="T10" fmla="*/ 2147483647 w 9295"/>
                  <a:gd name="T11" fmla="*/ 2147483647 h 5668"/>
                  <a:gd name="T12" fmla="*/ 2147483647 w 9295"/>
                  <a:gd name="T13" fmla="*/ 2147483647 h 5668"/>
                  <a:gd name="T14" fmla="*/ 2147483647 w 9295"/>
                  <a:gd name="T15" fmla="*/ 2147483647 h 5668"/>
                  <a:gd name="T16" fmla="*/ 2147483647 w 9295"/>
                  <a:gd name="T17" fmla="*/ 2147483647 h 5668"/>
                  <a:gd name="T18" fmla="*/ 2147483647 w 9295"/>
                  <a:gd name="T19" fmla="*/ 2147483647 h 5668"/>
                  <a:gd name="T20" fmla="*/ 2147483647 w 9295"/>
                  <a:gd name="T21" fmla="*/ 2147483647 h 5668"/>
                  <a:gd name="T22" fmla="*/ 2147483647 w 9295"/>
                  <a:gd name="T23" fmla="*/ 2147483647 h 5668"/>
                  <a:gd name="T24" fmla="*/ 2147483647 w 9295"/>
                  <a:gd name="T25" fmla="*/ 2147483647 h 5668"/>
                  <a:gd name="T26" fmla="*/ 2147483647 w 9295"/>
                  <a:gd name="T27" fmla="*/ 2147483647 h 5668"/>
                  <a:gd name="T28" fmla="*/ 2147483647 w 9295"/>
                  <a:gd name="T29" fmla="*/ 2147483647 h 5668"/>
                  <a:gd name="T30" fmla="*/ 2147483647 w 9295"/>
                  <a:gd name="T31" fmla="*/ 2147483647 h 5668"/>
                  <a:gd name="T32" fmla="*/ 2147483647 w 9295"/>
                  <a:gd name="T33" fmla="*/ 2147483647 h 5668"/>
                  <a:gd name="T34" fmla="*/ 2147483647 w 9295"/>
                  <a:gd name="T35" fmla="*/ 2147483647 h 5668"/>
                  <a:gd name="T36" fmla="*/ 2147483647 w 9295"/>
                  <a:gd name="T37" fmla="*/ 2147483647 h 5668"/>
                  <a:gd name="T38" fmla="*/ 2147483647 w 9295"/>
                  <a:gd name="T39" fmla="*/ 2147483647 h 5668"/>
                  <a:gd name="T40" fmla="*/ 2147483647 w 9295"/>
                  <a:gd name="T41" fmla="*/ 2147483647 h 5668"/>
                  <a:gd name="T42" fmla="*/ 2147483647 w 9295"/>
                  <a:gd name="T43" fmla="*/ 2147483647 h 5668"/>
                  <a:gd name="T44" fmla="*/ 2147483647 w 9295"/>
                  <a:gd name="T45" fmla="*/ 0 h 5668"/>
                  <a:gd name="T46" fmla="*/ 2147483647 w 9295"/>
                  <a:gd name="T47" fmla="*/ 0 h 5668"/>
                  <a:gd name="T48" fmla="*/ 2147483647 w 9295"/>
                  <a:gd name="T49" fmla="*/ 2147483647 h 5668"/>
                  <a:gd name="T50" fmla="*/ 2147483647 w 9295"/>
                  <a:gd name="T51" fmla="*/ 2147483647 h 5668"/>
                  <a:gd name="T52" fmla="*/ 2147483647 w 9295"/>
                  <a:gd name="T53" fmla="*/ 2147483647 h 5668"/>
                  <a:gd name="T54" fmla="*/ 2147483647 w 9295"/>
                  <a:gd name="T55" fmla="*/ 2147483647 h 5668"/>
                  <a:gd name="T56" fmla="*/ 2147483647 w 9295"/>
                  <a:gd name="T57" fmla="*/ 2147483647 h 5668"/>
                  <a:gd name="T58" fmla="*/ 2147483647 w 9295"/>
                  <a:gd name="T59" fmla="*/ 2147483647 h 5668"/>
                  <a:gd name="T60" fmla="*/ 2147483647 w 9295"/>
                  <a:gd name="T61" fmla="*/ 2147483647 h 5668"/>
                  <a:gd name="T62" fmla="*/ 2147483647 w 9295"/>
                  <a:gd name="T63" fmla="*/ 2147483647 h 5668"/>
                  <a:gd name="T64" fmla="*/ 2147483647 w 9295"/>
                  <a:gd name="T65" fmla="*/ 2147483647 h 5668"/>
                  <a:gd name="T66" fmla="*/ 0 w 9295"/>
                  <a:gd name="T67" fmla="*/ 2147483647 h 5668"/>
                  <a:gd name="T68" fmla="*/ 0 w 9295"/>
                  <a:gd name="T69" fmla="*/ 2147483647 h 5668"/>
                  <a:gd name="T70" fmla="*/ 2147483647 w 9295"/>
                  <a:gd name="T71" fmla="*/ 2147483647 h 5668"/>
                  <a:gd name="T72" fmla="*/ 2147483647 w 9295"/>
                  <a:gd name="T73" fmla="*/ 2147483647 h 5668"/>
                  <a:gd name="T74" fmla="*/ 2147483647 w 9295"/>
                  <a:gd name="T75" fmla="*/ 2147483647 h 5668"/>
                  <a:gd name="T76" fmla="*/ 2147483647 w 9295"/>
                  <a:gd name="T77" fmla="*/ 2147483647 h 5668"/>
                  <a:gd name="T78" fmla="*/ 2147483647 w 9295"/>
                  <a:gd name="T79" fmla="*/ 2147483647 h 5668"/>
                  <a:gd name="T80" fmla="*/ 2147483647 w 9295"/>
                  <a:gd name="T81" fmla="*/ 2147483647 h 5668"/>
                  <a:gd name="T82" fmla="*/ 2147483647 w 9295"/>
                  <a:gd name="T83" fmla="*/ 2147483647 h 5668"/>
                  <a:gd name="T84" fmla="*/ 2147483647 w 9295"/>
                  <a:gd name="T85" fmla="*/ 2147483647 h 5668"/>
                  <a:gd name="T86" fmla="*/ 2147483647 w 9295"/>
                  <a:gd name="T87" fmla="*/ 2147483647 h 5668"/>
                  <a:gd name="T88" fmla="*/ 2147483647 w 9295"/>
                  <a:gd name="T89" fmla="*/ 2147483647 h 5668"/>
                  <a:gd name="T90" fmla="*/ 2147483647 w 9295"/>
                  <a:gd name="T91" fmla="*/ 2147483647 h 56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5"/>
                  <a:gd name="T139" fmla="*/ 0 h 5668"/>
                  <a:gd name="T140" fmla="*/ 9295 w 9295"/>
                  <a:gd name="T141" fmla="*/ 5668 h 56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5" h="5668">
                    <a:moveTo>
                      <a:pt x="180" y="5668"/>
                    </a:moveTo>
                    <a:lnTo>
                      <a:pt x="9114" y="5668"/>
                    </a:lnTo>
                    <a:lnTo>
                      <a:pt x="9123" y="5667"/>
                    </a:lnTo>
                    <a:lnTo>
                      <a:pt x="9133" y="5667"/>
                    </a:lnTo>
                    <a:lnTo>
                      <a:pt x="9142" y="5666"/>
                    </a:lnTo>
                    <a:lnTo>
                      <a:pt x="9151" y="5663"/>
                    </a:lnTo>
                    <a:lnTo>
                      <a:pt x="9159" y="5662"/>
                    </a:lnTo>
                    <a:lnTo>
                      <a:pt x="9167" y="5660"/>
                    </a:lnTo>
                    <a:lnTo>
                      <a:pt x="9176" y="5656"/>
                    </a:lnTo>
                    <a:lnTo>
                      <a:pt x="9184" y="5654"/>
                    </a:lnTo>
                    <a:lnTo>
                      <a:pt x="9193" y="5650"/>
                    </a:lnTo>
                    <a:lnTo>
                      <a:pt x="9200" y="5645"/>
                    </a:lnTo>
                    <a:lnTo>
                      <a:pt x="9208" y="5642"/>
                    </a:lnTo>
                    <a:lnTo>
                      <a:pt x="9216" y="5637"/>
                    </a:lnTo>
                    <a:lnTo>
                      <a:pt x="9223" y="5631"/>
                    </a:lnTo>
                    <a:lnTo>
                      <a:pt x="9229" y="5626"/>
                    </a:lnTo>
                    <a:lnTo>
                      <a:pt x="9236" y="5620"/>
                    </a:lnTo>
                    <a:lnTo>
                      <a:pt x="9242" y="5614"/>
                    </a:lnTo>
                    <a:lnTo>
                      <a:pt x="9248" y="5608"/>
                    </a:lnTo>
                    <a:lnTo>
                      <a:pt x="9254" y="5601"/>
                    </a:lnTo>
                    <a:lnTo>
                      <a:pt x="9259" y="5594"/>
                    </a:lnTo>
                    <a:lnTo>
                      <a:pt x="9264" y="5588"/>
                    </a:lnTo>
                    <a:lnTo>
                      <a:pt x="9269" y="5580"/>
                    </a:lnTo>
                    <a:lnTo>
                      <a:pt x="9273" y="5573"/>
                    </a:lnTo>
                    <a:lnTo>
                      <a:pt x="9277" y="5564"/>
                    </a:lnTo>
                    <a:lnTo>
                      <a:pt x="9281" y="5557"/>
                    </a:lnTo>
                    <a:lnTo>
                      <a:pt x="9284" y="5549"/>
                    </a:lnTo>
                    <a:lnTo>
                      <a:pt x="9287" y="5540"/>
                    </a:lnTo>
                    <a:lnTo>
                      <a:pt x="9289" y="5532"/>
                    </a:lnTo>
                    <a:lnTo>
                      <a:pt x="9292" y="5522"/>
                    </a:lnTo>
                    <a:lnTo>
                      <a:pt x="9293" y="5514"/>
                    </a:lnTo>
                    <a:lnTo>
                      <a:pt x="9294" y="5504"/>
                    </a:lnTo>
                    <a:lnTo>
                      <a:pt x="9295" y="5495"/>
                    </a:lnTo>
                    <a:lnTo>
                      <a:pt x="9295" y="5486"/>
                    </a:lnTo>
                    <a:lnTo>
                      <a:pt x="9295" y="182"/>
                    </a:lnTo>
                    <a:lnTo>
                      <a:pt x="9295" y="172"/>
                    </a:lnTo>
                    <a:lnTo>
                      <a:pt x="9294" y="162"/>
                    </a:lnTo>
                    <a:lnTo>
                      <a:pt x="9293" y="153"/>
                    </a:lnTo>
                    <a:lnTo>
                      <a:pt x="9292" y="145"/>
                    </a:lnTo>
                    <a:lnTo>
                      <a:pt x="9289" y="136"/>
                    </a:lnTo>
                    <a:lnTo>
                      <a:pt x="9287" y="127"/>
                    </a:lnTo>
                    <a:lnTo>
                      <a:pt x="9284" y="118"/>
                    </a:lnTo>
                    <a:lnTo>
                      <a:pt x="9281" y="110"/>
                    </a:lnTo>
                    <a:lnTo>
                      <a:pt x="9277" y="103"/>
                    </a:lnTo>
                    <a:lnTo>
                      <a:pt x="9273" y="94"/>
                    </a:lnTo>
                    <a:lnTo>
                      <a:pt x="9269" y="87"/>
                    </a:lnTo>
                    <a:lnTo>
                      <a:pt x="9264" y="80"/>
                    </a:lnTo>
                    <a:lnTo>
                      <a:pt x="9259" y="73"/>
                    </a:lnTo>
                    <a:lnTo>
                      <a:pt x="9254" y="66"/>
                    </a:lnTo>
                    <a:lnTo>
                      <a:pt x="9248" y="58"/>
                    </a:lnTo>
                    <a:lnTo>
                      <a:pt x="9242" y="53"/>
                    </a:lnTo>
                    <a:lnTo>
                      <a:pt x="9236" y="47"/>
                    </a:lnTo>
                    <a:lnTo>
                      <a:pt x="9229" y="41"/>
                    </a:lnTo>
                    <a:lnTo>
                      <a:pt x="9223" y="36"/>
                    </a:lnTo>
                    <a:lnTo>
                      <a:pt x="9216" y="30"/>
                    </a:lnTo>
                    <a:lnTo>
                      <a:pt x="9208" y="26"/>
                    </a:lnTo>
                    <a:lnTo>
                      <a:pt x="9200" y="21"/>
                    </a:lnTo>
                    <a:lnTo>
                      <a:pt x="9193" y="18"/>
                    </a:lnTo>
                    <a:lnTo>
                      <a:pt x="9184" y="13"/>
                    </a:lnTo>
                    <a:lnTo>
                      <a:pt x="9176" y="11"/>
                    </a:lnTo>
                    <a:lnTo>
                      <a:pt x="9167" y="7"/>
                    </a:lnTo>
                    <a:lnTo>
                      <a:pt x="9159" y="5"/>
                    </a:lnTo>
                    <a:lnTo>
                      <a:pt x="9151" y="3"/>
                    </a:lnTo>
                    <a:lnTo>
                      <a:pt x="9142" y="1"/>
                    </a:lnTo>
                    <a:lnTo>
                      <a:pt x="9133" y="0"/>
                    </a:lnTo>
                    <a:lnTo>
                      <a:pt x="9123" y="0"/>
                    </a:lnTo>
                    <a:lnTo>
                      <a:pt x="9114" y="0"/>
                    </a:lnTo>
                    <a:lnTo>
                      <a:pt x="180" y="0"/>
                    </a:lnTo>
                    <a:lnTo>
                      <a:pt x="171" y="0"/>
                    </a:lnTo>
                    <a:lnTo>
                      <a:pt x="162" y="0"/>
                    </a:lnTo>
                    <a:lnTo>
                      <a:pt x="153" y="1"/>
                    </a:lnTo>
                    <a:lnTo>
                      <a:pt x="144" y="3"/>
                    </a:lnTo>
                    <a:lnTo>
                      <a:pt x="134" y="5"/>
                    </a:lnTo>
                    <a:lnTo>
                      <a:pt x="126" y="7"/>
                    </a:lnTo>
                    <a:lnTo>
                      <a:pt x="118" y="11"/>
                    </a:lnTo>
                    <a:lnTo>
                      <a:pt x="109" y="13"/>
                    </a:lnTo>
                    <a:lnTo>
                      <a:pt x="102" y="18"/>
                    </a:lnTo>
                    <a:lnTo>
                      <a:pt x="94" y="21"/>
                    </a:lnTo>
                    <a:lnTo>
                      <a:pt x="86" y="26"/>
                    </a:lnTo>
                    <a:lnTo>
                      <a:pt x="79" y="30"/>
                    </a:lnTo>
                    <a:lnTo>
                      <a:pt x="72" y="36"/>
                    </a:lnTo>
                    <a:lnTo>
                      <a:pt x="65" y="41"/>
                    </a:lnTo>
                    <a:lnTo>
                      <a:pt x="59" y="47"/>
                    </a:lnTo>
                    <a:lnTo>
                      <a:pt x="53" y="53"/>
                    </a:lnTo>
                    <a:lnTo>
                      <a:pt x="47" y="58"/>
                    </a:lnTo>
                    <a:lnTo>
                      <a:pt x="41" y="66"/>
                    </a:lnTo>
                    <a:lnTo>
                      <a:pt x="35" y="73"/>
                    </a:lnTo>
                    <a:lnTo>
                      <a:pt x="30" y="80"/>
                    </a:lnTo>
                    <a:lnTo>
                      <a:pt x="25" y="87"/>
                    </a:lnTo>
                    <a:lnTo>
                      <a:pt x="21" y="94"/>
                    </a:lnTo>
                    <a:lnTo>
                      <a:pt x="16" y="103"/>
                    </a:lnTo>
                    <a:lnTo>
                      <a:pt x="13" y="110"/>
                    </a:lnTo>
                    <a:lnTo>
                      <a:pt x="10" y="118"/>
                    </a:lnTo>
                    <a:lnTo>
                      <a:pt x="7" y="127"/>
                    </a:lnTo>
                    <a:lnTo>
                      <a:pt x="4" y="136"/>
                    </a:lnTo>
                    <a:lnTo>
                      <a:pt x="3" y="145"/>
                    </a:lnTo>
                    <a:lnTo>
                      <a:pt x="1" y="153"/>
                    </a:lnTo>
                    <a:lnTo>
                      <a:pt x="0" y="162"/>
                    </a:lnTo>
                    <a:lnTo>
                      <a:pt x="0" y="172"/>
                    </a:lnTo>
                    <a:lnTo>
                      <a:pt x="0" y="182"/>
                    </a:lnTo>
                    <a:lnTo>
                      <a:pt x="0" y="5486"/>
                    </a:lnTo>
                    <a:lnTo>
                      <a:pt x="0" y="5495"/>
                    </a:lnTo>
                    <a:lnTo>
                      <a:pt x="0" y="5504"/>
                    </a:lnTo>
                    <a:lnTo>
                      <a:pt x="1" y="5514"/>
                    </a:lnTo>
                    <a:lnTo>
                      <a:pt x="3" y="5522"/>
                    </a:lnTo>
                    <a:lnTo>
                      <a:pt x="4" y="5532"/>
                    </a:lnTo>
                    <a:lnTo>
                      <a:pt x="7" y="5540"/>
                    </a:lnTo>
                    <a:lnTo>
                      <a:pt x="10" y="5549"/>
                    </a:lnTo>
                    <a:lnTo>
                      <a:pt x="13" y="5557"/>
                    </a:lnTo>
                    <a:lnTo>
                      <a:pt x="16" y="5564"/>
                    </a:lnTo>
                    <a:lnTo>
                      <a:pt x="21" y="5573"/>
                    </a:lnTo>
                    <a:lnTo>
                      <a:pt x="25" y="5580"/>
                    </a:lnTo>
                    <a:lnTo>
                      <a:pt x="30" y="5588"/>
                    </a:lnTo>
                    <a:lnTo>
                      <a:pt x="35" y="5594"/>
                    </a:lnTo>
                    <a:lnTo>
                      <a:pt x="41" y="5601"/>
                    </a:lnTo>
                    <a:lnTo>
                      <a:pt x="47" y="5608"/>
                    </a:lnTo>
                    <a:lnTo>
                      <a:pt x="53" y="5614"/>
                    </a:lnTo>
                    <a:lnTo>
                      <a:pt x="59" y="5620"/>
                    </a:lnTo>
                    <a:lnTo>
                      <a:pt x="65" y="5626"/>
                    </a:lnTo>
                    <a:lnTo>
                      <a:pt x="72" y="5631"/>
                    </a:lnTo>
                    <a:lnTo>
                      <a:pt x="79" y="5637"/>
                    </a:lnTo>
                    <a:lnTo>
                      <a:pt x="86" y="5642"/>
                    </a:lnTo>
                    <a:lnTo>
                      <a:pt x="94" y="5645"/>
                    </a:lnTo>
                    <a:lnTo>
                      <a:pt x="102" y="5650"/>
                    </a:lnTo>
                    <a:lnTo>
                      <a:pt x="109" y="5654"/>
                    </a:lnTo>
                    <a:lnTo>
                      <a:pt x="118" y="5656"/>
                    </a:lnTo>
                    <a:lnTo>
                      <a:pt x="126" y="5660"/>
                    </a:lnTo>
                    <a:lnTo>
                      <a:pt x="134" y="5662"/>
                    </a:lnTo>
                    <a:lnTo>
                      <a:pt x="144" y="5663"/>
                    </a:lnTo>
                    <a:lnTo>
                      <a:pt x="153" y="5666"/>
                    </a:lnTo>
                    <a:lnTo>
                      <a:pt x="162" y="5667"/>
                    </a:lnTo>
                    <a:lnTo>
                      <a:pt x="171" y="5667"/>
                    </a:lnTo>
                    <a:lnTo>
                      <a:pt x="180" y="5668"/>
                    </a:lnTo>
                  </a:path>
                </a:pathLst>
              </a:custGeom>
              <a:noFill/>
              <a:ln w="28575" cmpd="sng">
                <a:solidFill>
                  <a:srgbClr val="0000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324" name="Freeform 2"/>
              <p:cNvSpPr>
                <a:spLocks/>
              </p:cNvSpPr>
              <p:nvPr/>
            </p:nvSpPr>
            <p:spPr bwMode="auto">
              <a:xfrm>
                <a:off x="560793" y="1124744"/>
                <a:ext cx="9217024" cy="4679950"/>
              </a:xfrm>
              <a:custGeom>
                <a:avLst/>
                <a:gdLst>
                  <a:gd name="T0" fmla="*/ 2147483647 w 9295"/>
                  <a:gd name="T1" fmla="*/ 2147483647 h 5668"/>
                  <a:gd name="T2" fmla="*/ 2147483647 w 9295"/>
                  <a:gd name="T3" fmla="*/ 2147483647 h 5668"/>
                  <a:gd name="T4" fmla="*/ 2147483647 w 9295"/>
                  <a:gd name="T5" fmla="*/ 2147483647 h 5668"/>
                  <a:gd name="T6" fmla="*/ 2147483647 w 9295"/>
                  <a:gd name="T7" fmla="*/ 2147483647 h 5668"/>
                  <a:gd name="T8" fmla="*/ 2147483647 w 9295"/>
                  <a:gd name="T9" fmla="*/ 2147483647 h 5668"/>
                  <a:gd name="T10" fmla="*/ 2147483647 w 9295"/>
                  <a:gd name="T11" fmla="*/ 2147483647 h 5668"/>
                  <a:gd name="T12" fmla="*/ 2147483647 w 9295"/>
                  <a:gd name="T13" fmla="*/ 2147483647 h 5668"/>
                  <a:gd name="T14" fmla="*/ 2147483647 w 9295"/>
                  <a:gd name="T15" fmla="*/ 2147483647 h 5668"/>
                  <a:gd name="T16" fmla="*/ 2147483647 w 9295"/>
                  <a:gd name="T17" fmla="*/ 2147483647 h 5668"/>
                  <a:gd name="T18" fmla="*/ 2147483647 w 9295"/>
                  <a:gd name="T19" fmla="*/ 2147483647 h 5668"/>
                  <a:gd name="T20" fmla="*/ 2147483647 w 9295"/>
                  <a:gd name="T21" fmla="*/ 2147483647 h 5668"/>
                  <a:gd name="T22" fmla="*/ 2147483647 w 9295"/>
                  <a:gd name="T23" fmla="*/ 2147483647 h 5668"/>
                  <a:gd name="T24" fmla="*/ 2147483647 w 9295"/>
                  <a:gd name="T25" fmla="*/ 2147483647 h 5668"/>
                  <a:gd name="T26" fmla="*/ 2147483647 w 9295"/>
                  <a:gd name="T27" fmla="*/ 2147483647 h 5668"/>
                  <a:gd name="T28" fmla="*/ 2147483647 w 9295"/>
                  <a:gd name="T29" fmla="*/ 2147483647 h 5668"/>
                  <a:gd name="T30" fmla="*/ 2147483647 w 9295"/>
                  <a:gd name="T31" fmla="*/ 2147483647 h 5668"/>
                  <a:gd name="T32" fmla="*/ 2147483647 w 9295"/>
                  <a:gd name="T33" fmla="*/ 2147483647 h 5668"/>
                  <a:gd name="T34" fmla="*/ 2147483647 w 9295"/>
                  <a:gd name="T35" fmla="*/ 2147483647 h 5668"/>
                  <a:gd name="T36" fmla="*/ 2147483647 w 9295"/>
                  <a:gd name="T37" fmla="*/ 2147483647 h 5668"/>
                  <a:gd name="T38" fmla="*/ 2147483647 w 9295"/>
                  <a:gd name="T39" fmla="*/ 2147483647 h 5668"/>
                  <a:gd name="T40" fmla="*/ 2147483647 w 9295"/>
                  <a:gd name="T41" fmla="*/ 2147483647 h 5668"/>
                  <a:gd name="T42" fmla="*/ 2147483647 w 9295"/>
                  <a:gd name="T43" fmla="*/ 2147483647 h 5668"/>
                  <a:gd name="T44" fmla="*/ 2147483647 w 9295"/>
                  <a:gd name="T45" fmla="*/ 0 h 5668"/>
                  <a:gd name="T46" fmla="*/ 2147483647 w 9295"/>
                  <a:gd name="T47" fmla="*/ 0 h 5668"/>
                  <a:gd name="T48" fmla="*/ 2147483647 w 9295"/>
                  <a:gd name="T49" fmla="*/ 2147483647 h 5668"/>
                  <a:gd name="T50" fmla="*/ 2147483647 w 9295"/>
                  <a:gd name="T51" fmla="*/ 2147483647 h 5668"/>
                  <a:gd name="T52" fmla="*/ 2147483647 w 9295"/>
                  <a:gd name="T53" fmla="*/ 2147483647 h 5668"/>
                  <a:gd name="T54" fmla="*/ 2147483647 w 9295"/>
                  <a:gd name="T55" fmla="*/ 2147483647 h 5668"/>
                  <a:gd name="T56" fmla="*/ 2147483647 w 9295"/>
                  <a:gd name="T57" fmla="*/ 2147483647 h 5668"/>
                  <a:gd name="T58" fmla="*/ 2147483647 w 9295"/>
                  <a:gd name="T59" fmla="*/ 2147483647 h 5668"/>
                  <a:gd name="T60" fmla="*/ 2147483647 w 9295"/>
                  <a:gd name="T61" fmla="*/ 2147483647 h 5668"/>
                  <a:gd name="T62" fmla="*/ 2147483647 w 9295"/>
                  <a:gd name="T63" fmla="*/ 2147483647 h 5668"/>
                  <a:gd name="T64" fmla="*/ 2147483647 w 9295"/>
                  <a:gd name="T65" fmla="*/ 2147483647 h 5668"/>
                  <a:gd name="T66" fmla="*/ 0 w 9295"/>
                  <a:gd name="T67" fmla="*/ 2147483647 h 5668"/>
                  <a:gd name="T68" fmla="*/ 0 w 9295"/>
                  <a:gd name="T69" fmla="*/ 2147483647 h 5668"/>
                  <a:gd name="T70" fmla="*/ 2147483647 w 9295"/>
                  <a:gd name="T71" fmla="*/ 2147483647 h 5668"/>
                  <a:gd name="T72" fmla="*/ 2147483647 w 9295"/>
                  <a:gd name="T73" fmla="*/ 2147483647 h 5668"/>
                  <a:gd name="T74" fmla="*/ 2147483647 w 9295"/>
                  <a:gd name="T75" fmla="*/ 2147483647 h 5668"/>
                  <a:gd name="T76" fmla="*/ 2147483647 w 9295"/>
                  <a:gd name="T77" fmla="*/ 2147483647 h 5668"/>
                  <a:gd name="T78" fmla="*/ 2147483647 w 9295"/>
                  <a:gd name="T79" fmla="*/ 2147483647 h 5668"/>
                  <a:gd name="T80" fmla="*/ 2147483647 w 9295"/>
                  <a:gd name="T81" fmla="*/ 2147483647 h 5668"/>
                  <a:gd name="T82" fmla="*/ 2147483647 w 9295"/>
                  <a:gd name="T83" fmla="*/ 2147483647 h 5668"/>
                  <a:gd name="T84" fmla="*/ 2147483647 w 9295"/>
                  <a:gd name="T85" fmla="*/ 2147483647 h 5668"/>
                  <a:gd name="T86" fmla="*/ 2147483647 w 9295"/>
                  <a:gd name="T87" fmla="*/ 2147483647 h 5668"/>
                  <a:gd name="T88" fmla="*/ 2147483647 w 9295"/>
                  <a:gd name="T89" fmla="*/ 2147483647 h 5668"/>
                  <a:gd name="T90" fmla="*/ 2147483647 w 9295"/>
                  <a:gd name="T91" fmla="*/ 2147483647 h 56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5"/>
                  <a:gd name="T139" fmla="*/ 0 h 5668"/>
                  <a:gd name="T140" fmla="*/ 9295 w 9295"/>
                  <a:gd name="T141" fmla="*/ 5668 h 56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5" h="5668">
                    <a:moveTo>
                      <a:pt x="180" y="5668"/>
                    </a:moveTo>
                    <a:lnTo>
                      <a:pt x="9114" y="5668"/>
                    </a:lnTo>
                    <a:lnTo>
                      <a:pt x="9123" y="5667"/>
                    </a:lnTo>
                    <a:lnTo>
                      <a:pt x="9133" y="5667"/>
                    </a:lnTo>
                    <a:lnTo>
                      <a:pt x="9142" y="5666"/>
                    </a:lnTo>
                    <a:lnTo>
                      <a:pt x="9151" y="5663"/>
                    </a:lnTo>
                    <a:lnTo>
                      <a:pt x="9159" y="5662"/>
                    </a:lnTo>
                    <a:lnTo>
                      <a:pt x="9167" y="5660"/>
                    </a:lnTo>
                    <a:lnTo>
                      <a:pt x="9176" y="5656"/>
                    </a:lnTo>
                    <a:lnTo>
                      <a:pt x="9184" y="5654"/>
                    </a:lnTo>
                    <a:lnTo>
                      <a:pt x="9193" y="5650"/>
                    </a:lnTo>
                    <a:lnTo>
                      <a:pt x="9200" y="5645"/>
                    </a:lnTo>
                    <a:lnTo>
                      <a:pt x="9208" y="5642"/>
                    </a:lnTo>
                    <a:lnTo>
                      <a:pt x="9216" y="5637"/>
                    </a:lnTo>
                    <a:lnTo>
                      <a:pt x="9223" y="5631"/>
                    </a:lnTo>
                    <a:lnTo>
                      <a:pt x="9229" y="5626"/>
                    </a:lnTo>
                    <a:lnTo>
                      <a:pt x="9236" y="5620"/>
                    </a:lnTo>
                    <a:lnTo>
                      <a:pt x="9242" y="5614"/>
                    </a:lnTo>
                    <a:lnTo>
                      <a:pt x="9248" y="5608"/>
                    </a:lnTo>
                    <a:lnTo>
                      <a:pt x="9254" y="5601"/>
                    </a:lnTo>
                    <a:lnTo>
                      <a:pt x="9259" y="5594"/>
                    </a:lnTo>
                    <a:lnTo>
                      <a:pt x="9264" y="5588"/>
                    </a:lnTo>
                    <a:lnTo>
                      <a:pt x="9269" y="5580"/>
                    </a:lnTo>
                    <a:lnTo>
                      <a:pt x="9273" y="5573"/>
                    </a:lnTo>
                    <a:lnTo>
                      <a:pt x="9277" y="5564"/>
                    </a:lnTo>
                    <a:lnTo>
                      <a:pt x="9281" y="5557"/>
                    </a:lnTo>
                    <a:lnTo>
                      <a:pt x="9284" y="5549"/>
                    </a:lnTo>
                    <a:lnTo>
                      <a:pt x="9287" y="5540"/>
                    </a:lnTo>
                    <a:lnTo>
                      <a:pt x="9289" y="5532"/>
                    </a:lnTo>
                    <a:lnTo>
                      <a:pt x="9292" y="5522"/>
                    </a:lnTo>
                    <a:lnTo>
                      <a:pt x="9293" y="5514"/>
                    </a:lnTo>
                    <a:lnTo>
                      <a:pt x="9294" y="5504"/>
                    </a:lnTo>
                    <a:lnTo>
                      <a:pt x="9295" y="5495"/>
                    </a:lnTo>
                    <a:lnTo>
                      <a:pt x="9295" y="5486"/>
                    </a:lnTo>
                    <a:lnTo>
                      <a:pt x="9295" y="182"/>
                    </a:lnTo>
                    <a:lnTo>
                      <a:pt x="9295" y="172"/>
                    </a:lnTo>
                    <a:lnTo>
                      <a:pt x="9294" y="162"/>
                    </a:lnTo>
                    <a:lnTo>
                      <a:pt x="9293" y="153"/>
                    </a:lnTo>
                    <a:lnTo>
                      <a:pt x="9292" y="145"/>
                    </a:lnTo>
                    <a:lnTo>
                      <a:pt x="9289" y="136"/>
                    </a:lnTo>
                    <a:lnTo>
                      <a:pt x="9287" y="127"/>
                    </a:lnTo>
                    <a:lnTo>
                      <a:pt x="9284" y="118"/>
                    </a:lnTo>
                    <a:lnTo>
                      <a:pt x="9281" y="110"/>
                    </a:lnTo>
                    <a:lnTo>
                      <a:pt x="9277" y="103"/>
                    </a:lnTo>
                    <a:lnTo>
                      <a:pt x="9273" y="94"/>
                    </a:lnTo>
                    <a:lnTo>
                      <a:pt x="9269" y="87"/>
                    </a:lnTo>
                    <a:lnTo>
                      <a:pt x="9264" y="80"/>
                    </a:lnTo>
                    <a:lnTo>
                      <a:pt x="9259" y="73"/>
                    </a:lnTo>
                    <a:lnTo>
                      <a:pt x="9254" y="66"/>
                    </a:lnTo>
                    <a:lnTo>
                      <a:pt x="9248" y="58"/>
                    </a:lnTo>
                    <a:lnTo>
                      <a:pt x="9242" y="53"/>
                    </a:lnTo>
                    <a:lnTo>
                      <a:pt x="9236" y="47"/>
                    </a:lnTo>
                    <a:lnTo>
                      <a:pt x="9229" y="41"/>
                    </a:lnTo>
                    <a:lnTo>
                      <a:pt x="9223" y="36"/>
                    </a:lnTo>
                    <a:lnTo>
                      <a:pt x="9216" y="30"/>
                    </a:lnTo>
                    <a:lnTo>
                      <a:pt x="9208" y="26"/>
                    </a:lnTo>
                    <a:lnTo>
                      <a:pt x="9200" y="21"/>
                    </a:lnTo>
                    <a:lnTo>
                      <a:pt x="9193" y="18"/>
                    </a:lnTo>
                    <a:lnTo>
                      <a:pt x="9184" y="13"/>
                    </a:lnTo>
                    <a:lnTo>
                      <a:pt x="9176" y="11"/>
                    </a:lnTo>
                    <a:lnTo>
                      <a:pt x="9167" y="7"/>
                    </a:lnTo>
                    <a:lnTo>
                      <a:pt x="9159" y="5"/>
                    </a:lnTo>
                    <a:lnTo>
                      <a:pt x="9151" y="3"/>
                    </a:lnTo>
                    <a:lnTo>
                      <a:pt x="9142" y="1"/>
                    </a:lnTo>
                    <a:lnTo>
                      <a:pt x="9133" y="0"/>
                    </a:lnTo>
                    <a:lnTo>
                      <a:pt x="9123" y="0"/>
                    </a:lnTo>
                    <a:lnTo>
                      <a:pt x="9114" y="0"/>
                    </a:lnTo>
                    <a:lnTo>
                      <a:pt x="180" y="0"/>
                    </a:lnTo>
                    <a:lnTo>
                      <a:pt x="171" y="0"/>
                    </a:lnTo>
                    <a:lnTo>
                      <a:pt x="162" y="0"/>
                    </a:lnTo>
                    <a:lnTo>
                      <a:pt x="153" y="1"/>
                    </a:lnTo>
                    <a:lnTo>
                      <a:pt x="144" y="3"/>
                    </a:lnTo>
                    <a:lnTo>
                      <a:pt x="134" y="5"/>
                    </a:lnTo>
                    <a:lnTo>
                      <a:pt x="126" y="7"/>
                    </a:lnTo>
                    <a:lnTo>
                      <a:pt x="118" y="11"/>
                    </a:lnTo>
                    <a:lnTo>
                      <a:pt x="109" y="13"/>
                    </a:lnTo>
                    <a:lnTo>
                      <a:pt x="102" y="18"/>
                    </a:lnTo>
                    <a:lnTo>
                      <a:pt x="94" y="21"/>
                    </a:lnTo>
                    <a:lnTo>
                      <a:pt x="86" y="26"/>
                    </a:lnTo>
                    <a:lnTo>
                      <a:pt x="79" y="30"/>
                    </a:lnTo>
                    <a:lnTo>
                      <a:pt x="72" y="36"/>
                    </a:lnTo>
                    <a:lnTo>
                      <a:pt x="65" y="41"/>
                    </a:lnTo>
                    <a:lnTo>
                      <a:pt x="59" y="47"/>
                    </a:lnTo>
                    <a:lnTo>
                      <a:pt x="53" y="53"/>
                    </a:lnTo>
                    <a:lnTo>
                      <a:pt x="47" y="58"/>
                    </a:lnTo>
                    <a:lnTo>
                      <a:pt x="41" y="66"/>
                    </a:lnTo>
                    <a:lnTo>
                      <a:pt x="35" y="73"/>
                    </a:lnTo>
                    <a:lnTo>
                      <a:pt x="30" y="80"/>
                    </a:lnTo>
                    <a:lnTo>
                      <a:pt x="25" y="87"/>
                    </a:lnTo>
                    <a:lnTo>
                      <a:pt x="21" y="94"/>
                    </a:lnTo>
                    <a:lnTo>
                      <a:pt x="16" y="103"/>
                    </a:lnTo>
                    <a:lnTo>
                      <a:pt x="13" y="110"/>
                    </a:lnTo>
                    <a:lnTo>
                      <a:pt x="10" y="118"/>
                    </a:lnTo>
                    <a:lnTo>
                      <a:pt x="7" y="127"/>
                    </a:lnTo>
                    <a:lnTo>
                      <a:pt x="4" y="136"/>
                    </a:lnTo>
                    <a:lnTo>
                      <a:pt x="3" y="145"/>
                    </a:lnTo>
                    <a:lnTo>
                      <a:pt x="1" y="153"/>
                    </a:lnTo>
                    <a:lnTo>
                      <a:pt x="0" y="162"/>
                    </a:lnTo>
                    <a:lnTo>
                      <a:pt x="0" y="172"/>
                    </a:lnTo>
                    <a:lnTo>
                      <a:pt x="0" y="182"/>
                    </a:lnTo>
                    <a:lnTo>
                      <a:pt x="0" y="5486"/>
                    </a:lnTo>
                    <a:lnTo>
                      <a:pt x="0" y="5495"/>
                    </a:lnTo>
                    <a:lnTo>
                      <a:pt x="0" y="5504"/>
                    </a:lnTo>
                    <a:lnTo>
                      <a:pt x="1" y="5514"/>
                    </a:lnTo>
                    <a:lnTo>
                      <a:pt x="3" y="5522"/>
                    </a:lnTo>
                    <a:lnTo>
                      <a:pt x="4" y="5532"/>
                    </a:lnTo>
                    <a:lnTo>
                      <a:pt x="7" y="5540"/>
                    </a:lnTo>
                    <a:lnTo>
                      <a:pt x="10" y="5549"/>
                    </a:lnTo>
                    <a:lnTo>
                      <a:pt x="13" y="5557"/>
                    </a:lnTo>
                    <a:lnTo>
                      <a:pt x="16" y="5564"/>
                    </a:lnTo>
                    <a:lnTo>
                      <a:pt x="21" y="5573"/>
                    </a:lnTo>
                    <a:lnTo>
                      <a:pt x="25" y="5580"/>
                    </a:lnTo>
                    <a:lnTo>
                      <a:pt x="30" y="5588"/>
                    </a:lnTo>
                    <a:lnTo>
                      <a:pt x="35" y="5594"/>
                    </a:lnTo>
                    <a:lnTo>
                      <a:pt x="41" y="5601"/>
                    </a:lnTo>
                    <a:lnTo>
                      <a:pt x="47" y="5608"/>
                    </a:lnTo>
                    <a:lnTo>
                      <a:pt x="53" y="5614"/>
                    </a:lnTo>
                    <a:lnTo>
                      <a:pt x="59" y="5620"/>
                    </a:lnTo>
                    <a:lnTo>
                      <a:pt x="65" y="5626"/>
                    </a:lnTo>
                    <a:lnTo>
                      <a:pt x="72" y="5631"/>
                    </a:lnTo>
                    <a:lnTo>
                      <a:pt x="79" y="5637"/>
                    </a:lnTo>
                    <a:lnTo>
                      <a:pt x="86" y="5642"/>
                    </a:lnTo>
                    <a:lnTo>
                      <a:pt x="94" y="5645"/>
                    </a:lnTo>
                    <a:lnTo>
                      <a:pt x="102" y="5650"/>
                    </a:lnTo>
                    <a:lnTo>
                      <a:pt x="109" y="5654"/>
                    </a:lnTo>
                    <a:lnTo>
                      <a:pt x="118" y="5656"/>
                    </a:lnTo>
                    <a:lnTo>
                      <a:pt x="126" y="5660"/>
                    </a:lnTo>
                    <a:lnTo>
                      <a:pt x="134" y="5662"/>
                    </a:lnTo>
                    <a:lnTo>
                      <a:pt x="144" y="5663"/>
                    </a:lnTo>
                    <a:lnTo>
                      <a:pt x="153" y="5666"/>
                    </a:lnTo>
                    <a:lnTo>
                      <a:pt x="162" y="5667"/>
                    </a:lnTo>
                    <a:lnTo>
                      <a:pt x="171" y="5667"/>
                    </a:lnTo>
                    <a:lnTo>
                      <a:pt x="180" y="5668"/>
                    </a:lnTo>
                    <a:close/>
                  </a:path>
                </a:pathLst>
              </a:custGeom>
              <a:solidFill>
                <a:srgbClr val="E6E6FF"/>
              </a:solidFill>
              <a:ln w="9525">
                <a:solidFill>
                  <a:srgbClr val="00CC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325" name="Freeform 4"/>
              <p:cNvSpPr>
                <a:spLocks noEditPoints="1"/>
              </p:cNvSpPr>
              <p:nvPr/>
            </p:nvSpPr>
            <p:spPr bwMode="auto">
              <a:xfrm>
                <a:off x="704850" y="1414463"/>
                <a:ext cx="9072563" cy="7937"/>
              </a:xfrm>
              <a:custGeom>
                <a:avLst/>
                <a:gdLst>
                  <a:gd name="T0" fmla="*/ 2147483647 w 10182"/>
                  <a:gd name="T1" fmla="*/ 2147483647 h 12"/>
                  <a:gd name="T2" fmla="*/ 2147483647 w 10182"/>
                  <a:gd name="T3" fmla="*/ 2147483647 h 12"/>
                  <a:gd name="T4" fmla="*/ 2147483647 w 10182"/>
                  <a:gd name="T5" fmla="*/ 2147483647 h 12"/>
                  <a:gd name="T6" fmla="*/ 2147483647 w 10182"/>
                  <a:gd name="T7" fmla="*/ 2147483647 h 12"/>
                  <a:gd name="T8" fmla="*/ 2147483647 w 10182"/>
                  <a:gd name="T9" fmla="*/ 0 h 12"/>
                  <a:gd name="T10" fmla="*/ 2147483647 w 10182"/>
                  <a:gd name="T11" fmla="*/ 2147483647 h 12"/>
                  <a:gd name="T12" fmla="*/ 2147483647 w 10182"/>
                  <a:gd name="T13" fmla="*/ 2147483647 h 12"/>
                  <a:gd name="T14" fmla="*/ 2147483647 w 10182"/>
                  <a:gd name="T15" fmla="*/ 2147483647 h 12"/>
                  <a:gd name="T16" fmla="*/ 2147483647 w 10182"/>
                  <a:gd name="T17" fmla="*/ 2147483647 h 12"/>
                  <a:gd name="T18" fmla="*/ 2147483647 w 10182"/>
                  <a:gd name="T19" fmla="*/ 0 h 12"/>
                  <a:gd name="T20" fmla="*/ 2147483647 w 10182"/>
                  <a:gd name="T21" fmla="*/ 2147483647 h 12"/>
                  <a:gd name="T22" fmla="*/ 2147483647 w 10182"/>
                  <a:gd name="T23" fmla="*/ 2147483647 h 12"/>
                  <a:gd name="T24" fmla="*/ 2147483647 w 10182"/>
                  <a:gd name="T25" fmla="*/ 2147483647 h 12"/>
                  <a:gd name="T26" fmla="*/ 2147483647 w 10182"/>
                  <a:gd name="T27" fmla="*/ 2147483647 h 12"/>
                  <a:gd name="T28" fmla="*/ 2147483647 w 10182"/>
                  <a:gd name="T29" fmla="*/ 0 h 12"/>
                  <a:gd name="T30" fmla="*/ 2147483647 w 10182"/>
                  <a:gd name="T31" fmla="*/ 2147483647 h 12"/>
                  <a:gd name="T32" fmla="*/ 2147483647 w 10182"/>
                  <a:gd name="T33" fmla="*/ 2147483647 h 12"/>
                  <a:gd name="T34" fmla="*/ 2147483647 w 10182"/>
                  <a:gd name="T35" fmla="*/ 2147483647 h 12"/>
                  <a:gd name="T36" fmla="*/ 2147483647 w 10182"/>
                  <a:gd name="T37" fmla="*/ 2147483647 h 12"/>
                  <a:gd name="T38" fmla="*/ 2147483647 w 10182"/>
                  <a:gd name="T39" fmla="*/ 0 h 12"/>
                  <a:gd name="T40" fmla="*/ 2147483647 w 10182"/>
                  <a:gd name="T41" fmla="*/ 2147483647 h 12"/>
                  <a:gd name="T42" fmla="*/ 2147483647 w 10182"/>
                  <a:gd name="T43" fmla="*/ 2147483647 h 12"/>
                  <a:gd name="T44" fmla="*/ 2147483647 w 10182"/>
                  <a:gd name="T45" fmla="*/ 2147483647 h 12"/>
                  <a:gd name="T46" fmla="*/ 2147483647 w 10182"/>
                  <a:gd name="T47" fmla="*/ 2147483647 h 12"/>
                  <a:gd name="T48" fmla="*/ 2147483647 w 10182"/>
                  <a:gd name="T49" fmla="*/ 0 h 12"/>
                  <a:gd name="T50" fmla="*/ 2147483647 w 10182"/>
                  <a:gd name="T51" fmla="*/ 2147483647 h 12"/>
                  <a:gd name="T52" fmla="*/ 2147483647 w 10182"/>
                  <a:gd name="T53" fmla="*/ 2147483647 h 12"/>
                  <a:gd name="T54" fmla="*/ 2147483647 w 10182"/>
                  <a:gd name="T55" fmla="*/ 2147483647 h 12"/>
                  <a:gd name="T56" fmla="*/ 2147483647 w 10182"/>
                  <a:gd name="T57" fmla="*/ 2147483647 h 12"/>
                  <a:gd name="T58" fmla="*/ 2147483647 w 10182"/>
                  <a:gd name="T59" fmla="*/ 0 h 12"/>
                  <a:gd name="T60" fmla="*/ 2147483647 w 10182"/>
                  <a:gd name="T61" fmla="*/ 2147483647 h 12"/>
                  <a:gd name="T62" fmla="*/ 2147483647 w 10182"/>
                  <a:gd name="T63" fmla="*/ 2147483647 h 12"/>
                  <a:gd name="T64" fmla="*/ 2147483647 w 10182"/>
                  <a:gd name="T65" fmla="*/ 2147483647 h 12"/>
                  <a:gd name="T66" fmla="*/ 2147483647 w 10182"/>
                  <a:gd name="T67" fmla="*/ 2147483647 h 12"/>
                  <a:gd name="T68" fmla="*/ 2147483647 w 10182"/>
                  <a:gd name="T69" fmla="*/ 0 h 12"/>
                  <a:gd name="T70" fmla="*/ 2147483647 w 10182"/>
                  <a:gd name="T71" fmla="*/ 2147483647 h 12"/>
                  <a:gd name="T72" fmla="*/ 2147483647 w 10182"/>
                  <a:gd name="T73" fmla="*/ 2147483647 h 12"/>
                  <a:gd name="T74" fmla="*/ 2147483647 w 10182"/>
                  <a:gd name="T75" fmla="*/ 2147483647 h 12"/>
                  <a:gd name="T76" fmla="*/ 2147483647 w 10182"/>
                  <a:gd name="T77" fmla="*/ 2147483647 h 12"/>
                  <a:gd name="T78" fmla="*/ 2147483647 w 10182"/>
                  <a:gd name="T79" fmla="*/ 0 h 12"/>
                  <a:gd name="T80" fmla="*/ 2147483647 w 10182"/>
                  <a:gd name="T81" fmla="*/ 2147483647 h 12"/>
                  <a:gd name="T82" fmla="*/ 2147483647 w 10182"/>
                  <a:gd name="T83" fmla="*/ 2147483647 h 12"/>
                  <a:gd name="T84" fmla="*/ 2147483647 w 10182"/>
                  <a:gd name="T85" fmla="*/ 2147483647 h 12"/>
                  <a:gd name="T86" fmla="*/ 2147483647 w 10182"/>
                  <a:gd name="T87" fmla="*/ 2147483647 h 12"/>
                  <a:gd name="T88" fmla="*/ 2147483647 w 10182"/>
                  <a:gd name="T89" fmla="*/ 0 h 12"/>
                  <a:gd name="T90" fmla="*/ 2147483647 w 10182"/>
                  <a:gd name="T91" fmla="*/ 2147483647 h 12"/>
                  <a:gd name="T92" fmla="*/ 2147483647 w 10182"/>
                  <a:gd name="T93" fmla="*/ 2147483647 h 12"/>
                  <a:gd name="T94" fmla="*/ 2147483647 w 10182"/>
                  <a:gd name="T95" fmla="*/ 2147483647 h 12"/>
                  <a:gd name="T96" fmla="*/ 2147483647 w 10182"/>
                  <a:gd name="T97" fmla="*/ 2147483647 h 12"/>
                  <a:gd name="T98" fmla="*/ 2147483647 w 10182"/>
                  <a:gd name="T99" fmla="*/ 0 h 12"/>
                  <a:gd name="T100" fmla="*/ 2147483647 w 10182"/>
                  <a:gd name="T101" fmla="*/ 2147483647 h 12"/>
                  <a:gd name="T102" fmla="*/ 2147483647 w 10182"/>
                  <a:gd name="T103" fmla="*/ 2147483647 h 12"/>
                  <a:gd name="T104" fmla="*/ 2147483647 w 10182"/>
                  <a:gd name="T105" fmla="*/ 2147483647 h 12"/>
                  <a:gd name="T106" fmla="*/ 2147483647 w 10182"/>
                  <a:gd name="T107" fmla="*/ 2147483647 h 12"/>
                  <a:gd name="T108" fmla="*/ 2147483647 w 10182"/>
                  <a:gd name="T109" fmla="*/ 0 h 12"/>
                  <a:gd name="T110" fmla="*/ 2147483647 w 10182"/>
                  <a:gd name="T111" fmla="*/ 2147483647 h 12"/>
                  <a:gd name="T112" fmla="*/ 2147483647 w 10182"/>
                  <a:gd name="T113" fmla="*/ 2147483647 h 12"/>
                  <a:gd name="T114" fmla="*/ 2147483647 w 10182"/>
                  <a:gd name="T115" fmla="*/ 2147483647 h 12"/>
                  <a:gd name="T116" fmla="*/ 2147483647 w 10182"/>
                  <a:gd name="T117" fmla="*/ 2147483647 h 12"/>
                  <a:gd name="T118" fmla="*/ 2147483647 w 10182"/>
                  <a:gd name="T119" fmla="*/ 0 h 12"/>
                  <a:gd name="T120" fmla="*/ 2147483647 w 10182"/>
                  <a:gd name="T121" fmla="*/ 2147483647 h 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182"/>
                  <a:gd name="T184" fmla="*/ 0 h 12"/>
                  <a:gd name="T185" fmla="*/ 10182 w 10182"/>
                  <a:gd name="T186" fmla="*/ 12 h 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182" h="12">
                    <a:moveTo>
                      <a:pt x="6" y="0"/>
                    </a:moveTo>
                    <a:lnTo>
                      <a:pt x="87" y="0"/>
                    </a:lnTo>
                    <a:lnTo>
                      <a:pt x="88" y="0"/>
                    </a:lnTo>
                    <a:lnTo>
                      <a:pt x="90" y="1"/>
                    </a:lnTo>
                    <a:lnTo>
                      <a:pt x="92" y="3"/>
                    </a:lnTo>
                    <a:lnTo>
                      <a:pt x="92" y="6"/>
                    </a:lnTo>
                    <a:lnTo>
                      <a:pt x="92" y="8"/>
                    </a:lnTo>
                    <a:lnTo>
                      <a:pt x="90" y="9"/>
                    </a:lnTo>
                    <a:lnTo>
                      <a:pt x="88" y="10"/>
                    </a:lnTo>
                    <a:lnTo>
                      <a:pt x="87" y="12"/>
                    </a:lnTo>
                    <a:lnTo>
                      <a:pt x="6" y="12"/>
                    </a:lnTo>
                    <a:lnTo>
                      <a:pt x="4" y="10"/>
                    </a:lnTo>
                    <a:lnTo>
                      <a:pt x="1" y="9"/>
                    </a:lnTo>
                    <a:lnTo>
                      <a:pt x="0" y="8"/>
                    </a:lnTo>
                    <a:lnTo>
                      <a:pt x="0" y="6"/>
                    </a:lnTo>
                    <a:lnTo>
                      <a:pt x="0" y="3"/>
                    </a:lnTo>
                    <a:lnTo>
                      <a:pt x="1" y="1"/>
                    </a:lnTo>
                    <a:lnTo>
                      <a:pt x="4" y="0"/>
                    </a:lnTo>
                    <a:lnTo>
                      <a:pt x="6" y="0"/>
                    </a:lnTo>
                    <a:close/>
                    <a:moveTo>
                      <a:pt x="143" y="0"/>
                    </a:moveTo>
                    <a:lnTo>
                      <a:pt x="224" y="0"/>
                    </a:lnTo>
                    <a:lnTo>
                      <a:pt x="227" y="0"/>
                    </a:lnTo>
                    <a:lnTo>
                      <a:pt x="229" y="1"/>
                    </a:lnTo>
                    <a:lnTo>
                      <a:pt x="230" y="3"/>
                    </a:lnTo>
                    <a:lnTo>
                      <a:pt x="230" y="6"/>
                    </a:lnTo>
                    <a:lnTo>
                      <a:pt x="230" y="8"/>
                    </a:lnTo>
                    <a:lnTo>
                      <a:pt x="229" y="9"/>
                    </a:lnTo>
                    <a:lnTo>
                      <a:pt x="227" y="10"/>
                    </a:lnTo>
                    <a:lnTo>
                      <a:pt x="224" y="12"/>
                    </a:lnTo>
                    <a:lnTo>
                      <a:pt x="143" y="12"/>
                    </a:lnTo>
                    <a:lnTo>
                      <a:pt x="141" y="10"/>
                    </a:lnTo>
                    <a:lnTo>
                      <a:pt x="140" y="9"/>
                    </a:lnTo>
                    <a:lnTo>
                      <a:pt x="139" y="8"/>
                    </a:lnTo>
                    <a:lnTo>
                      <a:pt x="139" y="6"/>
                    </a:lnTo>
                    <a:lnTo>
                      <a:pt x="139" y="3"/>
                    </a:lnTo>
                    <a:lnTo>
                      <a:pt x="140" y="1"/>
                    </a:lnTo>
                    <a:lnTo>
                      <a:pt x="141" y="0"/>
                    </a:lnTo>
                    <a:lnTo>
                      <a:pt x="143" y="0"/>
                    </a:lnTo>
                    <a:close/>
                    <a:moveTo>
                      <a:pt x="282" y="0"/>
                    </a:moveTo>
                    <a:lnTo>
                      <a:pt x="363" y="0"/>
                    </a:lnTo>
                    <a:lnTo>
                      <a:pt x="365" y="0"/>
                    </a:lnTo>
                    <a:lnTo>
                      <a:pt x="366" y="1"/>
                    </a:lnTo>
                    <a:lnTo>
                      <a:pt x="367" y="3"/>
                    </a:lnTo>
                    <a:lnTo>
                      <a:pt x="369" y="6"/>
                    </a:lnTo>
                    <a:lnTo>
                      <a:pt x="367" y="8"/>
                    </a:lnTo>
                    <a:lnTo>
                      <a:pt x="366" y="9"/>
                    </a:lnTo>
                    <a:lnTo>
                      <a:pt x="365" y="10"/>
                    </a:lnTo>
                    <a:lnTo>
                      <a:pt x="363" y="12"/>
                    </a:lnTo>
                    <a:lnTo>
                      <a:pt x="282" y="12"/>
                    </a:lnTo>
                    <a:lnTo>
                      <a:pt x="280" y="10"/>
                    </a:lnTo>
                    <a:lnTo>
                      <a:pt x="278" y="9"/>
                    </a:lnTo>
                    <a:lnTo>
                      <a:pt x="276" y="8"/>
                    </a:lnTo>
                    <a:lnTo>
                      <a:pt x="276" y="6"/>
                    </a:lnTo>
                    <a:lnTo>
                      <a:pt x="276" y="3"/>
                    </a:lnTo>
                    <a:lnTo>
                      <a:pt x="278" y="1"/>
                    </a:lnTo>
                    <a:lnTo>
                      <a:pt x="280" y="0"/>
                    </a:lnTo>
                    <a:lnTo>
                      <a:pt x="282" y="0"/>
                    </a:lnTo>
                    <a:close/>
                    <a:moveTo>
                      <a:pt x="420" y="0"/>
                    </a:moveTo>
                    <a:lnTo>
                      <a:pt x="501" y="0"/>
                    </a:lnTo>
                    <a:lnTo>
                      <a:pt x="502" y="0"/>
                    </a:lnTo>
                    <a:lnTo>
                      <a:pt x="505" y="1"/>
                    </a:lnTo>
                    <a:lnTo>
                      <a:pt x="506" y="3"/>
                    </a:lnTo>
                    <a:lnTo>
                      <a:pt x="507" y="6"/>
                    </a:lnTo>
                    <a:lnTo>
                      <a:pt x="506" y="8"/>
                    </a:lnTo>
                    <a:lnTo>
                      <a:pt x="505" y="9"/>
                    </a:lnTo>
                    <a:lnTo>
                      <a:pt x="502" y="10"/>
                    </a:lnTo>
                    <a:lnTo>
                      <a:pt x="501" y="12"/>
                    </a:lnTo>
                    <a:lnTo>
                      <a:pt x="420" y="12"/>
                    </a:lnTo>
                    <a:lnTo>
                      <a:pt x="418" y="10"/>
                    </a:lnTo>
                    <a:lnTo>
                      <a:pt x="416" y="9"/>
                    </a:lnTo>
                    <a:lnTo>
                      <a:pt x="414" y="8"/>
                    </a:lnTo>
                    <a:lnTo>
                      <a:pt x="414" y="6"/>
                    </a:lnTo>
                    <a:lnTo>
                      <a:pt x="414" y="3"/>
                    </a:lnTo>
                    <a:lnTo>
                      <a:pt x="416" y="1"/>
                    </a:lnTo>
                    <a:lnTo>
                      <a:pt x="418" y="0"/>
                    </a:lnTo>
                    <a:lnTo>
                      <a:pt x="420" y="0"/>
                    </a:lnTo>
                    <a:close/>
                    <a:moveTo>
                      <a:pt x="559" y="0"/>
                    </a:moveTo>
                    <a:lnTo>
                      <a:pt x="640" y="0"/>
                    </a:lnTo>
                    <a:lnTo>
                      <a:pt x="641" y="0"/>
                    </a:lnTo>
                    <a:lnTo>
                      <a:pt x="643" y="1"/>
                    </a:lnTo>
                    <a:lnTo>
                      <a:pt x="644" y="3"/>
                    </a:lnTo>
                    <a:lnTo>
                      <a:pt x="644" y="6"/>
                    </a:lnTo>
                    <a:lnTo>
                      <a:pt x="644" y="8"/>
                    </a:lnTo>
                    <a:lnTo>
                      <a:pt x="643" y="9"/>
                    </a:lnTo>
                    <a:lnTo>
                      <a:pt x="641" y="10"/>
                    </a:lnTo>
                    <a:lnTo>
                      <a:pt x="640" y="12"/>
                    </a:lnTo>
                    <a:lnTo>
                      <a:pt x="559" y="12"/>
                    </a:lnTo>
                    <a:lnTo>
                      <a:pt x="557" y="10"/>
                    </a:lnTo>
                    <a:lnTo>
                      <a:pt x="554" y="9"/>
                    </a:lnTo>
                    <a:lnTo>
                      <a:pt x="553" y="8"/>
                    </a:lnTo>
                    <a:lnTo>
                      <a:pt x="553" y="6"/>
                    </a:lnTo>
                    <a:lnTo>
                      <a:pt x="553" y="3"/>
                    </a:lnTo>
                    <a:lnTo>
                      <a:pt x="554" y="1"/>
                    </a:lnTo>
                    <a:lnTo>
                      <a:pt x="557" y="0"/>
                    </a:lnTo>
                    <a:lnTo>
                      <a:pt x="559" y="0"/>
                    </a:lnTo>
                    <a:close/>
                    <a:moveTo>
                      <a:pt x="696" y="0"/>
                    </a:moveTo>
                    <a:lnTo>
                      <a:pt x="777" y="0"/>
                    </a:lnTo>
                    <a:lnTo>
                      <a:pt x="779" y="0"/>
                    </a:lnTo>
                    <a:lnTo>
                      <a:pt x="781" y="1"/>
                    </a:lnTo>
                    <a:lnTo>
                      <a:pt x="783" y="3"/>
                    </a:lnTo>
                    <a:lnTo>
                      <a:pt x="783" y="6"/>
                    </a:lnTo>
                    <a:lnTo>
                      <a:pt x="783" y="8"/>
                    </a:lnTo>
                    <a:lnTo>
                      <a:pt x="781" y="9"/>
                    </a:lnTo>
                    <a:lnTo>
                      <a:pt x="779" y="10"/>
                    </a:lnTo>
                    <a:lnTo>
                      <a:pt x="777" y="12"/>
                    </a:lnTo>
                    <a:lnTo>
                      <a:pt x="696" y="12"/>
                    </a:lnTo>
                    <a:lnTo>
                      <a:pt x="694" y="10"/>
                    </a:lnTo>
                    <a:lnTo>
                      <a:pt x="693" y="9"/>
                    </a:lnTo>
                    <a:lnTo>
                      <a:pt x="691" y="8"/>
                    </a:lnTo>
                    <a:lnTo>
                      <a:pt x="691" y="6"/>
                    </a:lnTo>
                    <a:lnTo>
                      <a:pt x="691" y="3"/>
                    </a:lnTo>
                    <a:lnTo>
                      <a:pt x="693" y="1"/>
                    </a:lnTo>
                    <a:lnTo>
                      <a:pt x="694" y="0"/>
                    </a:lnTo>
                    <a:lnTo>
                      <a:pt x="696" y="0"/>
                    </a:lnTo>
                    <a:close/>
                    <a:moveTo>
                      <a:pt x="835" y="0"/>
                    </a:moveTo>
                    <a:lnTo>
                      <a:pt x="916" y="0"/>
                    </a:lnTo>
                    <a:lnTo>
                      <a:pt x="918" y="0"/>
                    </a:lnTo>
                    <a:lnTo>
                      <a:pt x="919" y="1"/>
                    </a:lnTo>
                    <a:lnTo>
                      <a:pt x="920" y="3"/>
                    </a:lnTo>
                    <a:lnTo>
                      <a:pt x="922" y="6"/>
                    </a:lnTo>
                    <a:lnTo>
                      <a:pt x="920" y="8"/>
                    </a:lnTo>
                    <a:lnTo>
                      <a:pt x="919" y="9"/>
                    </a:lnTo>
                    <a:lnTo>
                      <a:pt x="918" y="10"/>
                    </a:lnTo>
                    <a:lnTo>
                      <a:pt x="916" y="12"/>
                    </a:lnTo>
                    <a:lnTo>
                      <a:pt x="835" y="12"/>
                    </a:lnTo>
                    <a:lnTo>
                      <a:pt x="832" y="10"/>
                    </a:lnTo>
                    <a:lnTo>
                      <a:pt x="831" y="9"/>
                    </a:lnTo>
                    <a:lnTo>
                      <a:pt x="829" y="8"/>
                    </a:lnTo>
                    <a:lnTo>
                      <a:pt x="829" y="6"/>
                    </a:lnTo>
                    <a:lnTo>
                      <a:pt x="829" y="3"/>
                    </a:lnTo>
                    <a:lnTo>
                      <a:pt x="831" y="1"/>
                    </a:lnTo>
                    <a:lnTo>
                      <a:pt x="832" y="0"/>
                    </a:lnTo>
                    <a:lnTo>
                      <a:pt x="835" y="0"/>
                    </a:lnTo>
                    <a:close/>
                    <a:moveTo>
                      <a:pt x="973" y="0"/>
                    </a:moveTo>
                    <a:lnTo>
                      <a:pt x="1054" y="0"/>
                    </a:lnTo>
                    <a:lnTo>
                      <a:pt x="1055" y="0"/>
                    </a:lnTo>
                    <a:lnTo>
                      <a:pt x="1058" y="1"/>
                    </a:lnTo>
                    <a:lnTo>
                      <a:pt x="1059" y="3"/>
                    </a:lnTo>
                    <a:lnTo>
                      <a:pt x="1060" y="6"/>
                    </a:lnTo>
                    <a:lnTo>
                      <a:pt x="1059" y="8"/>
                    </a:lnTo>
                    <a:lnTo>
                      <a:pt x="1058" y="9"/>
                    </a:lnTo>
                    <a:lnTo>
                      <a:pt x="1055" y="10"/>
                    </a:lnTo>
                    <a:lnTo>
                      <a:pt x="1054" y="12"/>
                    </a:lnTo>
                    <a:lnTo>
                      <a:pt x="973" y="12"/>
                    </a:lnTo>
                    <a:lnTo>
                      <a:pt x="971" y="10"/>
                    </a:lnTo>
                    <a:lnTo>
                      <a:pt x="969" y="9"/>
                    </a:lnTo>
                    <a:lnTo>
                      <a:pt x="967" y="8"/>
                    </a:lnTo>
                    <a:lnTo>
                      <a:pt x="967" y="6"/>
                    </a:lnTo>
                    <a:lnTo>
                      <a:pt x="967" y="3"/>
                    </a:lnTo>
                    <a:lnTo>
                      <a:pt x="969" y="1"/>
                    </a:lnTo>
                    <a:lnTo>
                      <a:pt x="971" y="0"/>
                    </a:lnTo>
                    <a:lnTo>
                      <a:pt x="973" y="0"/>
                    </a:lnTo>
                    <a:close/>
                    <a:moveTo>
                      <a:pt x="1112" y="0"/>
                    </a:moveTo>
                    <a:lnTo>
                      <a:pt x="1193" y="0"/>
                    </a:lnTo>
                    <a:lnTo>
                      <a:pt x="1194" y="0"/>
                    </a:lnTo>
                    <a:lnTo>
                      <a:pt x="1196" y="1"/>
                    </a:lnTo>
                    <a:lnTo>
                      <a:pt x="1197" y="3"/>
                    </a:lnTo>
                    <a:lnTo>
                      <a:pt x="1197" y="6"/>
                    </a:lnTo>
                    <a:lnTo>
                      <a:pt x="1197" y="8"/>
                    </a:lnTo>
                    <a:lnTo>
                      <a:pt x="1196" y="9"/>
                    </a:lnTo>
                    <a:lnTo>
                      <a:pt x="1194" y="10"/>
                    </a:lnTo>
                    <a:lnTo>
                      <a:pt x="1193" y="12"/>
                    </a:lnTo>
                    <a:lnTo>
                      <a:pt x="1112" y="12"/>
                    </a:lnTo>
                    <a:lnTo>
                      <a:pt x="1109" y="10"/>
                    </a:lnTo>
                    <a:lnTo>
                      <a:pt x="1107" y="9"/>
                    </a:lnTo>
                    <a:lnTo>
                      <a:pt x="1106" y="8"/>
                    </a:lnTo>
                    <a:lnTo>
                      <a:pt x="1106" y="6"/>
                    </a:lnTo>
                    <a:lnTo>
                      <a:pt x="1106" y="3"/>
                    </a:lnTo>
                    <a:lnTo>
                      <a:pt x="1107" y="1"/>
                    </a:lnTo>
                    <a:lnTo>
                      <a:pt x="1109" y="0"/>
                    </a:lnTo>
                    <a:lnTo>
                      <a:pt x="1112" y="0"/>
                    </a:lnTo>
                    <a:close/>
                    <a:moveTo>
                      <a:pt x="1249" y="0"/>
                    </a:moveTo>
                    <a:lnTo>
                      <a:pt x="1330" y="0"/>
                    </a:lnTo>
                    <a:lnTo>
                      <a:pt x="1332" y="0"/>
                    </a:lnTo>
                    <a:lnTo>
                      <a:pt x="1334" y="1"/>
                    </a:lnTo>
                    <a:lnTo>
                      <a:pt x="1336" y="3"/>
                    </a:lnTo>
                    <a:lnTo>
                      <a:pt x="1336" y="6"/>
                    </a:lnTo>
                    <a:lnTo>
                      <a:pt x="1336" y="8"/>
                    </a:lnTo>
                    <a:lnTo>
                      <a:pt x="1334" y="9"/>
                    </a:lnTo>
                    <a:lnTo>
                      <a:pt x="1332" y="10"/>
                    </a:lnTo>
                    <a:lnTo>
                      <a:pt x="1330" y="12"/>
                    </a:lnTo>
                    <a:lnTo>
                      <a:pt x="1249" y="12"/>
                    </a:lnTo>
                    <a:lnTo>
                      <a:pt x="1247" y="10"/>
                    </a:lnTo>
                    <a:lnTo>
                      <a:pt x="1246" y="9"/>
                    </a:lnTo>
                    <a:lnTo>
                      <a:pt x="1244" y="8"/>
                    </a:lnTo>
                    <a:lnTo>
                      <a:pt x="1244" y="6"/>
                    </a:lnTo>
                    <a:lnTo>
                      <a:pt x="1244" y="3"/>
                    </a:lnTo>
                    <a:lnTo>
                      <a:pt x="1246" y="1"/>
                    </a:lnTo>
                    <a:lnTo>
                      <a:pt x="1247" y="0"/>
                    </a:lnTo>
                    <a:lnTo>
                      <a:pt x="1249" y="0"/>
                    </a:lnTo>
                    <a:close/>
                    <a:moveTo>
                      <a:pt x="1388" y="0"/>
                    </a:moveTo>
                    <a:lnTo>
                      <a:pt x="1468" y="0"/>
                    </a:lnTo>
                    <a:lnTo>
                      <a:pt x="1471" y="0"/>
                    </a:lnTo>
                    <a:lnTo>
                      <a:pt x="1472" y="1"/>
                    </a:lnTo>
                    <a:lnTo>
                      <a:pt x="1473" y="3"/>
                    </a:lnTo>
                    <a:lnTo>
                      <a:pt x="1474" y="6"/>
                    </a:lnTo>
                    <a:lnTo>
                      <a:pt x="1473" y="8"/>
                    </a:lnTo>
                    <a:lnTo>
                      <a:pt x="1472" y="9"/>
                    </a:lnTo>
                    <a:lnTo>
                      <a:pt x="1471" y="10"/>
                    </a:lnTo>
                    <a:lnTo>
                      <a:pt x="1468" y="12"/>
                    </a:lnTo>
                    <a:lnTo>
                      <a:pt x="1388" y="12"/>
                    </a:lnTo>
                    <a:lnTo>
                      <a:pt x="1385" y="10"/>
                    </a:lnTo>
                    <a:lnTo>
                      <a:pt x="1384" y="9"/>
                    </a:lnTo>
                    <a:lnTo>
                      <a:pt x="1382" y="8"/>
                    </a:lnTo>
                    <a:lnTo>
                      <a:pt x="1382" y="6"/>
                    </a:lnTo>
                    <a:lnTo>
                      <a:pt x="1382" y="3"/>
                    </a:lnTo>
                    <a:lnTo>
                      <a:pt x="1384" y="1"/>
                    </a:lnTo>
                    <a:lnTo>
                      <a:pt x="1385" y="0"/>
                    </a:lnTo>
                    <a:lnTo>
                      <a:pt x="1388" y="0"/>
                    </a:lnTo>
                    <a:close/>
                    <a:moveTo>
                      <a:pt x="1526" y="0"/>
                    </a:moveTo>
                    <a:lnTo>
                      <a:pt x="1607" y="0"/>
                    </a:lnTo>
                    <a:lnTo>
                      <a:pt x="1608" y="0"/>
                    </a:lnTo>
                    <a:lnTo>
                      <a:pt x="1611" y="1"/>
                    </a:lnTo>
                    <a:lnTo>
                      <a:pt x="1612" y="3"/>
                    </a:lnTo>
                    <a:lnTo>
                      <a:pt x="1613" y="6"/>
                    </a:lnTo>
                    <a:lnTo>
                      <a:pt x="1612" y="8"/>
                    </a:lnTo>
                    <a:lnTo>
                      <a:pt x="1611" y="9"/>
                    </a:lnTo>
                    <a:lnTo>
                      <a:pt x="1608" y="10"/>
                    </a:lnTo>
                    <a:lnTo>
                      <a:pt x="1607" y="12"/>
                    </a:lnTo>
                    <a:lnTo>
                      <a:pt x="1526" y="12"/>
                    </a:lnTo>
                    <a:lnTo>
                      <a:pt x="1524" y="10"/>
                    </a:lnTo>
                    <a:lnTo>
                      <a:pt x="1521" y="9"/>
                    </a:lnTo>
                    <a:lnTo>
                      <a:pt x="1520" y="8"/>
                    </a:lnTo>
                    <a:lnTo>
                      <a:pt x="1520" y="6"/>
                    </a:lnTo>
                    <a:lnTo>
                      <a:pt x="1520" y="3"/>
                    </a:lnTo>
                    <a:lnTo>
                      <a:pt x="1521" y="1"/>
                    </a:lnTo>
                    <a:lnTo>
                      <a:pt x="1524" y="0"/>
                    </a:lnTo>
                    <a:lnTo>
                      <a:pt x="1526" y="0"/>
                    </a:lnTo>
                    <a:close/>
                    <a:moveTo>
                      <a:pt x="1665" y="0"/>
                    </a:moveTo>
                    <a:lnTo>
                      <a:pt x="1745" y="0"/>
                    </a:lnTo>
                    <a:lnTo>
                      <a:pt x="1747" y="0"/>
                    </a:lnTo>
                    <a:lnTo>
                      <a:pt x="1749" y="1"/>
                    </a:lnTo>
                    <a:lnTo>
                      <a:pt x="1750" y="3"/>
                    </a:lnTo>
                    <a:lnTo>
                      <a:pt x="1750" y="6"/>
                    </a:lnTo>
                    <a:lnTo>
                      <a:pt x="1750" y="8"/>
                    </a:lnTo>
                    <a:lnTo>
                      <a:pt x="1749" y="9"/>
                    </a:lnTo>
                    <a:lnTo>
                      <a:pt x="1747" y="10"/>
                    </a:lnTo>
                    <a:lnTo>
                      <a:pt x="1745" y="12"/>
                    </a:lnTo>
                    <a:lnTo>
                      <a:pt x="1665" y="12"/>
                    </a:lnTo>
                    <a:lnTo>
                      <a:pt x="1662" y="10"/>
                    </a:lnTo>
                    <a:lnTo>
                      <a:pt x="1660" y="9"/>
                    </a:lnTo>
                    <a:lnTo>
                      <a:pt x="1659" y="8"/>
                    </a:lnTo>
                    <a:lnTo>
                      <a:pt x="1659" y="6"/>
                    </a:lnTo>
                    <a:lnTo>
                      <a:pt x="1659" y="3"/>
                    </a:lnTo>
                    <a:lnTo>
                      <a:pt x="1660" y="1"/>
                    </a:lnTo>
                    <a:lnTo>
                      <a:pt x="1662" y="0"/>
                    </a:lnTo>
                    <a:lnTo>
                      <a:pt x="1665" y="0"/>
                    </a:lnTo>
                    <a:close/>
                    <a:moveTo>
                      <a:pt x="1802" y="0"/>
                    </a:moveTo>
                    <a:lnTo>
                      <a:pt x="1883" y="0"/>
                    </a:lnTo>
                    <a:lnTo>
                      <a:pt x="1885" y="0"/>
                    </a:lnTo>
                    <a:lnTo>
                      <a:pt x="1886" y="1"/>
                    </a:lnTo>
                    <a:lnTo>
                      <a:pt x="1889" y="3"/>
                    </a:lnTo>
                    <a:lnTo>
                      <a:pt x="1889" y="6"/>
                    </a:lnTo>
                    <a:lnTo>
                      <a:pt x="1889" y="8"/>
                    </a:lnTo>
                    <a:lnTo>
                      <a:pt x="1886" y="9"/>
                    </a:lnTo>
                    <a:lnTo>
                      <a:pt x="1885" y="10"/>
                    </a:lnTo>
                    <a:lnTo>
                      <a:pt x="1883" y="12"/>
                    </a:lnTo>
                    <a:lnTo>
                      <a:pt x="1802" y="12"/>
                    </a:lnTo>
                    <a:lnTo>
                      <a:pt x="1800" y="10"/>
                    </a:lnTo>
                    <a:lnTo>
                      <a:pt x="1798" y="9"/>
                    </a:lnTo>
                    <a:lnTo>
                      <a:pt x="1797" y="8"/>
                    </a:lnTo>
                    <a:lnTo>
                      <a:pt x="1797" y="6"/>
                    </a:lnTo>
                    <a:lnTo>
                      <a:pt x="1797" y="3"/>
                    </a:lnTo>
                    <a:lnTo>
                      <a:pt x="1798" y="1"/>
                    </a:lnTo>
                    <a:lnTo>
                      <a:pt x="1800" y="0"/>
                    </a:lnTo>
                    <a:lnTo>
                      <a:pt x="1802" y="0"/>
                    </a:lnTo>
                    <a:close/>
                    <a:moveTo>
                      <a:pt x="1941" y="0"/>
                    </a:moveTo>
                    <a:lnTo>
                      <a:pt x="2021" y="0"/>
                    </a:lnTo>
                    <a:lnTo>
                      <a:pt x="2024" y="0"/>
                    </a:lnTo>
                    <a:lnTo>
                      <a:pt x="2025" y="1"/>
                    </a:lnTo>
                    <a:lnTo>
                      <a:pt x="2026" y="3"/>
                    </a:lnTo>
                    <a:lnTo>
                      <a:pt x="2027" y="6"/>
                    </a:lnTo>
                    <a:lnTo>
                      <a:pt x="2026" y="8"/>
                    </a:lnTo>
                    <a:lnTo>
                      <a:pt x="2025" y="9"/>
                    </a:lnTo>
                    <a:lnTo>
                      <a:pt x="2024" y="10"/>
                    </a:lnTo>
                    <a:lnTo>
                      <a:pt x="2021" y="12"/>
                    </a:lnTo>
                    <a:lnTo>
                      <a:pt x="1941" y="12"/>
                    </a:lnTo>
                    <a:lnTo>
                      <a:pt x="1938" y="10"/>
                    </a:lnTo>
                    <a:lnTo>
                      <a:pt x="1937" y="9"/>
                    </a:lnTo>
                    <a:lnTo>
                      <a:pt x="1935" y="8"/>
                    </a:lnTo>
                    <a:lnTo>
                      <a:pt x="1935" y="6"/>
                    </a:lnTo>
                    <a:lnTo>
                      <a:pt x="1935" y="3"/>
                    </a:lnTo>
                    <a:lnTo>
                      <a:pt x="1937" y="1"/>
                    </a:lnTo>
                    <a:lnTo>
                      <a:pt x="1938" y="0"/>
                    </a:lnTo>
                    <a:lnTo>
                      <a:pt x="1941" y="0"/>
                    </a:lnTo>
                    <a:close/>
                    <a:moveTo>
                      <a:pt x="2079" y="0"/>
                    </a:moveTo>
                    <a:lnTo>
                      <a:pt x="2160" y="0"/>
                    </a:lnTo>
                    <a:lnTo>
                      <a:pt x="2161" y="0"/>
                    </a:lnTo>
                    <a:lnTo>
                      <a:pt x="2163" y="1"/>
                    </a:lnTo>
                    <a:lnTo>
                      <a:pt x="2165" y="3"/>
                    </a:lnTo>
                    <a:lnTo>
                      <a:pt x="2166" y="6"/>
                    </a:lnTo>
                    <a:lnTo>
                      <a:pt x="2165" y="8"/>
                    </a:lnTo>
                    <a:lnTo>
                      <a:pt x="2163" y="9"/>
                    </a:lnTo>
                    <a:lnTo>
                      <a:pt x="2161" y="10"/>
                    </a:lnTo>
                    <a:lnTo>
                      <a:pt x="2160" y="12"/>
                    </a:lnTo>
                    <a:lnTo>
                      <a:pt x="2079" y="12"/>
                    </a:lnTo>
                    <a:lnTo>
                      <a:pt x="2077" y="10"/>
                    </a:lnTo>
                    <a:lnTo>
                      <a:pt x="2074" y="9"/>
                    </a:lnTo>
                    <a:lnTo>
                      <a:pt x="2073" y="8"/>
                    </a:lnTo>
                    <a:lnTo>
                      <a:pt x="2073" y="6"/>
                    </a:lnTo>
                    <a:lnTo>
                      <a:pt x="2073" y="3"/>
                    </a:lnTo>
                    <a:lnTo>
                      <a:pt x="2074" y="1"/>
                    </a:lnTo>
                    <a:lnTo>
                      <a:pt x="2077" y="0"/>
                    </a:lnTo>
                    <a:lnTo>
                      <a:pt x="2079" y="0"/>
                    </a:lnTo>
                    <a:close/>
                    <a:moveTo>
                      <a:pt x="2218" y="0"/>
                    </a:moveTo>
                    <a:lnTo>
                      <a:pt x="2298" y="0"/>
                    </a:lnTo>
                    <a:lnTo>
                      <a:pt x="2300" y="0"/>
                    </a:lnTo>
                    <a:lnTo>
                      <a:pt x="2302" y="1"/>
                    </a:lnTo>
                    <a:lnTo>
                      <a:pt x="2303" y="3"/>
                    </a:lnTo>
                    <a:lnTo>
                      <a:pt x="2303" y="6"/>
                    </a:lnTo>
                    <a:lnTo>
                      <a:pt x="2303" y="8"/>
                    </a:lnTo>
                    <a:lnTo>
                      <a:pt x="2302" y="9"/>
                    </a:lnTo>
                    <a:lnTo>
                      <a:pt x="2300" y="10"/>
                    </a:lnTo>
                    <a:lnTo>
                      <a:pt x="2298" y="12"/>
                    </a:lnTo>
                    <a:lnTo>
                      <a:pt x="2218" y="12"/>
                    </a:lnTo>
                    <a:lnTo>
                      <a:pt x="2215" y="10"/>
                    </a:lnTo>
                    <a:lnTo>
                      <a:pt x="2213" y="9"/>
                    </a:lnTo>
                    <a:lnTo>
                      <a:pt x="2212" y="8"/>
                    </a:lnTo>
                    <a:lnTo>
                      <a:pt x="2212" y="6"/>
                    </a:lnTo>
                    <a:lnTo>
                      <a:pt x="2212" y="3"/>
                    </a:lnTo>
                    <a:lnTo>
                      <a:pt x="2213" y="1"/>
                    </a:lnTo>
                    <a:lnTo>
                      <a:pt x="2215" y="0"/>
                    </a:lnTo>
                    <a:lnTo>
                      <a:pt x="2218" y="0"/>
                    </a:lnTo>
                    <a:close/>
                    <a:moveTo>
                      <a:pt x="2355" y="0"/>
                    </a:moveTo>
                    <a:lnTo>
                      <a:pt x="2436" y="0"/>
                    </a:lnTo>
                    <a:lnTo>
                      <a:pt x="2438" y="0"/>
                    </a:lnTo>
                    <a:lnTo>
                      <a:pt x="2439" y="1"/>
                    </a:lnTo>
                    <a:lnTo>
                      <a:pt x="2442" y="3"/>
                    </a:lnTo>
                    <a:lnTo>
                      <a:pt x="2442" y="6"/>
                    </a:lnTo>
                    <a:lnTo>
                      <a:pt x="2442" y="8"/>
                    </a:lnTo>
                    <a:lnTo>
                      <a:pt x="2439" y="9"/>
                    </a:lnTo>
                    <a:lnTo>
                      <a:pt x="2438" y="10"/>
                    </a:lnTo>
                    <a:lnTo>
                      <a:pt x="2436" y="12"/>
                    </a:lnTo>
                    <a:lnTo>
                      <a:pt x="2355" y="12"/>
                    </a:lnTo>
                    <a:lnTo>
                      <a:pt x="2353" y="10"/>
                    </a:lnTo>
                    <a:lnTo>
                      <a:pt x="2351" y="9"/>
                    </a:lnTo>
                    <a:lnTo>
                      <a:pt x="2350" y="8"/>
                    </a:lnTo>
                    <a:lnTo>
                      <a:pt x="2350" y="6"/>
                    </a:lnTo>
                    <a:lnTo>
                      <a:pt x="2350" y="3"/>
                    </a:lnTo>
                    <a:lnTo>
                      <a:pt x="2351" y="1"/>
                    </a:lnTo>
                    <a:lnTo>
                      <a:pt x="2353" y="0"/>
                    </a:lnTo>
                    <a:lnTo>
                      <a:pt x="2355" y="0"/>
                    </a:lnTo>
                    <a:close/>
                    <a:moveTo>
                      <a:pt x="2493" y="0"/>
                    </a:moveTo>
                    <a:lnTo>
                      <a:pt x="2574" y="0"/>
                    </a:lnTo>
                    <a:lnTo>
                      <a:pt x="2577" y="0"/>
                    </a:lnTo>
                    <a:lnTo>
                      <a:pt x="2578" y="1"/>
                    </a:lnTo>
                    <a:lnTo>
                      <a:pt x="2579" y="3"/>
                    </a:lnTo>
                    <a:lnTo>
                      <a:pt x="2580" y="6"/>
                    </a:lnTo>
                    <a:lnTo>
                      <a:pt x="2579" y="8"/>
                    </a:lnTo>
                    <a:lnTo>
                      <a:pt x="2578" y="9"/>
                    </a:lnTo>
                    <a:lnTo>
                      <a:pt x="2577" y="10"/>
                    </a:lnTo>
                    <a:lnTo>
                      <a:pt x="2574" y="12"/>
                    </a:lnTo>
                    <a:lnTo>
                      <a:pt x="2493" y="12"/>
                    </a:lnTo>
                    <a:lnTo>
                      <a:pt x="2491" y="10"/>
                    </a:lnTo>
                    <a:lnTo>
                      <a:pt x="2490" y="9"/>
                    </a:lnTo>
                    <a:lnTo>
                      <a:pt x="2487" y="8"/>
                    </a:lnTo>
                    <a:lnTo>
                      <a:pt x="2487" y="6"/>
                    </a:lnTo>
                    <a:lnTo>
                      <a:pt x="2487" y="3"/>
                    </a:lnTo>
                    <a:lnTo>
                      <a:pt x="2490" y="1"/>
                    </a:lnTo>
                    <a:lnTo>
                      <a:pt x="2491" y="0"/>
                    </a:lnTo>
                    <a:lnTo>
                      <a:pt x="2493" y="0"/>
                    </a:lnTo>
                    <a:close/>
                    <a:moveTo>
                      <a:pt x="2632" y="0"/>
                    </a:moveTo>
                    <a:lnTo>
                      <a:pt x="2713" y="0"/>
                    </a:lnTo>
                    <a:lnTo>
                      <a:pt x="2714" y="0"/>
                    </a:lnTo>
                    <a:lnTo>
                      <a:pt x="2716" y="1"/>
                    </a:lnTo>
                    <a:lnTo>
                      <a:pt x="2718" y="3"/>
                    </a:lnTo>
                    <a:lnTo>
                      <a:pt x="2719" y="6"/>
                    </a:lnTo>
                    <a:lnTo>
                      <a:pt x="2718" y="8"/>
                    </a:lnTo>
                    <a:lnTo>
                      <a:pt x="2716" y="9"/>
                    </a:lnTo>
                    <a:lnTo>
                      <a:pt x="2714" y="10"/>
                    </a:lnTo>
                    <a:lnTo>
                      <a:pt x="2713" y="12"/>
                    </a:lnTo>
                    <a:lnTo>
                      <a:pt x="2632" y="12"/>
                    </a:lnTo>
                    <a:lnTo>
                      <a:pt x="2630" y="10"/>
                    </a:lnTo>
                    <a:lnTo>
                      <a:pt x="2627" y="9"/>
                    </a:lnTo>
                    <a:lnTo>
                      <a:pt x="2626" y="8"/>
                    </a:lnTo>
                    <a:lnTo>
                      <a:pt x="2626" y="6"/>
                    </a:lnTo>
                    <a:lnTo>
                      <a:pt x="2626" y="3"/>
                    </a:lnTo>
                    <a:lnTo>
                      <a:pt x="2627" y="1"/>
                    </a:lnTo>
                    <a:lnTo>
                      <a:pt x="2630" y="0"/>
                    </a:lnTo>
                    <a:lnTo>
                      <a:pt x="2632" y="0"/>
                    </a:lnTo>
                    <a:close/>
                    <a:moveTo>
                      <a:pt x="2771" y="0"/>
                    </a:moveTo>
                    <a:lnTo>
                      <a:pt x="2851" y="0"/>
                    </a:lnTo>
                    <a:lnTo>
                      <a:pt x="2852" y="0"/>
                    </a:lnTo>
                    <a:lnTo>
                      <a:pt x="2855" y="1"/>
                    </a:lnTo>
                    <a:lnTo>
                      <a:pt x="2856" y="3"/>
                    </a:lnTo>
                    <a:lnTo>
                      <a:pt x="2856" y="6"/>
                    </a:lnTo>
                    <a:lnTo>
                      <a:pt x="2856" y="8"/>
                    </a:lnTo>
                    <a:lnTo>
                      <a:pt x="2855" y="9"/>
                    </a:lnTo>
                    <a:lnTo>
                      <a:pt x="2852" y="10"/>
                    </a:lnTo>
                    <a:lnTo>
                      <a:pt x="2851" y="12"/>
                    </a:lnTo>
                    <a:lnTo>
                      <a:pt x="2771" y="12"/>
                    </a:lnTo>
                    <a:lnTo>
                      <a:pt x="2767" y="10"/>
                    </a:lnTo>
                    <a:lnTo>
                      <a:pt x="2766" y="9"/>
                    </a:lnTo>
                    <a:lnTo>
                      <a:pt x="2765" y="8"/>
                    </a:lnTo>
                    <a:lnTo>
                      <a:pt x="2765" y="6"/>
                    </a:lnTo>
                    <a:lnTo>
                      <a:pt x="2765" y="3"/>
                    </a:lnTo>
                    <a:lnTo>
                      <a:pt x="2766" y="1"/>
                    </a:lnTo>
                    <a:lnTo>
                      <a:pt x="2767" y="0"/>
                    </a:lnTo>
                    <a:lnTo>
                      <a:pt x="2771" y="0"/>
                    </a:lnTo>
                    <a:close/>
                    <a:moveTo>
                      <a:pt x="2908" y="0"/>
                    </a:moveTo>
                    <a:lnTo>
                      <a:pt x="2989" y="0"/>
                    </a:lnTo>
                    <a:lnTo>
                      <a:pt x="2991" y="0"/>
                    </a:lnTo>
                    <a:lnTo>
                      <a:pt x="2992" y="1"/>
                    </a:lnTo>
                    <a:lnTo>
                      <a:pt x="2995" y="3"/>
                    </a:lnTo>
                    <a:lnTo>
                      <a:pt x="2995" y="6"/>
                    </a:lnTo>
                    <a:lnTo>
                      <a:pt x="2995" y="8"/>
                    </a:lnTo>
                    <a:lnTo>
                      <a:pt x="2992" y="9"/>
                    </a:lnTo>
                    <a:lnTo>
                      <a:pt x="2991" y="10"/>
                    </a:lnTo>
                    <a:lnTo>
                      <a:pt x="2989" y="12"/>
                    </a:lnTo>
                    <a:lnTo>
                      <a:pt x="2908" y="12"/>
                    </a:lnTo>
                    <a:lnTo>
                      <a:pt x="2905" y="10"/>
                    </a:lnTo>
                    <a:lnTo>
                      <a:pt x="2904" y="9"/>
                    </a:lnTo>
                    <a:lnTo>
                      <a:pt x="2903" y="8"/>
                    </a:lnTo>
                    <a:lnTo>
                      <a:pt x="2903" y="6"/>
                    </a:lnTo>
                    <a:lnTo>
                      <a:pt x="2903" y="3"/>
                    </a:lnTo>
                    <a:lnTo>
                      <a:pt x="2904" y="1"/>
                    </a:lnTo>
                    <a:lnTo>
                      <a:pt x="2905" y="0"/>
                    </a:lnTo>
                    <a:lnTo>
                      <a:pt x="2908" y="0"/>
                    </a:lnTo>
                    <a:close/>
                    <a:moveTo>
                      <a:pt x="3046" y="0"/>
                    </a:moveTo>
                    <a:lnTo>
                      <a:pt x="3127" y="0"/>
                    </a:lnTo>
                    <a:lnTo>
                      <a:pt x="3130" y="0"/>
                    </a:lnTo>
                    <a:lnTo>
                      <a:pt x="3131" y="1"/>
                    </a:lnTo>
                    <a:lnTo>
                      <a:pt x="3132" y="3"/>
                    </a:lnTo>
                    <a:lnTo>
                      <a:pt x="3133" y="6"/>
                    </a:lnTo>
                    <a:lnTo>
                      <a:pt x="3132" y="8"/>
                    </a:lnTo>
                    <a:lnTo>
                      <a:pt x="3131" y="9"/>
                    </a:lnTo>
                    <a:lnTo>
                      <a:pt x="3130" y="10"/>
                    </a:lnTo>
                    <a:lnTo>
                      <a:pt x="3127" y="12"/>
                    </a:lnTo>
                    <a:lnTo>
                      <a:pt x="3046" y="12"/>
                    </a:lnTo>
                    <a:lnTo>
                      <a:pt x="3044" y="10"/>
                    </a:lnTo>
                    <a:lnTo>
                      <a:pt x="3042" y="9"/>
                    </a:lnTo>
                    <a:lnTo>
                      <a:pt x="3040" y="8"/>
                    </a:lnTo>
                    <a:lnTo>
                      <a:pt x="3040" y="6"/>
                    </a:lnTo>
                    <a:lnTo>
                      <a:pt x="3040" y="3"/>
                    </a:lnTo>
                    <a:lnTo>
                      <a:pt x="3042" y="1"/>
                    </a:lnTo>
                    <a:lnTo>
                      <a:pt x="3044" y="0"/>
                    </a:lnTo>
                    <a:lnTo>
                      <a:pt x="3046" y="0"/>
                    </a:lnTo>
                    <a:close/>
                    <a:moveTo>
                      <a:pt x="3185" y="0"/>
                    </a:moveTo>
                    <a:lnTo>
                      <a:pt x="3266" y="0"/>
                    </a:lnTo>
                    <a:lnTo>
                      <a:pt x="3267" y="0"/>
                    </a:lnTo>
                    <a:lnTo>
                      <a:pt x="3269" y="1"/>
                    </a:lnTo>
                    <a:lnTo>
                      <a:pt x="3270" y="3"/>
                    </a:lnTo>
                    <a:lnTo>
                      <a:pt x="3272" y="6"/>
                    </a:lnTo>
                    <a:lnTo>
                      <a:pt x="3270" y="8"/>
                    </a:lnTo>
                    <a:lnTo>
                      <a:pt x="3269" y="9"/>
                    </a:lnTo>
                    <a:lnTo>
                      <a:pt x="3267" y="10"/>
                    </a:lnTo>
                    <a:lnTo>
                      <a:pt x="3266" y="12"/>
                    </a:lnTo>
                    <a:lnTo>
                      <a:pt x="3185" y="12"/>
                    </a:lnTo>
                    <a:lnTo>
                      <a:pt x="3183" y="10"/>
                    </a:lnTo>
                    <a:lnTo>
                      <a:pt x="3180" y="9"/>
                    </a:lnTo>
                    <a:lnTo>
                      <a:pt x="3179" y="8"/>
                    </a:lnTo>
                    <a:lnTo>
                      <a:pt x="3179" y="6"/>
                    </a:lnTo>
                    <a:lnTo>
                      <a:pt x="3179" y="3"/>
                    </a:lnTo>
                    <a:lnTo>
                      <a:pt x="3180" y="1"/>
                    </a:lnTo>
                    <a:lnTo>
                      <a:pt x="3183" y="0"/>
                    </a:lnTo>
                    <a:lnTo>
                      <a:pt x="3185" y="0"/>
                    </a:lnTo>
                    <a:close/>
                    <a:moveTo>
                      <a:pt x="3323" y="0"/>
                    </a:moveTo>
                    <a:lnTo>
                      <a:pt x="3404" y="0"/>
                    </a:lnTo>
                    <a:lnTo>
                      <a:pt x="3405" y="0"/>
                    </a:lnTo>
                    <a:lnTo>
                      <a:pt x="3408" y="1"/>
                    </a:lnTo>
                    <a:lnTo>
                      <a:pt x="3409" y="3"/>
                    </a:lnTo>
                    <a:lnTo>
                      <a:pt x="3409" y="6"/>
                    </a:lnTo>
                    <a:lnTo>
                      <a:pt x="3409" y="8"/>
                    </a:lnTo>
                    <a:lnTo>
                      <a:pt x="3408" y="9"/>
                    </a:lnTo>
                    <a:lnTo>
                      <a:pt x="3405" y="10"/>
                    </a:lnTo>
                    <a:lnTo>
                      <a:pt x="3404" y="12"/>
                    </a:lnTo>
                    <a:lnTo>
                      <a:pt x="3323" y="12"/>
                    </a:lnTo>
                    <a:lnTo>
                      <a:pt x="3320" y="10"/>
                    </a:lnTo>
                    <a:lnTo>
                      <a:pt x="3319" y="9"/>
                    </a:lnTo>
                    <a:lnTo>
                      <a:pt x="3317" y="8"/>
                    </a:lnTo>
                    <a:lnTo>
                      <a:pt x="3317" y="6"/>
                    </a:lnTo>
                    <a:lnTo>
                      <a:pt x="3317" y="3"/>
                    </a:lnTo>
                    <a:lnTo>
                      <a:pt x="3319" y="1"/>
                    </a:lnTo>
                    <a:lnTo>
                      <a:pt x="3320" y="0"/>
                    </a:lnTo>
                    <a:lnTo>
                      <a:pt x="3323" y="0"/>
                    </a:lnTo>
                    <a:close/>
                    <a:moveTo>
                      <a:pt x="3461" y="0"/>
                    </a:moveTo>
                    <a:lnTo>
                      <a:pt x="3541" y="0"/>
                    </a:lnTo>
                    <a:lnTo>
                      <a:pt x="3544" y="0"/>
                    </a:lnTo>
                    <a:lnTo>
                      <a:pt x="3545" y="1"/>
                    </a:lnTo>
                    <a:lnTo>
                      <a:pt x="3547" y="3"/>
                    </a:lnTo>
                    <a:lnTo>
                      <a:pt x="3547" y="6"/>
                    </a:lnTo>
                    <a:lnTo>
                      <a:pt x="3547" y="8"/>
                    </a:lnTo>
                    <a:lnTo>
                      <a:pt x="3545" y="9"/>
                    </a:lnTo>
                    <a:lnTo>
                      <a:pt x="3544" y="10"/>
                    </a:lnTo>
                    <a:lnTo>
                      <a:pt x="3541" y="12"/>
                    </a:lnTo>
                    <a:lnTo>
                      <a:pt x="3461" y="12"/>
                    </a:lnTo>
                    <a:lnTo>
                      <a:pt x="3458" y="10"/>
                    </a:lnTo>
                    <a:lnTo>
                      <a:pt x="3457" y="9"/>
                    </a:lnTo>
                    <a:lnTo>
                      <a:pt x="3456" y="8"/>
                    </a:lnTo>
                    <a:lnTo>
                      <a:pt x="3456" y="6"/>
                    </a:lnTo>
                    <a:lnTo>
                      <a:pt x="3456" y="3"/>
                    </a:lnTo>
                    <a:lnTo>
                      <a:pt x="3457" y="1"/>
                    </a:lnTo>
                    <a:lnTo>
                      <a:pt x="3458" y="0"/>
                    </a:lnTo>
                    <a:lnTo>
                      <a:pt x="3461" y="0"/>
                    </a:lnTo>
                    <a:close/>
                    <a:moveTo>
                      <a:pt x="3599" y="0"/>
                    </a:moveTo>
                    <a:lnTo>
                      <a:pt x="3680" y="0"/>
                    </a:lnTo>
                    <a:lnTo>
                      <a:pt x="3682" y="0"/>
                    </a:lnTo>
                    <a:lnTo>
                      <a:pt x="3684" y="1"/>
                    </a:lnTo>
                    <a:lnTo>
                      <a:pt x="3685" y="3"/>
                    </a:lnTo>
                    <a:lnTo>
                      <a:pt x="3686" y="6"/>
                    </a:lnTo>
                    <a:lnTo>
                      <a:pt x="3685" y="8"/>
                    </a:lnTo>
                    <a:lnTo>
                      <a:pt x="3684" y="9"/>
                    </a:lnTo>
                    <a:lnTo>
                      <a:pt x="3682" y="10"/>
                    </a:lnTo>
                    <a:lnTo>
                      <a:pt x="3680" y="12"/>
                    </a:lnTo>
                    <a:lnTo>
                      <a:pt x="3599" y="12"/>
                    </a:lnTo>
                    <a:lnTo>
                      <a:pt x="3597" y="10"/>
                    </a:lnTo>
                    <a:lnTo>
                      <a:pt x="3594" y="9"/>
                    </a:lnTo>
                    <a:lnTo>
                      <a:pt x="3593" y="8"/>
                    </a:lnTo>
                    <a:lnTo>
                      <a:pt x="3593" y="6"/>
                    </a:lnTo>
                    <a:lnTo>
                      <a:pt x="3593" y="3"/>
                    </a:lnTo>
                    <a:lnTo>
                      <a:pt x="3594" y="1"/>
                    </a:lnTo>
                    <a:lnTo>
                      <a:pt x="3597" y="0"/>
                    </a:lnTo>
                    <a:lnTo>
                      <a:pt x="3599" y="0"/>
                    </a:lnTo>
                    <a:close/>
                    <a:moveTo>
                      <a:pt x="3738" y="0"/>
                    </a:moveTo>
                    <a:lnTo>
                      <a:pt x="3819" y="0"/>
                    </a:lnTo>
                    <a:lnTo>
                      <a:pt x="3820" y="0"/>
                    </a:lnTo>
                    <a:lnTo>
                      <a:pt x="3822" y="1"/>
                    </a:lnTo>
                    <a:lnTo>
                      <a:pt x="3823" y="3"/>
                    </a:lnTo>
                    <a:lnTo>
                      <a:pt x="3825" y="6"/>
                    </a:lnTo>
                    <a:lnTo>
                      <a:pt x="3823" y="8"/>
                    </a:lnTo>
                    <a:lnTo>
                      <a:pt x="3822" y="9"/>
                    </a:lnTo>
                    <a:lnTo>
                      <a:pt x="3820" y="10"/>
                    </a:lnTo>
                    <a:lnTo>
                      <a:pt x="3819" y="12"/>
                    </a:lnTo>
                    <a:lnTo>
                      <a:pt x="3738" y="12"/>
                    </a:lnTo>
                    <a:lnTo>
                      <a:pt x="3735" y="10"/>
                    </a:lnTo>
                    <a:lnTo>
                      <a:pt x="3733" y="9"/>
                    </a:lnTo>
                    <a:lnTo>
                      <a:pt x="3732" y="8"/>
                    </a:lnTo>
                    <a:lnTo>
                      <a:pt x="3732" y="6"/>
                    </a:lnTo>
                    <a:lnTo>
                      <a:pt x="3732" y="3"/>
                    </a:lnTo>
                    <a:lnTo>
                      <a:pt x="3733" y="1"/>
                    </a:lnTo>
                    <a:lnTo>
                      <a:pt x="3735" y="0"/>
                    </a:lnTo>
                    <a:lnTo>
                      <a:pt x="3738" y="0"/>
                    </a:lnTo>
                    <a:close/>
                    <a:moveTo>
                      <a:pt x="3876" y="0"/>
                    </a:moveTo>
                    <a:lnTo>
                      <a:pt x="3957" y="0"/>
                    </a:lnTo>
                    <a:lnTo>
                      <a:pt x="3958" y="0"/>
                    </a:lnTo>
                    <a:lnTo>
                      <a:pt x="3961" y="1"/>
                    </a:lnTo>
                    <a:lnTo>
                      <a:pt x="3962" y="3"/>
                    </a:lnTo>
                    <a:lnTo>
                      <a:pt x="3962" y="6"/>
                    </a:lnTo>
                    <a:lnTo>
                      <a:pt x="3962" y="8"/>
                    </a:lnTo>
                    <a:lnTo>
                      <a:pt x="3961" y="9"/>
                    </a:lnTo>
                    <a:lnTo>
                      <a:pt x="3958" y="10"/>
                    </a:lnTo>
                    <a:lnTo>
                      <a:pt x="3957" y="12"/>
                    </a:lnTo>
                    <a:lnTo>
                      <a:pt x="3876" y="12"/>
                    </a:lnTo>
                    <a:lnTo>
                      <a:pt x="3873" y="10"/>
                    </a:lnTo>
                    <a:lnTo>
                      <a:pt x="3872" y="9"/>
                    </a:lnTo>
                    <a:lnTo>
                      <a:pt x="3870" y="8"/>
                    </a:lnTo>
                    <a:lnTo>
                      <a:pt x="3870" y="6"/>
                    </a:lnTo>
                    <a:lnTo>
                      <a:pt x="3870" y="3"/>
                    </a:lnTo>
                    <a:lnTo>
                      <a:pt x="3872" y="1"/>
                    </a:lnTo>
                    <a:lnTo>
                      <a:pt x="3873" y="0"/>
                    </a:lnTo>
                    <a:lnTo>
                      <a:pt x="3876" y="0"/>
                    </a:lnTo>
                    <a:close/>
                    <a:moveTo>
                      <a:pt x="4014" y="0"/>
                    </a:moveTo>
                    <a:lnTo>
                      <a:pt x="4094" y="0"/>
                    </a:lnTo>
                    <a:lnTo>
                      <a:pt x="4097" y="0"/>
                    </a:lnTo>
                    <a:lnTo>
                      <a:pt x="4098" y="1"/>
                    </a:lnTo>
                    <a:lnTo>
                      <a:pt x="4100" y="3"/>
                    </a:lnTo>
                    <a:lnTo>
                      <a:pt x="4100" y="6"/>
                    </a:lnTo>
                    <a:lnTo>
                      <a:pt x="4100" y="8"/>
                    </a:lnTo>
                    <a:lnTo>
                      <a:pt x="4098" y="9"/>
                    </a:lnTo>
                    <a:lnTo>
                      <a:pt x="4097" y="10"/>
                    </a:lnTo>
                    <a:lnTo>
                      <a:pt x="4094" y="12"/>
                    </a:lnTo>
                    <a:lnTo>
                      <a:pt x="4014" y="12"/>
                    </a:lnTo>
                    <a:lnTo>
                      <a:pt x="4011" y="10"/>
                    </a:lnTo>
                    <a:lnTo>
                      <a:pt x="4010" y="9"/>
                    </a:lnTo>
                    <a:lnTo>
                      <a:pt x="4009" y="8"/>
                    </a:lnTo>
                    <a:lnTo>
                      <a:pt x="4009" y="6"/>
                    </a:lnTo>
                    <a:lnTo>
                      <a:pt x="4009" y="3"/>
                    </a:lnTo>
                    <a:lnTo>
                      <a:pt x="4010" y="1"/>
                    </a:lnTo>
                    <a:lnTo>
                      <a:pt x="4011" y="0"/>
                    </a:lnTo>
                    <a:lnTo>
                      <a:pt x="4014" y="0"/>
                    </a:lnTo>
                    <a:close/>
                    <a:moveTo>
                      <a:pt x="4152" y="0"/>
                    </a:moveTo>
                    <a:lnTo>
                      <a:pt x="4233" y="0"/>
                    </a:lnTo>
                    <a:lnTo>
                      <a:pt x="4235" y="0"/>
                    </a:lnTo>
                    <a:lnTo>
                      <a:pt x="4236" y="1"/>
                    </a:lnTo>
                    <a:lnTo>
                      <a:pt x="4238" y="3"/>
                    </a:lnTo>
                    <a:lnTo>
                      <a:pt x="4239" y="6"/>
                    </a:lnTo>
                    <a:lnTo>
                      <a:pt x="4238" y="8"/>
                    </a:lnTo>
                    <a:lnTo>
                      <a:pt x="4236" y="9"/>
                    </a:lnTo>
                    <a:lnTo>
                      <a:pt x="4235" y="10"/>
                    </a:lnTo>
                    <a:lnTo>
                      <a:pt x="4233" y="12"/>
                    </a:lnTo>
                    <a:lnTo>
                      <a:pt x="4152" y="12"/>
                    </a:lnTo>
                    <a:lnTo>
                      <a:pt x="4150" y="10"/>
                    </a:lnTo>
                    <a:lnTo>
                      <a:pt x="4147" y="9"/>
                    </a:lnTo>
                    <a:lnTo>
                      <a:pt x="4146" y="8"/>
                    </a:lnTo>
                    <a:lnTo>
                      <a:pt x="4146" y="6"/>
                    </a:lnTo>
                    <a:lnTo>
                      <a:pt x="4146" y="3"/>
                    </a:lnTo>
                    <a:lnTo>
                      <a:pt x="4147" y="1"/>
                    </a:lnTo>
                    <a:lnTo>
                      <a:pt x="4150" y="0"/>
                    </a:lnTo>
                    <a:lnTo>
                      <a:pt x="4152" y="0"/>
                    </a:lnTo>
                    <a:close/>
                    <a:moveTo>
                      <a:pt x="4291" y="0"/>
                    </a:moveTo>
                    <a:lnTo>
                      <a:pt x="4371" y="0"/>
                    </a:lnTo>
                    <a:lnTo>
                      <a:pt x="4373" y="0"/>
                    </a:lnTo>
                    <a:lnTo>
                      <a:pt x="4375" y="1"/>
                    </a:lnTo>
                    <a:lnTo>
                      <a:pt x="4376" y="3"/>
                    </a:lnTo>
                    <a:lnTo>
                      <a:pt x="4377" y="6"/>
                    </a:lnTo>
                    <a:lnTo>
                      <a:pt x="4376" y="8"/>
                    </a:lnTo>
                    <a:lnTo>
                      <a:pt x="4375" y="9"/>
                    </a:lnTo>
                    <a:lnTo>
                      <a:pt x="4373" y="10"/>
                    </a:lnTo>
                    <a:lnTo>
                      <a:pt x="4371" y="12"/>
                    </a:lnTo>
                    <a:lnTo>
                      <a:pt x="4291" y="12"/>
                    </a:lnTo>
                    <a:lnTo>
                      <a:pt x="4288" y="10"/>
                    </a:lnTo>
                    <a:lnTo>
                      <a:pt x="4286" y="9"/>
                    </a:lnTo>
                    <a:lnTo>
                      <a:pt x="4285" y="8"/>
                    </a:lnTo>
                    <a:lnTo>
                      <a:pt x="4285" y="6"/>
                    </a:lnTo>
                    <a:lnTo>
                      <a:pt x="4285" y="3"/>
                    </a:lnTo>
                    <a:lnTo>
                      <a:pt x="4286" y="1"/>
                    </a:lnTo>
                    <a:lnTo>
                      <a:pt x="4288" y="0"/>
                    </a:lnTo>
                    <a:lnTo>
                      <a:pt x="4291" y="0"/>
                    </a:lnTo>
                    <a:close/>
                    <a:moveTo>
                      <a:pt x="4429" y="0"/>
                    </a:moveTo>
                    <a:lnTo>
                      <a:pt x="4510" y="0"/>
                    </a:lnTo>
                    <a:lnTo>
                      <a:pt x="4511" y="0"/>
                    </a:lnTo>
                    <a:lnTo>
                      <a:pt x="4514" y="1"/>
                    </a:lnTo>
                    <a:lnTo>
                      <a:pt x="4515" y="3"/>
                    </a:lnTo>
                    <a:lnTo>
                      <a:pt x="4515" y="6"/>
                    </a:lnTo>
                    <a:lnTo>
                      <a:pt x="4515" y="8"/>
                    </a:lnTo>
                    <a:lnTo>
                      <a:pt x="4514" y="9"/>
                    </a:lnTo>
                    <a:lnTo>
                      <a:pt x="4511" y="10"/>
                    </a:lnTo>
                    <a:lnTo>
                      <a:pt x="4510" y="12"/>
                    </a:lnTo>
                    <a:lnTo>
                      <a:pt x="4429" y="12"/>
                    </a:lnTo>
                    <a:lnTo>
                      <a:pt x="4426" y="10"/>
                    </a:lnTo>
                    <a:lnTo>
                      <a:pt x="4424" y="9"/>
                    </a:lnTo>
                    <a:lnTo>
                      <a:pt x="4423" y="8"/>
                    </a:lnTo>
                    <a:lnTo>
                      <a:pt x="4423" y="6"/>
                    </a:lnTo>
                    <a:lnTo>
                      <a:pt x="4423" y="3"/>
                    </a:lnTo>
                    <a:lnTo>
                      <a:pt x="4424" y="1"/>
                    </a:lnTo>
                    <a:lnTo>
                      <a:pt x="4426" y="0"/>
                    </a:lnTo>
                    <a:lnTo>
                      <a:pt x="4429" y="0"/>
                    </a:lnTo>
                    <a:close/>
                    <a:moveTo>
                      <a:pt x="4567" y="0"/>
                    </a:moveTo>
                    <a:lnTo>
                      <a:pt x="4647" y="0"/>
                    </a:lnTo>
                    <a:lnTo>
                      <a:pt x="4650" y="0"/>
                    </a:lnTo>
                    <a:lnTo>
                      <a:pt x="4651" y="1"/>
                    </a:lnTo>
                    <a:lnTo>
                      <a:pt x="4653" y="3"/>
                    </a:lnTo>
                    <a:lnTo>
                      <a:pt x="4653" y="6"/>
                    </a:lnTo>
                    <a:lnTo>
                      <a:pt x="4653" y="8"/>
                    </a:lnTo>
                    <a:lnTo>
                      <a:pt x="4651" y="9"/>
                    </a:lnTo>
                    <a:lnTo>
                      <a:pt x="4650" y="10"/>
                    </a:lnTo>
                    <a:lnTo>
                      <a:pt x="4647" y="12"/>
                    </a:lnTo>
                    <a:lnTo>
                      <a:pt x="4567" y="12"/>
                    </a:lnTo>
                    <a:lnTo>
                      <a:pt x="4564" y="10"/>
                    </a:lnTo>
                    <a:lnTo>
                      <a:pt x="4563" y="9"/>
                    </a:lnTo>
                    <a:lnTo>
                      <a:pt x="4562" y="8"/>
                    </a:lnTo>
                    <a:lnTo>
                      <a:pt x="4562" y="6"/>
                    </a:lnTo>
                    <a:lnTo>
                      <a:pt x="4562" y="3"/>
                    </a:lnTo>
                    <a:lnTo>
                      <a:pt x="4563" y="1"/>
                    </a:lnTo>
                    <a:lnTo>
                      <a:pt x="4564" y="0"/>
                    </a:lnTo>
                    <a:lnTo>
                      <a:pt x="4567" y="0"/>
                    </a:lnTo>
                    <a:close/>
                    <a:moveTo>
                      <a:pt x="4705" y="0"/>
                    </a:moveTo>
                    <a:lnTo>
                      <a:pt x="4786" y="0"/>
                    </a:lnTo>
                    <a:lnTo>
                      <a:pt x="4788" y="0"/>
                    </a:lnTo>
                    <a:lnTo>
                      <a:pt x="4789" y="1"/>
                    </a:lnTo>
                    <a:lnTo>
                      <a:pt x="4791" y="3"/>
                    </a:lnTo>
                    <a:lnTo>
                      <a:pt x="4792" y="6"/>
                    </a:lnTo>
                    <a:lnTo>
                      <a:pt x="4791" y="8"/>
                    </a:lnTo>
                    <a:lnTo>
                      <a:pt x="4789" y="9"/>
                    </a:lnTo>
                    <a:lnTo>
                      <a:pt x="4788" y="10"/>
                    </a:lnTo>
                    <a:lnTo>
                      <a:pt x="4786" y="12"/>
                    </a:lnTo>
                    <a:lnTo>
                      <a:pt x="4705" y="12"/>
                    </a:lnTo>
                    <a:lnTo>
                      <a:pt x="4703" y="10"/>
                    </a:lnTo>
                    <a:lnTo>
                      <a:pt x="4700" y="9"/>
                    </a:lnTo>
                    <a:lnTo>
                      <a:pt x="4699" y="8"/>
                    </a:lnTo>
                    <a:lnTo>
                      <a:pt x="4699" y="6"/>
                    </a:lnTo>
                    <a:lnTo>
                      <a:pt x="4699" y="3"/>
                    </a:lnTo>
                    <a:lnTo>
                      <a:pt x="4700" y="1"/>
                    </a:lnTo>
                    <a:lnTo>
                      <a:pt x="4703" y="0"/>
                    </a:lnTo>
                    <a:lnTo>
                      <a:pt x="4705" y="0"/>
                    </a:lnTo>
                    <a:close/>
                    <a:moveTo>
                      <a:pt x="4844" y="0"/>
                    </a:moveTo>
                    <a:lnTo>
                      <a:pt x="4924" y="0"/>
                    </a:lnTo>
                    <a:lnTo>
                      <a:pt x="4926" y="0"/>
                    </a:lnTo>
                    <a:lnTo>
                      <a:pt x="4928" y="1"/>
                    </a:lnTo>
                    <a:lnTo>
                      <a:pt x="4929" y="3"/>
                    </a:lnTo>
                    <a:lnTo>
                      <a:pt x="4930" y="6"/>
                    </a:lnTo>
                    <a:lnTo>
                      <a:pt x="4929" y="8"/>
                    </a:lnTo>
                    <a:lnTo>
                      <a:pt x="4928" y="9"/>
                    </a:lnTo>
                    <a:lnTo>
                      <a:pt x="4926" y="10"/>
                    </a:lnTo>
                    <a:lnTo>
                      <a:pt x="4924" y="12"/>
                    </a:lnTo>
                    <a:lnTo>
                      <a:pt x="4844" y="12"/>
                    </a:lnTo>
                    <a:lnTo>
                      <a:pt x="4841" y="10"/>
                    </a:lnTo>
                    <a:lnTo>
                      <a:pt x="4839" y="9"/>
                    </a:lnTo>
                    <a:lnTo>
                      <a:pt x="4838" y="8"/>
                    </a:lnTo>
                    <a:lnTo>
                      <a:pt x="4838" y="6"/>
                    </a:lnTo>
                    <a:lnTo>
                      <a:pt x="4838" y="3"/>
                    </a:lnTo>
                    <a:lnTo>
                      <a:pt x="4839" y="1"/>
                    </a:lnTo>
                    <a:lnTo>
                      <a:pt x="4841" y="0"/>
                    </a:lnTo>
                    <a:lnTo>
                      <a:pt x="4844" y="0"/>
                    </a:lnTo>
                    <a:close/>
                    <a:moveTo>
                      <a:pt x="4982" y="0"/>
                    </a:moveTo>
                    <a:lnTo>
                      <a:pt x="5063" y="0"/>
                    </a:lnTo>
                    <a:lnTo>
                      <a:pt x="5064" y="0"/>
                    </a:lnTo>
                    <a:lnTo>
                      <a:pt x="5066" y="1"/>
                    </a:lnTo>
                    <a:lnTo>
                      <a:pt x="5068" y="3"/>
                    </a:lnTo>
                    <a:lnTo>
                      <a:pt x="5068" y="6"/>
                    </a:lnTo>
                    <a:lnTo>
                      <a:pt x="5068" y="8"/>
                    </a:lnTo>
                    <a:lnTo>
                      <a:pt x="5066" y="9"/>
                    </a:lnTo>
                    <a:lnTo>
                      <a:pt x="5064" y="10"/>
                    </a:lnTo>
                    <a:lnTo>
                      <a:pt x="5063" y="12"/>
                    </a:lnTo>
                    <a:lnTo>
                      <a:pt x="4982" y="12"/>
                    </a:lnTo>
                    <a:lnTo>
                      <a:pt x="4979" y="10"/>
                    </a:lnTo>
                    <a:lnTo>
                      <a:pt x="4977" y="9"/>
                    </a:lnTo>
                    <a:lnTo>
                      <a:pt x="4976" y="8"/>
                    </a:lnTo>
                    <a:lnTo>
                      <a:pt x="4976" y="6"/>
                    </a:lnTo>
                    <a:lnTo>
                      <a:pt x="4976" y="3"/>
                    </a:lnTo>
                    <a:lnTo>
                      <a:pt x="4977" y="1"/>
                    </a:lnTo>
                    <a:lnTo>
                      <a:pt x="4979" y="0"/>
                    </a:lnTo>
                    <a:lnTo>
                      <a:pt x="4982" y="0"/>
                    </a:lnTo>
                    <a:close/>
                    <a:moveTo>
                      <a:pt x="5119" y="0"/>
                    </a:moveTo>
                    <a:lnTo>
                      <a:pt x="5200" y="0"/>
                    </a:lnTo>
                    <a:lnTo>
                      <a:pt x="5203" y="0"/>
                    </a:lnTo>
                    <a:lnTo>
                      <a:pt x="5204" y="1"/>
                    </a:lnTo>
                    <a:lnTo>
                      <a:pt x="5206" y="3"/>
                    </a:lnTo>
                    <a:lnTo>
                      <a:pt x="5206" y="6"/>
                    </a:lnTo>
                    <a:lnTo>
                      <a:pt x="5206" y="8"/>
                    </a:lnTo>
                    <a:lnTo>
                      <a:pt x="5204" y="9"/>
                    </a:lnTo>
                    <a:lnTo>
                      <a:pt x="5203" y="10"/>
                    </a:lnTo>
                    <a:lnTo>
                      <a:pt x="5200" y="12"/>
                    </a:lnTo>
                    <a:lnTo>
                      <a:pt x="5119" y="12"/>
                    </a:lnTo>
                    <a:lnTo>
                      <a:pt x="5117" y="10"/>
                    </a:lnTo>
                    <a:lnTo>
                      <a:pt x="5116" y="9"/>
                    </a:lnTo>
                    <a:lnTo>
                      <a:pt x="5115" y="8"/>
                    </a:lnTo>
                    <a:lnTo>
                      <a:pt x="5115" y="6"/>
                    </a:lnTo>
                    <a:lnTo>
                      <a:pt x="5115" y="3"/>
                    </a:lnTo>
                    <a:lnTo>
                      <a:pt x="5116" y="1"/>
                    </a:lnTo>
                    <a:lnTo>
                      <a:pt x="5117" y="0"/>
                    </a:lnTo>
                    <a:lnTo>
                      <a:pt x="5119" y="0"/>
                    </a:lnTo>
                    <a:close/>
                    <a:moveTo>
                      <a:pt x="5258" y="0"/>
                    </a:moveTo>
                    <a:lnTo>
                      <a:pt x="5339" y="0"/>
                    </a:lnTo>
                    <a:lnTo>
                      <a:pt x="5341" y="0"/>
                    </a:lnTo>
                    <a:lnTo>
                      <a:pt x="5342" y="1"/>
                    </a:lnTo>
                    <a:lnTo>
                      <a:pt x="5343" y="3"/>
                    </a:lnTo>
                    <a:lnTo>
                      <a:pt x="5345" y="6"/>
                    </a:lnTo>
                    <a:lnTo>
                      <a:pt x="5343" y="8"/>
                    </a:lnTo>
                    <a:lnTo>
                      <a:pt x="5342" y="9"/>
                    </a:lnTo>
                    <a:lnTo>
                      <a:pt x="5341" y="10"/>
                    </a:lnTo>
                    <a:lnTo>
                      <a:pt x="5339" y="12"/>
                    </a:lnTo>
                    <a:lnTo>
                      <a:pt x="5258" y="12"/>
                    </a:lnTo>
                    <a:lnTo>
                      <a:pt x="5256" y="10"/>
                    </a:lnTo>
                    <a:lnTo>
                      <a:pt x="5253" y="9"/>
                    </a:lnTo>
                    <a:lnTo>
                      <a:pt x="5252" y="8"/>
                    </a:lnTo>
                    <a:lnTo>
                      <a:pt x="5252" y="6"/>
                    </a:lnTo>
                    <a:lnTo>
                      <a:pt x="5252" y="3"/>
                    </a:lnTo>
                    <a:lnTo>
                      <a:pt x="5253" y="1"/>
                    </a:lnTo>
                    <a:lnTo>
                      <a:pt x="5256" y="0"/>
                    </a:lnTo>
                    <a:lnTo>
                      <a:pt x="5258" y="0"/>
                    </a:lnTo>
                    <a:close/>
                    <a:moveTo>
                      <a:pt x="5396" y="0"/>
                    </a:moveTo>
                    <a:lnTo>
                      <a:pt x="5477" y="0"/>
                    </a:lnTo>
                    <a:lnTo>
                      <a:pt x="5478" y="0"/>
                    </a:lnTo>
                    <a:lnTo>
                      <a:pt x="5481" y="1"/>
                    </a:lnTo>
                    <a:lnTo>
                      <a:pt x="5482" y="3"/>
                    </a:lnTo>
                    <a:lnTo>
                      <a:pt x="5483" y="6"/>
                    </a:lnTo>
                    <a:lnTo>
                      <a:pt x="5482" y="8"/>
                    </a:lnTo>
                    <a:lnTo>
                      <a:pt x="5481" y="9"/>
                    </a:lnTo>
                    <a:lnTo>
                      <a:pt x="5478" y="10"/>
                    </a:lnTo>
                    <a:lnTo>
                      <a:pt x="5477" y="12"/>
                    </a:lnTo>
                    <a:lnTo>
                      <a:pt x="5396" y="12"/>
                    </a:lnTo>
                    <a:lnTo>
                      <a:pt x="5394" y="10"/>
                    </a:lnTo>
                    <a:lnTo>
                      <a:pt x="5392" y="9"/>
                    </a:lnTo>
                    <a:lnTo>
                      <a:pt x="5390" y="8"/>
                    </a:lnTo>
                    <a:lnTo>
                      <a:pt x="5390" y="6"/>
                    </a:lnTo>
                    <a:lnTo>
                      <a:pt x="5390" y="3"/>
                    </a:lnTo>
                    <a:lnTo>
                      <a:pt x="5392" y="1"/>
                    </a:lnTo>
                    <a:lnTo>
                      <a:pt x="5394" y="0"/>
                    </a:lnTo>
                    <a:lnTo>
                      <a:pt x="5396" y="0"/>
                    </a:lnTo>
                    <a:close/>
                    <a:moveTo>
                      <a:pt x="5535" y="0"/>
                    </a:moveTo>
                    <a:lnTo>
                      <a:pt x="5616" y="0"/>
                    </a:lnTo>
                    <a:lnTo>
                      <a:pt x="5617" y="0"/>
                    </a:lnTo>
                    <a:lnTo>
                      <a:pt x="5619" y="1"/>
                    </a:lnTo>
                    <a:lnTo>
                      <a:pt x="5621" y="3"/>
                    </a:lnTo>
                    <a:lnTo>
                      <a:pt x="5621" y="6"/>
                    </a:lnTo>
                    <a:lnTo>
                      <a:pt x="5621" y="8"/>
                    </a:lnTo>
                    <a:lnTo>
                      <a:pt x="5619" y="9"/>
                    </a:lnTo>
                    <a:lnTo>
                      <a:pt x="5617" y="10"/>
                    </a:lnTo>
                    <a:lnTo>
                      <a:pt x="5616" y="12"/>
                    </a:lnTo>
                    <a:lnTo>
                      <a:pt x="5535" y="12"/>
                    </a:lnTo>
                    <a:lnTo>
                      <a:pt x="5531" y="10"/>
                    </a:lnTo>
                    <a:lnTo>
                      <a:pt x="5530" y="9"/>
                    </a:lnTo>
                    <a:lnTo>
                      <a:pt x="5529" y="8"/>
                    </a:lnTo>
                    <a:lnTo>
                      <a:pt x="5529" y="6"/>
                    </a:lnTo>
                    <a:lnTo>
                      <a:pt x="5529" y="3"/>
                    </a:lnTo>
                    <a:lnTo>
                      <a:pt x="5530" y="1"/>
                    </a:lnTo>
                    <a:lnTo>
                      <a:pt x="5531" y="0"/>
                    </a:lnTo>
                    <a:lnTo>
                      <a:pt x="5535" y="0"/>
                    </a:lnTo>
                    <a:close/>
                    <a:moveTo>
                      <a:pt x="5672" y="0"/>
                    </a:moveTo>
                    <a:lnTo>
                      <a:pt x="5753" y="0"/>
                    </a:lnTo>
                    <a:lnTo>
                      <a:pt x="5755" y="0"/>
                    </a:lnTo>
                    <a:lnTo>
                      <a:pt x="5757" y="1"/>
                    </a:lnTo>
                    <a:lnTo>
                      <a:pt x="5759" y="3"/>
                    </a:lnTo>
                    <a:lnTo>
                      <a:pt x="5759" y="6"/>
                    </a:lnTo>
                    <a:lnTo>
                      <a:pt x="5759" y="8"/>
                    </a:lnTo>
                    <a:lnTo>
                      <a:pt x="5757" y="9"/>
                    </a:lnTo>
                    <a:lnTo>
                      <a:pt x="5755" y="10"/>
                    </a:lnTo>
                    <a:lnTo>
                      <a:pt x="5753" y="12"/>
                    </a:lnTo>
                    <a:lnTo>
                      <a:pt x="5672" y="12"/>
                    </a:lnTo>
                    <a:lnTo>
                      <a:pt x="5670" y="10"/>
                    </a:lnTo>
                    <a:lnTo>
                      <a:pt x="5669" y="9"/>
                    </a:lnTo>
                    <a:lnTo>
                      <a:pt x="5668" y="8"/>
                    </a:lnTo>
                    <a:lnTo>
                      <a:pt x="5668" y="6"/>
                    </a:lnTo>
                    <a:lnTo>
                      <a:pt x="5668" y="3"/>
                    </a:lnTo>
                    <a:lnTo>
                      <a:pt x="5669" y="1"/>
                    </a:lnTo>
                    <a:lnTo>
                      <a:pt x="5670" y="0"/>
                    </a:lnTo>
                    <a:lnTo>
                      <a:pt x="5672" y="0"/>
                    </a:lnTo>
                    <a:close/>
                    <a:moveTo>
                      <a:pt x="5811" y="0"/>
                    </a:moveTo>
                    <a:lnTo>
                      <a:pt x="5892" y="0"/>
                    </a:lnTo>
                    <a:lnTo>
                      <a:pt x="5894" y="0"/>
                    </a:lnTo>
                    <a:lnTo>
                      <a:pt x="5895" y="1"/>
                    </a:lnTo>
                    <a:lnTo>
                      <a:pt x="5896" y="3"/>
                    </a:lnTo>
                    <a:lnTo>
                      <a:pt x="5898" y="6"/>
                    </a:lnTo>
                    <a:lnTo>
                      <a:pt x="5896" y="8"/>
                    </a:lnTo>
                    <a:lnTo>
                      <a:pt x="5895" y="9"/>
                    </a:lnTo>
                    <a:lnTo>
                      <a:pt x="5894" y="10"/>
                    </a:lnTo>
                    <a:lnTo>
                      <a:pt x="5892" y="12"/>
                    </a:lnTo>
                    <a:lnTo>
                      <a:pt x="5811" y="12"/>
                    </a:lnTo>
                    <a:lnTo>
                      <a:pt x="5808" y="10"/>
                    </a:lnTo>
                    <a:lnTo>
                      <a:pt x="5806" y="9"/>
                    </a:lnTo>
                    <a:lnTo>
                      <a:pt x="5805" y="8"/>
                    </a:lnTo>
                    <a:lnTo>
                      <a:pt x="5805" y="6"/>
                    </a:lnTo>
                    <a:lnTo>
                      <a:pt x="5805" y="3"/>
                    </a:lnTo>
                    <a:lnTo>
                      <a:pt x="5806" y="1"/>
                    </a:lnTo>
                    <a:lnTo>
                      <a:pt x="5808" y="0"/>
                    </a:lnTo>
                    <a:lnTo>
                      <a:pt x="5811" y="0"/>
                    </a:lnTo>
                    <a:close/>
                    <a:moveTo>
                      <a:pt x="5949" y="0"/>
                    </a:moveTo>
                    <a:lnTo>
                      <a:pt x="6030" y="0"/>
                    </a:lnTo>
                    <a:lnTo>
                      <a:pt x="6031" y="0"/>
                    </a:lnTo>
                    <a:lnTo>
                      <a:pt x="6034" y="1"/>
                    </a:lnTo>
                    <a:lnTo>
                      <a:pt x="6035" y="3"/>
                    </a:lnTo>
                    <a:lnTo>
                      <a:pt x="6036" y="6"/>
                    </a:lnTo>
                    <a:lnTo>
                      <a:pt x="6035" y="8"/>
                    </a:lnTo>
                    <a:lnTo>
                      <a:pt x="6034" y="9"/>
                    </a:lnTo>
                    <a:lnTo>
                      <a:pt x="6031" y="10"/>
                    </a:lnTo>
                    <a:lnTo>
                      <a:pt x="6030" y="12"/>
                    </a:lnTo>
                    <a:lnTo>
                      <a:pt x="5949" y="12"/>
                    </a:lnTo>
                    <a:lnTo>
                      <a:pt x="5947" y="10"/>
                    </a:lnTo>
                    <a:lnTo>
                      <a:pt x="5945" y="9"/>
                    </a:lnTo>
                    <a:lnTo>
                      <a:pt x="5943" y="8"/>
                    </a:lnTo>
                    <a:lnTo>
                      <a:pt x="5943" y="6"/>
                    </a:lnTo>
                    <a:lnTo>
                      <a:pt x="5943" y="3"/>
                    </a:lnTo>
                    <a:lnTo>
                      <a:pt x="5945" y="1"/>
                    </a:lnTo>
                    <a:lnTo>
                      <a:pt x="5947" y="0"/>
                    </a:lnTo>
                    <a:lnTo>
                      <a:pt x="5949" y="0"/>
                    </a:lnTo>
                    <a:close/>
                    <a:moveTo>
                      <a:pt x="6088" y="0"/>
                    </a:moveTo>
                    <a:lnTo>
                      <a:pt x="6169" y="0"/>
                    </a:lnTo>
                    <a:lnTo>
                      <a:pt x="6170" y="0"/>
                    </a:lnTo>
                    <a:lnTo>
                      <a:pt x="6172" y="1"/>
                    </a:lnTo>
                    <a:lnTo>
                      <a:pt x="6173" y="3"/>
                    </a:lnTo>
                    <a:lnTo>
                      <a:pt x="6173" y="6"/>
                    </a:lnTo>
                    <a:lnTo>
                      <a:pt x="6173" y="8"/>
                    </a:lnTo>
                    <a:lnTo>
                      <a:pt x="6172" y="9"/>
                    </a:lnTo>
                    <a:lnTo>
                      <a:pt x="6170" y="10"/>
                    </a:lnTo>
                    <a:lnTo>
                      <a:pt x="6169" y="12"/>
                    </a:lnTo>
                    <a:lnTo>
                      <a:pt x="6088" y="12"/>
                    </a:lnTo>
                    <a:lnTo>
                      <a:pt x="6084" y="10"/>
                    </a:lnTo>
                    <a:lnTo>
                      <a:pt x="6083" y="9"/>
                    </a:lnTo>
                    <a:lnTo>
                      <a:pt x="6082" y="8"/>
                    </a:lnTo>
                    <a:lnTo>
                      <a:pt x="6082" y="6"/>
                    </a:lnTo>
                    <a:lnTo>
                      <a:pt x="6082" y="3"/>
                    </a:lnTo>
                    <a:lnTo>
                      <a:pt x="6083" y="1"/>
                    </a:lnTo>
                    <a:lnTo>
                      <a:pt x="6084" y="0"/>
                    </a:lnTo>
                    <a:lnTo>
                      <a:pt x="6088" y="0"/>
                    </a:lnTo>
                    <a:close/>
                    <a:moveTo>
                      <a:pt x="6225" y="0"/>
                    </a:moveTo>
                    <a:lnTo>
                      <a:pt x="6306" y="0"/>
                    </a:lnTo>
                    <a:lnTo>
                      <a:pt x="6308" y="0"/>
                    </a:lnTo>
                    <a:lnTo>
                      <a:pt x="6310" y="1"/>
                    </a:lnTo>
                    <a:lnTo>
                      <a:pt x="6312" y="3"/>
                    </a:lnTo>
                    <a:lnTo>
                      <a:pt x="6312" y="6"/>
                    </a:lnTo>
                    <a:lnTo>
                      <a:pt x="6312" y="8"/>
                    </a:lnTo>
                    <a:lnTo>
                      <a:pt x="6310" y="9"/>
                    </a:lnTo>
                    <a:lnTo>
                      <a:pt x="6308" y="10"/>
                    </a:lnTo>
                    <a:lnTo>
                      <a:pt x="6306" y="12"/>
                    </a:lnTo>
                    <a:lnTo>
                      <a:pt x="6225" y="12"/>
                    </a:lnTo>
                    <a:lnTo>
                      <a:pt x="6223" y="10"/>
                    </a:lnTo>
                    <a:lnTo>
                      <a:pt x="6222" y="9"/>
                    </a:lnTo>
                    <a:lnTo>
                      <a:pt x="6220" y="8"/>
                    </a:lnTo>
                    <a:lnTo>
                      <a:pt x="6220" y="6"/>
                    </a:lnTo>
                    <a:lnTo>
                      <a:pt x="6220" y="3"/>
                    </a:lnTo>
                    <a:lnTo>
                      <a:pt x="6222" y="1"/>
                    </a:lnTo>
                    <a:lnTo>
                      <a:pt x="6223" y="0"/>
                    </a:lnTo>
                    <a:lnTo>
                      <a:pt x="6225" y="0"/>
                    </a:lnTo>
                    <a:close/>
                    <a:moveTo>
                      <a:pt x="6364" y="0"/>
                    </a:moveTo>
                    <a:lnTo>
                      <a:pt x="6444" y="0"/>
                    </a:lnTo>
                    <a:lnTo>
                      <a:pt x="6447" y="0"/>
                    </a:lnTo>
                    <a:lnTo>
                      <a:pt x="6448" y="1"/>
                    </a:lnTo>
                    <a:lnTo>
                      <a:pt x="6449" y="3"/>
                    </a:lnTo>
                    <a:lnTo>
                      <a:pt x="6450" y="6"/>
                    </a:lnTo>
                    <a:lnTo>
                      <a:pt x="6449" y="8"/>
                    </a:lnTo>
                    <a:lnTo>
                      <a:pt x="6448" y="9"/>
                    </a:lnTo>
                    <a:lnTo>
                      <a:pt x="6447" y="10"/>
                    </a:lnTo>
                    <a:lnTo>
                      <a:pt x="6444" y="12"/>
                    </a:lnTo>
                    <a:lnTo>
                      <a:pt x="6364" y="12"/>
                    </a:lnTo>
                    <a:lnTo>
                      <a:pt x="6361" y="10"/>
                    </a:lnTo>
                    <a:lnTo>
                      <a:pt x="6359" y="9"/>
                    </a:lnTo>
                    <a:lnTo>
                      <a:pt x="6358" y="8"/>
                    </a:lnTo>
                    <a:lnTo>
                      <a:pt x="6358" y="6"/>
                    </a:lnTo>
                    <a:lnTo>
                      <a:pt x="6358" y="3"/>
                    </a:lnTo>
                    <a:lnTo>
                      <a:pt x="6359" y="1"/>
                    </a:lnTo>
                    <a:lnTo>
                      <a:pt x="6361" y="0"/>
                    </a:lnTo>
                    <a:lnTo>
                      <a:pt x="6364" y="0"/>
                    </a:lnTo>
                    <a:close/>
                    <a:moveTo>
                      <a:pt x="6502" y="0"/>
                    </a:moveTo>
                    <a:lnTo>
                      <a:pt x="6583" y="0"/>
                    </a:lnTo>
                    <a:lnTo>
                      <a:pt x="6584" y="0"/>
                    </a:lnTo>
                    <a:lnTo>
                      <a:pt x="6587" y="1"/>
                    </a:lnTo>
                    <a:lnTo>
                      <a:pt x="6588" y="3"/>
                    </a:lnTo>
                    <a:lnTo>
                      <a:pt x="6589" y="6"/>
                    </a:lnTo>
                    <a:lnTo>
                      <a:pt x="6588" y="8"/>
                    </a:lnTo>
                    <a:lnTo>
                      <a:pt x="6587" y="9"/>
                    </a:lnTo>
                    <a:lnTo>
                      <a:pt x="6584" y="10"/>
                    </a:lnTo>
                    <a:lnTo>
                      <a:pt x="6583" y="12"/>
                    </a:lnTo>
                    <a:lnTo>
                      <a:pt x="6502" y="12"/>
                    </a:lnTo>
                    <a:lnTo>
                      <a:pt x="6500" y="10"/>
                    </a:lnTo>
                    <a:lnTo>
                      <a:pt x="6497" y="9"/>
                    </a:lnTo>
                    <a:lnTo>
                      <a:pt x="6496" y="8"/>
                    </a:lnTo>
                    <a:lnTo>
                      <a:pt x="6496" y="6"/>
                    </a:lnTo>
                    <a:lnTo>
                      <a:pt x="6496" y="3"/>
                    </a:lnTo>
                    <a:lnTo>
                      <a:pt x="6497" y="1"/>
                    </a:lnTo>
                    <a:lnTo>
                      <a:pt x="6500" y="0"/>
                    </a:lnTo>
                    <a:lnTo>
                      <a:pt x="6502" y="0"/>
                    </a:lnTo>
                    <a:close/>
                    <a:moveTo>
                      <a:pt x="6641" y="0"/>
                    </a:moveTo>
                    <a:lnTo>
                      <a:pt x="6722" y="0"/>
                    </a:lnTo>
                    <a:lnTo>
                      <a:pt x="6723" y="0"/>
                    </a:lnTo>
                    <a:lnTo>
                      <a:pt x="6725" y="1"/>
                    </a:lnTo>
                    <a:lnTo>
                      <a:pt x="6726" y="3"/>
                    </a:lnTo>
                    <a:lnTo>
                      <a:pt x="6726" y="6"/>
                    </a:lnTo>
                    <a:lnTo>
                      <a:pt x="6726" y="8"/>
                    </a:lnTo>
                    <a:lnTo>
                      <a:pt x="6725" y="9"/>
                    </a:lnTo>
                    <a:lnTo>
                      <a:pt x="6723" y="10"/>
                    </a:lnTo>
                    <a:lnTo>
                      <a:pt x="6722" y="12"/>
                    </a:lnTo>
                    <a:lnTo>
                      <a:pt x="6641" y="12"/>
                    </a:lnTo>
                    <a:lnTo>
                      <a:pt x="6637" y="10"/>
                    </a:lnTo>
                    <a:lnTo>
                      <a:pt x="6636" y="9"/>
                    </a:lnTo>
                    <a:lnTo>
                      <a:pt x="6635" y="8"/>
                    </a:lnTo>
                    <a:lnTo>
                      <a:pt x="6635" y="6"/>
                    </a:lnTo>
                    <a:lnTo>
                      <a:pt x="6635" y="3"/>
                    </a:lnTo>
                    <a:lnTo>
                      <a:pt x="6636" y="1"/>
                    </a:lnTo>
                    <a:lnTo>
                      <a:pt x="6637" y="0"/>
                    </a:lnTo>
                    <a:lnTo>
                      <a:pt x="6641" y="0"/>
                    </a:lnTo>
                    <a:close/>
                    <a:moveTo>
                      <a:pt x="6778" y="0"/>
                    </a:moveTo>
                    <a:lnTo>
                      <a:pt x="6859" y="0"/>
                    </a:lnTo>
                    <a:lnTo>
                      <a:pt x="6861" y="0"/>
                    </a:lnTo>
                    <a:lnTo>
                      <a:pt x="6862" y="1"/>
                    </a:lnTo>
                    <a:lnTo>
                      <a:pt x="6865" y="3"/>
                    </a:lnTo>
                    <a:lnTo>
                      <a:pt x="6865" y="6"/>
                    </a:lnTo>
                    <a:lnTo>
                      <a:pt x="6865" y="8"/>
                    </a:lnTo>
                    <a:lnTo>
                      <a:pt x="6862" y="9"/>
                    </a:lnTo>
                    <a:lnTo>
                      <a:pt x="6861" y="10"/>
                    </a:lnTo>
                    <a:lnTo>
                      <a:pt x="6859" y="12"/>
                    </a:lnTo>
                    <a:lnTo>
                      <a:pt x="6778" y="12"/>
                    </a:lnTo>
                    <a:lnTo>
                      <a:pt x="6776" y="10"/>
                    </a:lnTo>
                    <a:lnTo>
                      <a:pt x="6775" y="9"/>
                    </a:lnTo>
                    <a:lnTo>
                      <a:pt x="6773" y="8"/>
                    </a:lnTo>
                    <a:lnTo>
                      <a:pt x="6773" y="6"/>
                    </a:lnTo>
                    <a:lnTo>
                      <a:pt x="6773" y="3"/>
                    </a:lnTo>
                    <a:lnTo>
                      <a:pt x="6775" y="1"/>
                    </a:lnTo>
                    <a:lnTo>
                      <a:pt x="6776" y="0"/>
                    </a:lnTo>
                    <a:lnTo>
                      <a:pt x="6778" y="0"/>
                    </a:lnTo>
                    <a:close/>
                    <a:moveTo>
                      <a:pt x="6917" y="0"/>
                    </a:moveTo>
                    <a:lnTo>
                      <a:pt x="6997" y="0"/>
                    </a:lnTo>
                    <a:lnTo>
                      <a:pt x="7000" y="0"/>
                    </a:lnTo>
                    <a:lnTo>
                      <a:pt x="7001" y="1"/>
                    </a:lnTo>
                    <a:lnTo>
                      <a:pt x="7002" y="3"/>
                    </a:lnTo>
                    <a:lnTo>
                      <a:pt x="7003" y="6"/>
                    </a:lnTo>
                    <a:lnTo>
                      <a:pt x="7002" y="8"/>
                    </a:lnTo>
                    <a:lnTo>
                      <a:pt x="7001" y="9"/>
                    </a:lnTo>
                    <a:lnTo>
                      <a:pt x="7000" y="10"/>
                    </a:lnTo>
                    <a:lnTo>
                      <a:pt x="6997" y="12"/>
                    </a:lnTo>
                    <a:lnTo>
                      <a:pt x="6917" y="12"/>
                    </a:lnTo>
                    <a:lnTo>
                      <a:pt x="6914" y="10"/>
                    </a:lnTo>
                    <a:lnTo>
                      <a:pt x="6912" y="9"/>
                    </a:lnTo>
                    <a:lnTo>
                      <a:pt x="6911" y="8"/>
                    </a:lnTo>
                    <a:lnTo>
                      <a:pt x="6911" y="6"/>
                    </a:lnTo>
                    <a:lnTo>
                      <a:pt x="6911" y="3"/>
                    </a:lnTo>
                    <a:lnTo>
                      <a:pt x="6912" y="1"/>
                    </a:lnTo>
                    <a:lnTo>
                      <a:pt x="6914" y="0"/>
                    </a:lnTo>
                    <a:lnTo>
                      <a:pt x="6917" y="0"/>
                    </a:lnTo>
                    <a:close/>
                    <a:moveTo>
                      <a:pt x="7055" y="0"/>
                    </a:moveTo>
                    <a:lnTo>
                      <a:pt x="7136" y="0"/>
                    </a:lnTo>
                    <a:lnTo>
                      <a:pt x="7137" y="0"/>
                    </a:lnTo>
                    <a:lnTo>
                      <a:pt x="7139" y="1"/>
                    </a:lnTo>
                    <a:lnTo>
                      <a:pt x="7141" y="3"/>
                    </a:lnTo>
                    <a:lnTo>
                      <a:pt x="7142" y="6"/>
                    </a:lnTo>
                    <a:lnTo>
                      <a:pt x="7141" y="8"/>
                    </a:lnTo>
                    <a:lnTo>
                      <a:pt x="7139" y="9"/>
                    </a:lnTo>
                    <a:lnTo>
                      <a:pt x="7137" y="10"/>
                    </a:lnTo>
                    <a:lnTo>
                      <a:pt x="7136" y="12"/>
                    </a:lnTo>
                    <a:lnTo>
                      <a:pt x="7055" y="12"/>
                    </a:lnTo>
                    <a:lnTo>
                      <a:pt x="7053" y="10"/>
                    </a:lnTo>
                    <a:lnTo>
                      <a:pt x="7050" y="9"/>
                    </a:lnTo>
                    <a:lnTo>
                      <a:pt x="7049" y="8"/>
                    </a:lnTo>
                    <a:lnTo>
                      <a:pt x="7049" y="6"/>
                    </a:lnTo>
                    <a:lnTo>
                      <a:pt x="7049" y="3"/>
                    </a:lnTo>
                    <a:lnTo>
                      <a:pt x="7050" y="1"/>
                    </a:lnTo>
                    <a:lnTo>
                      <a:pt x="7053" y="0"/>
                    </a:lnTo>
                    <a:lnTo>
                      <a:pt x="7055" y="0"/>
                    </a:lnTo>
                    <a:close/>
                    <a:moveTo>
                      <a:pt x="7194" y="0"/>
                    </a:moveTo>
                    <a:lnTo>
                      <a:pt x="7274" y="0"/>
                    </a:lnTo>
                    <a:lnTo>
                      <a:pt x="7276" y="0"/>
                    </a:lnTo>
                    <a:lnTo>
                      <a:pt x="7278" y="1"/>
                    </a:lnTo>
                    <a:lnTo>
                      <a:pt x="7279" y="3"/>
                    </a:lnTo>
                    <a:lnTo>
                      <a:pt x="7279" y="6"/>
                    </a:lnTo>
                    <a:lnTo>
                      <a:pt x="7279" y="8"/>
                    </a:lnTo>
                    <a:lnTo>
                      <a:pt x="7278" y="9"/>
                    </a:lnTo>
                    <a:lnTo>
                      <a:pt x="7276" y="10"/>
                    </a:lnTo>
                    <a:lnTo>
                      <a:pt x="7274" y="12"/>
                    </a:lnTo>
                    <a:lnTo>
                      <a:pt x="7194" y="12"/>
                    </a:lnTo>
                    <a:lnTo>
                      <a:pt x="7190" y="10"/>
                    </a:lnTo>
                    <a:lnTo>
                      <a:pt x="7189" y="9"/>
                    </a:lnTo>
                    <a:lnTo>
                      <a:pt x="7188" y="8"/>
                    </a:lnTo>
                    <a:lnTo>
                      <a:pt x="7188" y="6"/>
                    </a:lnTo>
                    <a:lnTo>
                      <a:pt x="7188" y="3"/>
                    </a:lnTo>
                    <a:lnTo>
                      <a:pt x="7189" y="1"/>
                    </a:lnTo>
                    <a:lnTo>
                      <a:pt x="7190" y="0"/>
                    </a:lnTo>
                    <a:lnTo>
                      <a:pt x="7194" y="0"/>
                    </a:lnTo>
                    <a:close/>
                    <a:moveTo>
                      <a:pt x="7331" y="0"/>
                    </a:moveTo>
                    <a:lnTo>
                      <a:pt x="7412" y="0"/>
                    </a:lnTo>
                    <a:lnTo>
                      <a:pt x="7414" y="0"/>
                    </a:lnTo>
                    <a:lnTo>
                      <a:pt x="7415" y="1"/>
                    </a:lnTo>
                    <a:lnTo>
                      <a:pt x="7418" y="3"/>
                    </a:lnTo>
                    <a:lnTo>
                      <a:pt x="7418" y="6"/>
                    </a:lnTo>
                    <a:lnTo>
                      <a:pt x="7418" y="8"/>
                    </a:lnTo>
                    <a:lnTo>
                      <a:pt x="7415" y="9"/>
                    </a:lnTo>
                    <a:lnTo>
                      <a:pt x="7414" y="10"/>
                    </a:lnTo>
                    <a:lnTo>
                      <a:pt x="7412" y="12"/>
                    </a:lnTo>
                    <a:lnTo>
                      <a:pt x="7331" y="12"/>
                    </a:lnTo>
                    <a:lnTo>
                      <a:pt x="7329" y="10"/>
                    </a:lnTo>
                    <a:lnTo>
                      <a:pt x="7327" y="9"/>
                    </a:lnTo>
                    <a:lnTo>
                      <a:pt x="7326" y="8"/>
                    </a:lnTo>
                    <a:lnTo>
                      <a:pt x="7326" y="6"/>
                    </a:lnTo>
                    <a:lnTo>
                      <a:pt x="7326" y="3"/>
                    </a:lnTo>
                    <a:lnTo>
                      <a:pt x="7327" y="1"/>
                    </a:lnTo>
                    <a:lnTo>
                      <a:pt x="7329" y="0"/>
                    </a:lnTo>
                    <a:lnTo>
                      <a:pt x="7331" y="0"/>
                    </a:lnTo>
                    <a:close/>
                    <a:moveTo>
                      <a:pt x="7470" y="0"/>
                    </a:moveTo>
                    <a:lnTo>
                      <a:pt x="7550" y="0"/>
                    </a:lnTo>
                    <a:lnTo>
                      <a:pt x="7553" y="0"/>
                    </a:lnTo>
                    <a:lnTo>
                      <a:pt x="7554" y="1"/>
                    </a:lnTo>
                    <a:lnTo>
                      <a:pt x="7555" y="3"/>
                    </a:lnTo>
                    <a:lnTo>
                      <a:pt x="7556" y="6"/>
                    </a:lnTo>
                    <a:lnTo>
                      <a:pt x="7555" y="8"/>
                    </a:lnTo>
                    <a:lnTo>
                      <a:pt x="7554" y="9"/>
                    </a:lnTo>
                    <a:lnTo>
                      <a:pt x="7553" y="10"/>
                    </a:lnTo>
                    <a:lnTo>
                      <a:pt x="7550" y="12"/>
                    </a:lnTo>
                    <a:lnTo>
                      <a:pt x="7470" y="12"/>
                    </a:lnTo>
                    <a:lnTo>
                      <a:pt x="7467" y="10"/>
                    </a:lnTo>
                    <a:lnTo>
                      <a:pt x="7465" y="9"/>
                    </a:lnTo>
                    <a:lnTo>
                      <a:pt x="7464" y="8"/>
                    </a:lnTo>
                    <a:lnTo>
                      <a:pt x="7464" y="6"/>
                    </a:lnTo>
                    <a:lnTo>
                      <a:pt x="7464" y="3"/>
                    </a:lnTo>
                    <a:lnTo>
                      <a:pt x="7465" y="1"/>
                    </a:lnTo>
                    <a:lnTo>
                      <a:pt x="7467" y="0"/>
                    </a:lnTo>
                    <a:lnTo>
                      <a:pt x="7470" y="0"/>
                    </a:lnTo>
                    <a:close/>
                    <a:moveTo>
                      <a:pt x="7608" y="0"/>
                    </a:moveTo>
                    <a:lnTo>
                      <a:pt x="7689" y="0"/>
                    </a:lnTo>
                    <a:lnTo>
                      <a:pt x="7690" y="0"/>
                    </a:lnTo>
                    <a:lnTo>
                      <a:pt x="7692" y="1"/>
                    </a:lnTo>
                    <a:lnTo>
                      <a:pt x="7694" y="3"/>
                    </a:lnTo>
                    <a:lnTo>
                      <a:pt x="7695" y="6"/>
                    </a:lnTo>
                    <a:lnTo>
                      <a:pt x="7694" y="8"/>
                    </a:lnTo>
                    <a:lnTo>
                      <a:pt x="7692" y="9"/>
                    </a:lnTo>
                    <a:lnTo>
                      <a:pt x="7690" y="10"/>
                    </a:lnTo>
                    <a:lnTo>
                      <a:pt x="7689" y="12"/>
                    </a:lnTo>
                    <a:lnTo>
                      <a:pt x="7608" y="12"/>
                    </a:lnTo>
                    <a:lnTo>
                      <a:pt x="7606" y="10"/>
                    </a:lnTo>
                    <a:lnTo>
                      <a:pt x="7603" y="9"/>
                    </a:lnTo>
                    <a:lnTo>
                      <a:pt x="7602" y="8"/>
                    </a:lnTo>
                    <a:lnTo>
                      <a:pt x="7602" y="6"/>
                    </a:lnTo>
                    <a:lnTo>
                      <a:pt x="7602" y="3"/>
                    </a:lnTo>
                    <a:lnTo>
                      <a:pt x="7603" y="1"/>
                    </a:lnTo>
                    <a:lnTo>
                      <a:pt x="7606" y="0"/>
                    </a:lnTo>
                    <a:lnTo>
                      <a:pt x="7608" y="0"/>
                    </a:lnTo>
                    <a:close/>
                    <a:moveTo>
                      <a:pt x="7747" y="0"/>
                    </a:moveTo>
                    <a:lnTo>
                      <a:pt x="7827" y="0"/>
                    </a:lnTo>
                    <a:lnTo>
                      <a:pt x="7828" y="0"/>
                    </a:lnTo>
                    <a:lnTo>
                      <a:pt x="7831" y="1"/>
                    </a:lnTo>
                    <a:lnTo>
                      <a:pt x="7832" y="3"/>
                    </a:lnTo>
                    <a:lnTo>
                      <a:pt x="7832" y="6"/>
                    </a:lnTo>
                    <a:lnTo>
                      <a:pt x="7832" y="8"/>
                    </a:lnTo>
                    <a:lnTo>
                      <a:pt x="7831" y="9"/>
                    </a:lnTo>
                    <a:lnTo>
                      <a:pt x="7828" y="10"/>
                    </a:lnTo>
                    <a:lnTo>
                      <a:pt x="7827" y="12"/>
                    </a:lnTo>
                    <a:lnTo>
                      <a:pt x="7747" y="12"/>
                    </a:lnTo>
                    <a:lnTo>
                      <a:pt x="7743" y="10"/>
                    </a:lnTo>
                    <a:lnTo>
                      <a:pt x="7742" y="9"/>
                    </a:lnTo>
                    <a:lnTo>
                      <a:pt x="7741" y="8"/>
                    </a:lnTo>
                    <a:lnTo>
                      <a:pt x="7741" y="6"/>
                    </a:lnTo>
                    <a:lnTo>
                      <a:pt x="7741" y="3"/>
                    </a:lnTo>
                    <a:lnTo>
                      <a:pt x="7742" y="1"/>
                    </a:lnTo>
                    <a:lnTo>
                      <a:pt x="7743" y="0"/>
                    </a:lnTo>
                    <a:lnTo>
                      <a:pt x="7747" y="0"/>
                    </a:lnTo>
                    <a:close/>
                    <a:moveTo>
                      <a:pt x="7884" y="0"/>
                    </a:moveTo>
                    <a:lnTo>
                      <a:pt x="7965" y="0"/>
                    </a:lnTo>
                    <a:lnTo>
                      <a:pt x="7967" y="0"/>
                    </a:lnTo>
                    <a:lnTo>
                      <a:pt x="7968" y="1"/>
                    </a:lnTo>
                    <a:lnTo>
                      <a:pt x="7971" y="3"/>
                    </a:lnTo>
                    <a:lnTo>
                      <a:pt x="7971" y="6"/>
                    </a:lnTo>
                    <a:lnTo>
                      <a:pt x="7971" y="8"/>
                    </a:lnTo>
                    <a:lnTo>
                      <a:pt x="7968" y="9"/>
                    </a:lnTo>
                    <a:lnTo>
                      <a:pt x="7967" y="10"/>
                    </a:lnTo>
                    <a:lnTo>
                      <a:pt x="7965" y="12"/>
                    </a:lnTo>
                    <a:lnTo>
                      <a:pt x="7884" y="12"/>
                    </a:lnTo>
                    <a:lnTo>
                      <a:pt x="7881" y="10"/>
                    </a:lnTo>
                    <a:lnTo>
                      <a:pt x="7880" y="9"/>
                    </a:lnTo>
                    <a:lnTo>
                      <a:pt x="7879" y="8"/>
                    </a:lnTo>
                    <a:lnTo>
                      <a:pt x="7879" y="6"/>
                    </a:lnTo>
                    <a:lnTo>
                      <a:pt x="7879" y="3"/>
                    </a:lnTo>
                    <a:lnTo>
                      <a:pt x="7880" y="1"/>
                    </a:lnTo>
                    <a:lnTo>
                      <a:pt x="7881" y="0"/>
                    </a:lnTo>
                    <a:lnTo>
                      <a:pt x="7884" y="0"/>
                    </a:lnTo>
                    <a:close/>
                    <a:moveTo>
                      <a:pt x="8022" y="0"/>
                    </a:moveTo>
                    <a:lnTo>
                      <a:pt x="8103" y="0"/>
                    </a:lnTo>
                    <a:lnTo>
                      <a:pt x="8106" y="0"/>
                    </a:lnTo>
                    <a:lnTo>
                      <a:pt x="8107" y="1"/>
                    </a:lnTo>
                    <a:lnTo>
                      <a:pt x="8108" y="3"/>
                    </a:lnTo>
                    <a:lnTo>
                      <a:pt x="8109" y="6"/>
                    </a:lnTo>
                    <a:lnTo>
                      <a:pt x="8108" y="8"/>
                    </a:lnTo>
                    <a:lnTo>
                      <a:pt x="8107" y="9"/>
                    </a:lnTo>
                    <a:lnTo>
                      <a:pt x="8106" y="10"/>
                    </a:lnTo>
                    <a:lnTo>
                      <a:pt x="8103" y="12"/>
                    </a:lnTo>
                    <a:lnTo>
                      <a:pt x="8022" y="12"/>
                    </a:lnTo>
                    <a:lnTo>
                      <a:pt x="8020" y="10"/>
                    </a:lnTo>
                    <a:lnTo>
                      <a:pt x="8018" y="9"/>
                    </a:lnTo>
                    <a:lnTo>
                      <a:pt x="8016" y="8"/>
                    </a:lnTo>
                    <a:lnTo>
                      <a:pt x="8016" y="6"/>
                    </a:lnTo>
                    <a:lnTo>
                      <a:pt x="8016" y="3"/>
                    </a:lnTo>
                    <a:lnTo>
                      <a:pt x="8018" y="1"/>
                    </a:lnTo>
                    <a:lnTo>
                      <a:pt x="8020" y="0"/>
                    </a:lnTo>
                    <a:lnTo>
                      <a:pt x="8022" y="0"/>
                    </a:lnTo>
                    <a:close/>
                    <a:moveTo>
                      <a:pt x="8161" y="0"/>
                    </a:moveTo>
                    <a:lnTo>
                      <a:pt x="8242" y="0"/>
                    </a:lnTo>
                    <a:lnTo>
                      <a:pt x="8243" y="0"/>
                    </a:lnTo>
                    <a:lnTo>
                      <a:pt x="8245" y="1"/>
                    </a:lnTo>
                    <a:lnTo>
                      <a:pt x="8246" y="3"/>
                    </a:lnTo>
                    <a:lnTo>
                      <a:pt x="8248" y="6"/>
                    </a:lnTo>
                    <a:lnTo>
                      <a:pt x="8246" y="8"/>
                    </a:lnTo>
                    <a:lnTo>
                      <a:pt x="8245" y="9"/>
                    </a:lnTo>
                    <a:lnTo>
                      <a:pt x="8243" y="10"/>
                    </a:lnTo>
                    <a:lnTo>
                      <a:pt x="8242" y="12"/>
                    </a:lnTo>
                    <a:lnTo>
                      <a:pt x="8161" y="12"/>
                    </a:lnTo>
                    <a:lnTo>
                      <a:pt x="8159" y="10"/>
                    </a:lnTo>
                    <a:lnTo>
                      <a:pt x="8156" y="9"/>
                    </a:lnTo>
                    <a:lnTo>
                      <a:pt x="8155" y="8"/>
                    </a:lnTo>
                    <a:lnTo>
                      <a:pt x="8155" y="6"/>
                    </a:lnTo>
                    <a:lnTo>
                      <a:pt x="8155" y="3"/>
                    </a:lnTo>
                    <a:lnTo>
                      <a:pt x="8156" y="1"/>
                    </a:lnTo>
                    <a:lnTo>
                      <a:pt x="8159" y="0"/>
                    </a:lnTo>
                    <a:lnTo>
                      <a:pt x="8161" y="0"/>
                    </a:lnTo>
                    <a:close/>
                    <a:moveTo>
                      <a:pt x="8299" y="0"/>
                    </a:moveTo>
                    <a:lnTo>
                      <a:pt x="8380" y="0"/>
                    </a:lnTo>
                    <a:lnTo>
                      <a:pt x="8381" y="0"/>
                    </a:lnTo>
                    <a:lnTo>
                      <a:pt x="8384" y="1"/>
                    </a:lnTo>
                    <a:lnTo>
                      <a:pt x="8385" y="3"/>
                    </a:lnTo>
                    <a:lnTo>
                      <a:pt x="8385" y="6"/>
                    </a:lnTo>
                    <a:lnTo>
                      <a:pt x="8385" y="8"/>
                    </a:lnTo>
                    <a:lnTo>
                      <a:pt x="8384" y="9"/>
                    </a:lnTo>
                    <a:lnTo>
                      <a:pt x="8381" y="10"/>
                    </a:lnTo>
                    <a:lnTo>
                      <a:pt x="8380" y="12"/>
                    </a:lnTo>
                    <a:lnTo>
                      <a:pt x="8299" y="12"/>
                    </a:lnTo>
                    <a:lnTo>
                      <a:pt x="8296" y="10"/>
                    </a:lnTo>
                    <a:lnTo>
                      <a:pt x="8295" y="9"/>
                    </a:lnTo>
                    <a:lnTo>
                      <a:pt x="8293" y="8"/>
                    </a:lnTo>
                    <a:lnTo>
                      <a:pt x="8293" y="6"/>
                    </a:lnTo>
                    <a:lnTo>
                      <a:pt x="8293" y="3"/>
                    </a:lnTo>
                    <a:lnTo>
                      <a:pt x="8295" y="1"/>
                    </a:lnTo>
                    <a:lnTo>
                      <a:pt x="8296" y="0"/>
                    </a:lnTo>
                    <a:lnTo>
                      <a:pt x="8299" y="0"/>
                    </a:lnTo>
                    <a:close/>
                    <a:moveTo>
                      <a:pt x="8437" y="0"/>
                    </a:moveTo>
                    <a:lnTo>
                      <a:pt x="8518" y="0"/>
                    </a:lnTo>
                    <a:lnTo>
                      <a:pt x="8520" y="0"/>
                    </a:lnTo>
                    <a:lnTo>
                      <a:pt x="8521" y="1"/>
                    </a:lnTo>
                    <a:lnTo>
                      <a:pt x="8524" y="3"/>
                    </a:lnTo>
                    <a:lnTo>
                      <a:pt x="8524" y="6"/>
                    </a:lnTo>
                    <a:lnTo>
                      <a:pt x="8524" y="8"/>
                    </a:lnTo>
                    <a:lnTo>
                      <a:pt x="8521" y="9"/>
                    </a:lnTo>
                    <a:lnTo>
                      <a:pt x="8520" y="10"/>
                    </a:lnTo>
                    <a:lnTo>
                      <a:pt x="8518" y="12"/>
                    </a:lnTo>
                    <a:lnTo>
                      <a:pt x="8437" y="12"/>
                    </a:lnTo>
                    <a:lnTo>
                      <a:pt x="8434" y="10"/>
                    </a:lnTo>
                    <a:lnTo>
                      <a:pt x="8433" y="9"/>
                    </a:lnTo>
                    <a:lnTo>
                      <a:pt x="8432" y="8"/>
                    </a:lnTo>
                    <a:lnTo>
                      <a:pt x="8432" y="6"/>
                    </a:lnTo>
                    <a:lnTo>
                      <a:pt x="8432" y="3"/>
                    </a:lnTo>
                    <a:lnTo>
                      <a:pt x="8433" y="1"/>
                    </a:lnTo>
                    <a:lnTo>
                      <a:pt x="8434" y="0"/>
                    </a:lnTo>
                    <a:lnTo>
                      <a:pt x="8437" y="0"/>
                    </a:lnTo>
                    <a:close/>
                    <a:moveTo>
                      <a:pt x="8575" y="0"/>
                    </a:moveTo>
                    <a:lnTo>
                      <a:pt x="8656" y="0"/>
                    </a:lnTo>
                    <a:lnTo>
                      <a:pt x="8658" y="0"/>
                    </a:lnTo>
                    <a:lnTo>
                      <a:pt x="8660" y="1"/>
                    </a:lnTo>
                    <a:lnTo>
                      <a:pt x="8661" y="3"/>
                    </a:lnTo>
                    <a:lnTo>
                      <a:pt x="8662" y="6"/>
                    </a:lnTo>
                    <a:lnTo>
                      <a:pt x="8661" y="8"/>
                    </a:lnTo>
                    <a:lnTo>
                      <a:pt x="8660" y="9"/>
                    </a:lnTo>
                    <a:lnTo>
                      <a:pt x="8658" y="10"/>
                    </a:lnTo>
                    <a:lnTo>
                      <a:pt x="8656" y="12"/>
                    </a:lnTo>
                    <a:lnTo>
                      <a:pt x="8575" y="12"/>
                    </a:lnTo>
                    <a:lnTo>
                      <a:pt x="8573" y="10"/>
                    </a:lnTo>
                    <a:lnTo>
                      <a:pt x="8571" y="9"/>
                    </a:lnTo>
                    <a:lnTo>
                      <a:pt x="8569" y="8"/>
                    </a:lnTo>
                    <a:lnTo>
                      <a:pt x="8569" y="6"/>
                    </a:lnTo>
                    <a:lnTo>
                      <a:pt x="8569" y="3"/>
                    </a:lnTo>
                    <a:lnTo>
                      <a:pt x="8571" y="1"/>
                    </a:lnTo>
                    <a:lnTo>
                      <a:pt x="8573" y="0"/>
                    </a:lnTo>
                    <a:lnTo>
                      <a:pt x="8575" y="0"/>
                    </a:lnTo>
                    <a:close/>
                    <a:moveTo>
                      <a:pt x="8714" y="0"/>
                    </a:moveTo>
                    <a:lnTo>
                      <a:pt x="8795" y="0"/>
                    </a:lnTo>
                    <a:lnTo>
                      <a:pt x="8796" y="0"/>
                    </a:lnTo>
                    <a:lnTo>
                      <a:pt x="8798" y="1"/>
                    </a:lnTo>
                    <a:lnTo>
                      <a:pt x="8799" y="3"/>
                    </a:lnTo>
                    <a:lnTo>
                      <a:pt x="8801" y="6"/>
                    </a:lnTo>
                    <a:lnTo>
                      <a:pt x="8799" y="8"/>
                    </a:lnTo>
                    <a:lnTo>
                      <a:pt x="8798" y="9"/>
                    </a:lnTo>
                    <a:lnTo>
                      <a:pt x="8796" y="10"/>
                    </a:lnTo>
                    <a:lnTo>
                      <a:pt x="8795" y="12"/>
                    </a:lnTo>
                    <a:lnTo>
                      <a:pt x="8714" y="12"/>
                    </a:lnTo>
                    <a:lnTo>
                      <a:pt x="8711" y="10"/>
                    </a:lnTo>
                    <a:lnTo>
                      <a:pt x="8709" y="9"/>
                    </a:lnTo>
                    <a:lnTo>
                      <a:pt x="8708" y="8"/>
                    </a:lnTo>
                    <a:lnTo>
                      <a:pt x="8708" y="6"/>
                    </a:lnTo>
                    <a:lnTo>
                      <a:pt x="8708" y="3"/>
                    </a:lnTo>
                    <a:lnTo>
                      <a:pt x="8709" y="1"/>
                    </a:lnTo>
                    <a:lnTo>
                      <a:pt x="8711" y="0"/>
                    </a:lnTo>
                    <a:lnTo>
                      <a:pt x="8714" y="0"/>
                    </a:lnTo>
                    <a:close/>
                    <a:moveTo>
                      <a:pt x="8852" y="0"/>
                    </a:moveTo>
                    <a:lnTo>
                      <a:pt x="8933" y="0"/>
                    </a:lnTo>
                    <a:lnTo>
                      <a:pt x="8934" y="0"/>
                    </a:lnTo>
                    <a:lnTo>
                      <a:pt x="8937" y="1"/>
                    </a:lnTo>
                    <a:lnTo>
                      <a:pt x="8938" y="3"/>
                    </a:lnTo>
                    <a:lnTo>
                      <a:pt x="8938" y="6"/>
                    </a:lnTo>
                    <a:lnTo>
                      <a:pt x="8938" y="8"/>
                    </a:lnTo>
                    <a:lnTo>
                      <a:pt x="8937" y="9"/>
                    </a:lnTo>
                    <a:lnTo>
                      <a:pt x="8934" y="10"/>
                    </a:lnTo>
                    <a:lnTo>
                      <a:pt x="8933" y="12"/>
                    </a:lnTo>
                    <a:lnTo>
                      <a:pt x="8852" y="12"/>
                    </a:lnTo>
                    <a:lnTo>
                      <a:pt x="8849" y="10"/>
                    </a:lnTo>
                    <a:lnTo>
                      <a:pt x="8848" y="9"/>
                    </a:lnTo>
                    <a:lnTo>
                      <a:pt x="8846" y="8"/>
                    </a:lnTo>
                    <a:lnTo>
                      <a:pt x="8846" y="6"/>
                    </a:lnTo>
                    <a:lnTo>
                      <a:pt x="8846" y="3"/>
                    </a:lnTo>
                    <a:lnTo>
                      <a:pt x="8848" y="1"/>
                    </a:lnTo>
                    <a:lnTo>
                      <a:pt x="8849" y="0"/>
                    </a:lnTo>
                    <a:lnTo>
                      <a:pt x="8852" y="0"/>
                    </a:lnTo>
                    <a:close/>
                    <a:moveTo>
                      <a:pt x="8990" y="0"/>
                    </a:moveTo>
                    <a:lnTo>
                      <a:pt x="9070" y="0"/>
                    </a:lnTo>
                    <a:lnTo>
                      <a:pt x="9073" y="0"/>
                    </a:lnTo>
                    <a:lnTo>
                      <a:pt x="9074" y="1"/>
                    </a:lnTo>
                    <a:lnTo>
                      <a:pt x="9076" y="3"/>
                    </a:lnTo>
                    <a:lnTo>
                      <a:pt x="9076" y="6"/>
                    </a:lnTo>
                    <a:lnTo>
                      <a:pt x="9076" y="8"/>
                    </a:lnTo>
                    <a:lnTo>
                      <a:pt x="9074" y="9"/>
                    </a:lnTo>
                    <a:lnTo>
                      <a:pt x="9073" y="10"/>
                    </a:lnTo>
                    <a:lnTo>
                      <a:pt x="9070" y="12"/>
                    </a:lnTo>
                    <a:lnTo>
                      <a:pt x="8990" y="12"/>
                    </a:lnTo>
                    <a:lnTo>
                      <a:pt x="8987" y="10"/>
                    </a:lnTo>
                    <a:lnTo>
                      <a:pt x="8986" y="9"/>
                    </a:lnTo>
                    <a:lnTo>
                      <a:pt x="8985" y="8"/>
                    </a:lnTo>
                    <a:lnTo>
                      <a:pt x="8985" y="6"/>
                    </a:lnTo>
                    <a:lnTo>
                      <a:pt x="8985" y="3"/>
                    </a:lnTo>
                    <a:lnTo>
                      <a:pt x="8986" y="1"/>
                    </a:lnTo>
                    <a:lnTo>
                      <a:pt x="8987" y="0"/>
                    </a:lnTo>
                    <a:lnTo>
                      <a:pt x="8990" y="0"/>
                    </a:lnTo>
                    <a:close/>
                    <a:moveTo>
                      <a:pt x="9128" y="0"/>
                    </a:moveTo>
                    <a:lnTo>
                      <a:pt x="9209" y="0"/>
                    </a:lnTo>
                    <a:lnTo>
                      <a:pt x="9211" y="0"/>
                    </a:lnTo>
                    <a:lnTo>
                      <a:pt x="9213" y="1"/>
                    </a:lnTo>
                    <a:lnTo>
                      <a:pt x="9214" y="3"/>
                    </a:lnTo>
                    <a:lnTo>
                      <a:pt x="9215" y="6"/>
                    </a:lnTo>
                    <a:lnTo>
                      <a:pt x="9214" y="8"/>
                    </a:lnTo>
                    <a:lnTo>
                      <a:pt x="9213" y="9"/>
                    </a:lnTo>
                    <a:lnTo>
                      <a:pt x="9211" y="10"/>
                    </a:lnTo>
                    <a:lnTo>
                      <a:pt x="9209" y="12"/>
                    </a:lnTo>
                    <a:lnTo>
                      <a:pt x="9128" y="12"/>
                    </a:lnTo>
                    <a:lnTo>
                      <a:pt x="9126" y="10"/>
                    </a:lnTo>
                    <a:lnTo>
                      <a:pt x="9123" y="9"/>
                    </a:lnTo>
                    <a:lnTo>
                      <a:pt x="9122" y="8"/>
                    </a:lnTo>
                    <a:lnTo>
                      <a:pt x="9122" y="6"/>
                    </a:lnTo>
                    <a:lnTo>
                      <a:pt x="9122" y="3"/>
                    </a:lnTo>
                    <a:lnTo>
                      <a:pt x="9123" y="1"/>
                    </a:lnTo>
                    <a:lnTo>
                      <a:pt x="9126" y="0"/>
                    </a:lnTo>
                    <a:lnTo>
                      <a:pt x="9128" y="0"/>
                    </a:lnTo>
                    <a:close/>
                    <a:moveTo>
                      <a:pt x="9267" y="0"/>
                    </a:moveTo>
                    <a:lnTo>
                      <a:pt x="9347" y="0"/>
                    </a:lnTo>
                    <a:lnTo>
                      <a:pt x="9349" y="0"/>
                    </a:lnTo>
                    <a:lnTo>
                      <a:pt x="9351" y="1"/>
                    </a:lnTo>
                    <a:lnTo>
                      <a:pt x="9352" y="3"/>
                    </a:lnTo>
                    <a:lnTo>
                      <a:pt x="9353" y="6"/>
                    </a:lnTo>
                    <a:lnTo>
                      <a:pt x="9352" y="8"/>
                    </a:lnTo>
                    <a:lnTo>
                      <a:pt x="9351" y="9"/>
                    </a:lnTo>
                    <a:lnTo>
                      <a:pt x="9349" y="10"/>
                    </a:lnTo>
                    <a:lnTo>
                      <a:pt x="9347" y="12"/>
                    </a:lnTo>
                    <a:lnTo>
                      <a:pt x="9267" y="12"/>
                    </a:lnTo>
                    <a:lnTo>
                      <a:pt x="9264" y="10"/>
                    </a:lnTo>
                    <a:lnTo>
                      <a:pt x="9262" y="9"/>
                    </a:lnTo>
                    <a:lnTo>
                      <a:pt x="9261" y="8"/>
                    </a:lnTo>
                    <a:lnTo>
                      <a:pt x="9261" y="6"/>
                    </a:lnTo>
                    <a:lnTo>
                      <a:pt x="9261" y="3"/>
                    </a:lnTo>
                    <a:lnTo>
                      <a:pt x="9262" y="1"/>
                    </a:lnTo>
                    <a:lnTo>
                      <a:pt x="9264" y="0"/>
                    </a:lnTo>
                    <a:lnTo>
                      <a:pt x="9267" y="0"/>
                    </a:lnTo>
                    <a:close/>
                    <a:moveTo>
                      <a:pt x="9405" y="0"/>
                    </a:moveTo>
                    <a:lnTo>
                      <a:pt x="9485" y="0"/>
                    </a:lnTo>
                    <a:lnTo>
                      <a:pt x="9487" y="0"/>
                    </a:lnTo>
                    <a:lnTo>
                      <a:pt x="9490" y="1"/>
                    </a:lnTo>
                    <a:lnTo>
                      <a:pt x="9491" y="3"/>
                    </a:lnTo>
                    <a:lnTo>
                      <a:pt x="9491" y="6"/>
                    </a:lnTo>
                    <a:lnTo>
                      <a:pt x="9491" y="8"/>
                    </a:lnTo>
                    <a:lnTo>
                      <a:pt x="9490" y="9"/>
                    </a:lnTo>
                    <a:lnTo>
                      <a:pt x="9487" y="10"/>
                    </a:lnTo>
                    <a:lnTo>
                      <a:pt x="9485" y="12"/>
                    </a:lnTo>
                    <a:lnTo>
                      <a:pt x="9405" y="12"/>
                    </a:lnTo>
                    <a:lnTo>
                      <a:pt x="9402" y="10"/>
                    </a:lnTo>
                    <a:lnTo>
                      <a:pt x="9400" y="9"/>
                    </a:lnTo>
                    <a:lnTo>
                      <a:pt x="9399" y="8"/>
                    </a:lnTo>
                    <a:lnTo>
                      <a:pt x="9399" y="6"/>
                    </a:lnTo>
                    <a:lnTo>
                      <a:pt x="9399" y="3"/>
                    </a:lnTo>
                    <a:lnTo>
                      <a:pt x="9400" y="1"/>
                    </a:lnTo>
                    <a:lnTo>
                      <a:pt x="9402" y="0"/>
                    </a:lnTo>
                    <a:lnTo>
                      <a:pt x="9405" y="0"/>
                    </a:lnTo>
                    <a:close/>
                    <a:moveTo>
                      <a:pt x="9543" y="0"/>
                    </a:moveTo>
                    <a:lnTo>
                      <a:pt x="9623" y="0"/>
                    </a:lnTo>
                    <a:lnTo>
                      <a:pt x="9626" y="0"/>
                    </a:lnTo>
                    <a:lnTo>
                      <a:pt x="9627" y="1"/>
                    </a:lnTo>
                    <a:lnTo>
                      <a:pt x="9629" y="3"/>
                    </a:lnTo>
                    <a:lnTo>
                      <a:pt x="9629" y="6"/>
                    </a:lnTo>
                    <a:lnTo>
                      <a:pt x="9629" y="8"/>
                    </a:lnTo>
                    <a:lnTo>
                      <a:pt x="9627" y="9"/>
                    </a:lnTo>
                    <a:lnTo>
                      <a:pt x="9626" y="10"/>
                    </a:lnTo>
                    <a:lnTo>
                      <a:pt x="9623" y="12"/>
                    </a:lnTo>
                    <a:lnTo>
                      <a:pt x="9543" y="12"/>
                    </a:lnTo>
                    <a:lnTo>
                      <a:pt x="9540" y="10"/>
                    </a:lnTo>
                    <a:lnTo>
                      <a:pt x="9539" y="9"/>
                    </a:lnTo>
                    <a:lnTo>
                      <a:pt x="9538" y="8"/>
                    </a:lnTo>
                    <a:lnTo>
                      <a:pt x="9538" y="6"/>
                    </a:lnTo>
                    <a:lnTo>
                      <a:pt x="9538" y="3"/>
                    </a:lnTo>
                    <a:lnTo>
                      <a:pt x="9539" y="1"/>
                    </a:lnTo>
                    <a:lnTo>
                      <a:pt x="9540" y="0"/>
                    </a:lnTo>
                    <a:lnTo>
                      <a:pt x="9543" y="0"/>
                    </a:lnTo>
                    <a:close/>
                    <a:moveTo>
                      <a:pt x="9681" y="0"/>
                    </a:moveTo>
                    <a:lnTo>
                      <a:pt x="9762" y="0"/>
                    </a:lnTo>
                    <a:lnTo>
                      <a:pt x="9764" y="0"/>
                    </a:lnTo>
                    <a:lnTo>
                      <a:pt x="9765" y="1"/>
                    </a:lnTo>
                    <a:lnTo>
                      <a:pt x="9767" y="3"/>
                    </a:lnTo>
                    <a:lnTo>
                      <a:pt x="9768" y="6"/>
                    </a:lnTo>
                    <a:lnTo>
                      <a:pt x="9767" y="8"/>
                    </a:lnTo>
                    <a:lnTo>
                      <a:pt x="9765" y="9"/>
                    </a:lnTo>
                    <a:lnTo>
                      <a:pt x="9764" y="10"/>
                    </a:lnTo>
                    <a:lnTo>
                      <a:pt x="9762" y="12"/>
                    </a:lnTo>
                    <a:lnTo>
                      <a:pt x="9681" y="12"/>
                    </a:lnTo>
                    <a:lnTo>
                      <a:pt x="9679" y="10"/>
                    </a:lnTo>
                    <a:lnTo>
                      <a:pt x="9676" y="9"/>
                    </a:lnTo>
                    <a:lnTo>
                      <a:pt x="9675" y="8"/>
                    </a:lnTo>
                    <a:lnTo>
                      <a:pt x="9675" y="6"/>
                    </a:lnTo>
                    <a:lnTo>
                      <a:pt x="9675" y="3"/>
                    </a:lnTo>
                    <a:lnTo>
                      <a:pt x="9676" y="1"/>
                    </a:lnTo>
                    <a:lnTo>
                      <a:pt x="9679" y="0"/>
                    </a:lnTo>
                    <a:lnTo>
                      <a:pt x="9681" y="0"/>
                    </a:lnTo>
                    <a:close/>
                    <a:moveTo>
                      <a:pt x="9820" y="0"/>
                    </a:moveTo>
                    <a:lnTo>
                      <a:pt x="9900" y="0"/>
                    </a:lnTo>
                    <a:lnTo>
                      <a:pt x="9902" y="0"/>
                    </a:lnTo>
                    <a:lnTo>
                      <a:pt x="9904" y="1"/>
                    </a:lnTo>
                    <a:lnTo>
                      <a:pt x="9905" y="3"/>
                    </a:lnTo>
                    <a:lnTo>
                      <a:pt x="9906" y="6"/>
                    </a:lnTo>
                    <a:lnTo>
                      <a:pt x="9905" y="8"/>
                    </a:lnTo>
                    <a:lnTo>
                      <a:pt x="9904" y="9"/>
                    </a:lnTo>
                    <a:lnTo>
                      <a:pt x="9902" y="10"/>
                    </a:lnTo>
                    <a:lnTo>
                      <a:pt x="9900" y="12"/>
                    </a:lnTo>
                    <a:lnTo>
                      <a:pt x="9820" y="12"/>
                    </a:lnTo>
                    <a:lnTo>
                      <a:pt x="9817" y="10"/>
                    </a:lnTo>
                    <a:lnTo>
                      <a:pt x="9815" y="9"/>
                    </a:lnTo>
                    <a:lnTo>
                      <a:pt x="9814" y="8"/>
                    </a:lnTo>
                    <a:lnTo>
                      <a:pt x="9814" y="6"/>
                    </a:lnTo>
                    <a:lnTo>
                      <a:pt x="9814" y="3"/>
                    </a:lnTo>
                    <a:lnTo>
                      <a:pt x="9815" y="1"/>
                    </a:lnTo>
                    <a:lnTo>
                      <a:pt x="9817" y="0"/>
                    </a:lnTo>
                    <a:lnTo>
                      <a:pt x="9820" y="0"/>
                    </a:lnTo>
                    <a:close/>
                    <a:moveTo>
                      <a:pt x="9958" y="0"/>
                    </a:moveTo>
                    <a:lnTo>
                      <a:pt x="10038" y="0"/>
                    </a:lnTo>
                    <a:lnTo>
                      <a:pt x="10040" y="0"/>
                    </a:lnTo>
                    <a:lnTo>
                      <a:pt x="10042" y="1"/>
                    </a:lnTo>
                    <a:lnTo>
                      <a:pt x="10044" y="3"/>
                    </a:lnTo>
                    <a:lnTo>
                      <a:pt x="10044" y="6"/>
                    </a:lnTo>
                    <a:lnTo>
                      <a:pt x="10044" y="8"/>
                    </a:lnTo>
                    <a:lnTo>
                      <a:pt x="10042" y="9"/>
                    </a:lnTo>
                    <a:lnTo>
                      <a:pt x="10040" y="10"/>
                    </a:lnTo>
                    <a:lnTo>
                      <a:pt x="10038" y="12"/>
                    </a:lnTo>
                    <a:lnTo>
                      <a:pt x="9958" y="12"/>
                    </a:lnTo>
                    <a:lnTo>
                      <a:pt x="9955" y="10"/>
                    </a:lnTo>
                    <a:lnTo>
                      <a:pt x="9953" y="9"/>
                    </a:lnTo>
                    <a:lnTo>
                      <a:pt x="9952" y="8"/>
                    </a:lnTo>
                    <a:lnTo>
                      <a:pt x="9952" y="6"/>
                    </a:lnTo>
                    <a:lnTo>
                      <a:pt x="9952" y="3"/>
                    </a:lnTo>
                    <a:lnTo>
                      <a:pt x="9953" y="1"/>
                    </a:lnTo>
                    <a:lnTo>
                      <a:pt x="9955" y="0"/>
                    </a:lnTo>
                    <a:lnTo>
                      <a:pt x="9958" y="0"/>
                    </a:lnTo>
                    <a:close/>
                    <a:moveTo>
                      <a:pt x="10095" y="0"/>
                    </a:moveTo>
                    <a:lnTo>
                      <a:pt x="10176" y="0"/>
                    </a:lnTo>
                    <a:lnTo>
                      <a:pt x="10179" y="0"/>
                    </a:lnTo>
                    <a:lnTo>
                      <a:pt x="10180" y="1"/>
                    </a:lnTo>
                    <a:lnTo>
                      <a:pt x="10182" y="3"/>
                    </a:lnTo>
                    <a:lnTo>
                      <a:pt x="10182" y="6"/>
                    </a:lnTo>
                    <a:lnTo>
                      <a:pt x="10182" y="8"/>
                    </a:lnTo>
                    <a:lnTo>
                      <a:pt x="10180" y="9"/>
                    </a:lnTo>
                    <a:lnTo>
                      <a:pt x="10179" y="10"/>
                    </a:lnTo>
                    <a:lnTo>
                      <a:pt x="10176" y="12"/>
                    </a:lnTo>
                    <a:lnTo>
                      <a:pt x="10095" y="12"/>
                    </a:lnTo>
                    <a:lnTo>
                      <a:pt x="10093" y="10"/>
                    </a:lnTo>
                    <a:lnTo>
                      <a:pt x="10092" y="9"/>
                    </a:lnTo>
                    <a:lnTo>
                      <a:pt x="10091" y="8"/>
                    </a:lnTo>
                    <a:lnTo>
                      <a:pt x="10091" y="6"/>
                    </a:lnTo>
                    <a:lnTo>
                      <a:pt x="10091" y="3"/>
                    </a:lnTo>
                    <a:lnTo>
                      <a:pt x="10092" y="1"/>
                    </a:lnTo>
                    <a:lnTo>
                      <a:pt x="10093" y="0"/>
                    </a:lnTo>
                    <a:lnTo>
                      <a:pt x="10095" y="0"/>
                    </a:lnTo>
                    <a:close/>
                  </a:path>
                </a:pathLst>
              </a:custGeom>
              <a:solidFill>
                <a:srgbClr val="000000"/>
              </a:solidFill>
              <a:ln w="3175"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326" name="Freeform 5"/>
              <p:cNvSpPr>
                <a:spLocks noEditPoints="1"/>
              </p:cNvSpPr>
              <p:nvPr/>
            </p:nvSpPr>
            <p:spPr bwMode="auto">
              <a:xfrm>
                <a:off x="704850" y="4151313"/>
                <a:ext cx="9072563" cy="7937"/>
              </a:xfrm>
              <a:custGeom>
                <a:avLst/>
                <a:gdLst>
                  <a:gd name="T0" fmla="*/ 2147483647 w 9988"/>
                  <a:gd name="T1" fmla="*/ 0 h 12"/>
                  <a:gd name="T2" fmla="*/ 2147483647 w 9988"/>
                  <a:gd name="T3" fmla="*/ 2147483647 h 12"/>
                  <a:gd name="T4" fmla="*/ 2147483647 w 9988"/>
                  <a:gd name="T5" fmla="*/ 2147483647 h 12"/>
                  <a:gd name="T6" fmla="*/ 2147483647 w 9988"/>
                  <a:gd name="T7" fmla="*/ 2147483647 h 12"/>
                  <a:gd name="T8" fmla="*/ 2147483647 w 9988"/>
                  <a:gd name="T9" fmla="*/ 2147483647 h 12"/>
                  <a:gd name="T10" fmla="*/ 2147483647 w 9988"/>
                  <a:gd name="T11" fmla="*/ 0 h 12"/>
                  <a:gd name="T12" fmla="*/ 2147483647 w 9988"/>
                  <a:gd name="T13" fmla="*/ 0 h 12"/>
                  <a:gd name="T14" fmla="*/ 2147483647 w 9988"/>
                  <a:gd name="T15" fmla="*/ 2147483647 h 12"/>
                  <a:gd name="T16" fmla="*/ 2147483647 w 9988"/>
                  <a:gd name="T17" fmla="*/ 2147483647 h 12"/>
                  <a:gd name="T18" fmla="*/ 2147483647 w 9988"/>
                  <a:gd name="T19" fmla="*/ 2147483647 h 12"/>
                  <a:gd name="T20" fmla="*/ 2147483647 w 9988"/>
                  <a:gd name="T21" fmla="*/ 2147483647 h 12"/>
                  <a:gd name="T22" fmla="*/ 2147483647 w 9988"/>
                  <a:gd name="T23" fmla="*/ 2147483647 h 12"/>
                  <a:gd name="T24" fmla="*/ 2147483647 w 9988"/>
                  <a:gd name="T25" fmla="*/ 0 h 12"/>
                  <a:gd name="T26" fmla="*/ 2147483647 w 9988"/>
                  <a:gd name="T27" fmla="*/ 0 h 12"/>
                  <a:gd name="T28" fmla="*/ 2147483647 w 9988"/>
                  <a:gd name="T29" fmla="*/ 2147483647 h 12"/>
                  <a:gd name="T30" fmla="*/ 2147483647 w 9988"/>
                  <a:gd name="T31" fmla="*/ 2147483647 h 12"/>
                  <a:gd name="T32" fmla="*/ 2147483647 w 9988"/>
                  <a:gd name="T33" fmla="*/ 2147483647 h 12"/>
                  <a:gd name="T34" fmla="*/ 2147483647 w 9988"/>
                  <a:gd name="T35" fmla="*/ 2147483647 h 12"/>
                  <a:gd name="T36" fmla="*/ 2147483647 w 9988"/>
                  <a:gd name="T37" fmla="*/ 2147483647 h 12"/>
                  <a:gd name="T38" fmla="*/ 2147483647 w 9988"/>
                  <a:gd name="T39" fmla="*/ 0 h 12"/>
                  <a:gd name="T40" fmla="*/ 2147483647 w 9988"/>
                  <a:gd name="T41" fmla="*/ 0 h 12"/>
                  <a:gd name="T42" fmla="*/ 2147483647 w 9988"/>
                  <a:gd name="T43" fmla="*/ 2147483647 h 12"/>
                  <a:gd name="T44" fmla="*/ 2147483647 w 9988"/>
                  <a:gd name="T45" fmla="*/ 2147483647 h 12"/>
                  <a:gd name="T46" fmla="*/ 2147483647 w 9988"/>
                  <a:gd name="T47" fmla="*/ 2147483647 h 12"/>
                  <a:gd name="T48" fmla="*/ 2147483647 w 9988"/>
                  <a:gd name="T49" fmla="*/ 2147483647 h 12"/>
                  <a:gd name="T50" fmla="*/ 2147483647 w 9988"/>
                  <a:gd name="T51" fmla="*/ 0 h 12"/>
                  <a:gd name="T52" fmla="*/ 2147483647 w 9988"/>
                  <a:gd name="T53" fmla="*/ 0 h 12"/>
                  <a:gd name="T54" fmla="*/ 2147483647 w 9988"/>
                  <a:gd name="T55" fmla="*/ 2147483647 h 12"/>
                  <a:gd name="T56" fmla="*/ 2147483647 w 9988"/>
                  <a:gd name="T57" fmla="*/ 2147483647 h 12"/>
                  <a:gd name="T58" fmla="*/ 2147483647 w 9988"/>
                  <a:gd name="T59" fmla="*/ 2147483647 h 12"/>
                  <a:gd name="T60" fmla="*/ 2147483647 w 9988"/>
                  <a:gd name="T61" fmla="*/ 2147483647 h 12"/>
                  <a:gd name="T62" fmla="*/ 2147483647 w 9988"/>
                  <a:gd name="T63" fmla="*/ 2147483647 h 12"/>
                  <a:gd name="T64" fmla="*/ 2147483647 w 9988"/>
                  <a:gd name="T65" fmla="*/ 0 h 12"/>
                  <a:gd name="T66" fmla="*/ 2147483647 w 9988"/>
                  <a:gd name="T67" fmla="*/ 0 h 12"/>
                  <a:gd name="T68" fmla="*/ 2147483647 w 9988"/>
                  <a:gd name="T69" fmla="*/ 2147483647 h 12"/>
                  <a:gd name="T70" fmla="*/ 2147483647 w 9988"/>
                  <a:gd name="T71" fmla="*/ 2147483647 h 12"/>
                  <a:gd name="T72" fmla="*/ 2147483647 w 9988"/>
                  <a:gd name="T73" fmla="*/ 2147483647 h 12"/>
                  <a:gd name="T74" fmla="*/ 2147483647 w 9988"/>
                  <a:gd name="T75" fmla="*/ 2147483647 h 12"/>
                  <a:gd name="T76" fmla="*/ 2147483647 w 9988"/>
                  <a:gd name="T77" fmla="*/ 2147483647 h 12"/>
                  <a:gd name="T78" fmla="*/ 2147483647 w 9988"/>
                  <a:gd name="T79" fmla="*/ 0 h 12"/>
                  <a:gd name="T80" fmla="*/ 2147483647 w 9988"/>
                  <a:gd name="T81" fmla="*/ 0 h 12"/>
                  <a:gd name="T82" fmla="*/ 2147483647 w 9988"/>
                  <a:gd name="T83" fmla="*/ 2147483647 h 12"/>
                  <a:gd name="T84" fmla="*/ 2147483647 w 9988"/>
                  <a:gd name="T85" fmla="*/ 2147483647 h 12"/>
                  <a:gd name="T86" fmla="*/ 2147483647 w 9988"/>
                  <a:gd name="T87" fmla="*/ 2147483647 h 12"/>
                  <a:gd name="T88" fmla="*/ 2147483647 w 9988"/>
                  <a:gd name="T89" fmla="*/ 2147483647 h 12"/>
                  <a:gd name="T90" fmla="*/ 2147483647 w 9988"/>
                  <a:gd name="T91" fmla="*/ 0 h 12"/>
                  <a:gd name="T92" fmla="*/ 2147483647 w 9988"/>
                  <a:gd name="T93" fmla="*/ 0 h 12"/>
                  <a:gd name="T94" fmla="*/ 2147483647 w 9988"/>
                  <a:gd name="T95" fmla="*/ 2147483647 h 12"/>
                  <a:gd name="T96" fmla="*/ 2147483647 w 9988"/>
                  <a:gd name="T97" fmla="*/ 2147483647 h 12"/>
                  <a:gd name="T98" fmla="*/ 2147483647 w 9988"/>
                  <a:gd name="T99" fmla="*/ 2147483647 h 12"/>
                  <a:gd name="T100" fmla="*/ 2147483647 w 9988"/>
                  <a:gd name="T101" fmla="*/ 2147483647 h 12"/>
                  <a:gd name="T102" fmla="*/ 2147483647 w 9988"/>
                  <a:gd name="T103" fmla="*/ 2147483647 h 12"/>
                  <a:gd name="T104" fmla="*/ 2147483647 w 9988"/>
                  <a:gd name="T105" fmla="*/ 0 h 12"/>
                  <a:gd name="T106" fmla="*/ 2147483647 w 9988"/>
                  <a:gd name="T107" fmla="*/ 0 h 12"/>
                  <a:gd name="T108" fmla="*/ 2147483647 w 9988"/>
                  <a:gd name="T109" fmla="*/ 2147483647 h 12"/>
                  <a:gd name="T110" fmla="*/ 2147483647 w 9988"/>
                  <a:gd name="T111" fmla="*/ 2147483647 h 12"/>
                  <a:gd name="T112" fmla="*/ 2147483647 w 9988"/>
                  <a:gd name="T113" fmla="*/ 2147483647 h 12"/>
                  <a:gd name="T114" fmla="*/ 2147483647 w 9988"/>
                  <a:gd name="T115" fmla="*/ 2147483647 h 12"/>
                  <a:gd name="T116" fmla="*/ 2147483647 w 9988"/>
                  <a:gd name="T117" fmla="*/ 2147483647 h 12"/>
                  <a:gd name="T118" fmla="*/ 2147483647 w 9988"/>
                  <a:gd name="T119" fmla="*/ 0 h 12"/>
                  <a:gd name="T120" fmla="*/ 2147483647 w 9988"/>
                  <a:gd name="T121" fmla="*/ 0 h 12"/>
                  <a:gd name="T122" fmla="*/ 2147483647 w 9988"/>
                  <a:gd name="T123" fmla="*/ 2147483647 h 12"/>
                  <a:gd name="T124" fmla="*/ 2147483647 w 9988"/>
                  <a:gd name="T125" fmla="*/ 2147483647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88"/>
                  <a:gd name="T190" fmla="*/ 0 h 12"/>
                  <a:gd name="T191" fmla="*/ 9988 w 9988"/>
                  <a:gd name="T192" fmla="*/ 12 h 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88" h="12">
                    <a:moveTo>
                      <a:pt x="6" y="0"/>
                    </a:moveTo>
                    <a:lnTo>
                      <a:pt x="87" y="0"/>
                    </a:lnTo>
                    <a:lnTo>
                      <a:pt x="88" y="0"/>
                    </a:lnTo>
                    <a:lnTo>
                      <a:pt x="90" y="1"/>
                    </a:lnTo>
                    <a:lnTo>
                      <a:pt x="92" y="4"/>
                    </a:lnTo>
                    <a:lnTo>
                      <a:pt x="92" y="6"/>
                    </a:lnTo>
                    <a:lnTo>
                      <a:pt x="92" y="8"/>
                    </a:lnTo>
                    <a:lnTo>
                      <a:pt x="90" y="10"/>
                    </a:lnTo>
                    <a:lnTo>
                      <a:pt x="88" y="11"/>
                    </a:lnTo>
                    <a:lnTo>
                      <a:pt x="87" y="12"/>
                    </a:lnTo>
                    <a:lnTo>
                      <a:pt x="6" y="12"/>
                    </a:lnTo>
                    <a:lnTo>
                      <a:pt x="4" y="11"/>
                    </a:lnTo>
                    <a:lnTo>
                      <a:pt x="1" y="10"/>
                    </a:lnTo>
                    <a:lnTo>
                      <a:pt x="0" y="8"/>
                    </a:lnTo>
                    <a:lnTo>
                      <a:pt x="0" y="6"/>
                    </a:lnTo>
                    <a:lnTo>
                      <a:pt x="0" y="4"/>
                    </a:lnTo>
                    <a:lnTo>
                      <a:pt x="1" y="1"/>
                    </a:lnTo>
                    <a:lnTo>
                      <a:pt x="4" y="0"/>
                    </a:lnTo>
                    <a:lnTo>
                      <a:pt x="6" y="0"/>
                    </a:lnTo>
                    <a:close/>
                    <a:moveTo>
                      <a:pt x="143" y="0"/>
                    </a:moveTo>
                    <a:lnTo>
                      <a:pt x="224" y="0"/>
                    </a:lnTo>
                    <a:lnTo>
                      <a:pt x="227" y="0"/>
                    </a:lnTo>
                    <a:lnTo>
                      <a:pt x="229" y="1"/>
                    </a:lnTo>
                    <a:lnTo>
                      <a:pt x="230" y="4"/>
                    </a:lnTo>
                    <a:lnTo>
                      <a:pt x="230" y="6"/>
                    </a:lnTo>
                    <a:lnTo>
                      <a:pt x="230" y="8"/>
                    </a:lnTo>
                    <a:lnTo>
                      <a:pt x="229" y="10"/>
                    </a:lnTo>
                    <a:lnTo>
                      <a:pt x="227" y="11"/>
                    </a:lnTo>
                    <a:lnTo>
                      <a:pt x="224" y="12"/>
                    </a:lnTo>
                    <a:lnTo>
                      <a:pt x="143" y="12"/>
                    </a:lnTo>
                    <a:lnTo>
                      <a:pt x="141" y="11"/>
                    </a:lnTo>
                    <a:lnTo>
                      <a:pt x="140" y="10"/>
                    </a:lnTo>
                    <a:lnTo>
                      <a:pt x="139" y="8"/>
                    </a:lnTo>
                    <a:lnTo>
                      <a:pt x="139" y="6"/>
                    </a:lnTo>
                    <a:lnTo>
                      <a:pt x="139" y="4"/>
                    </a:lnTo>
                    <a:lnTo>
                      <a:pt x="140" y="1"/>
                    </a:lnTo>
                    <a:lnTo>
                      <a:pt x="141" y="0"/>
                    </a:lnTo>
                    <a:lnTo>
                      <a:pt x="143" y="0"/>
                    </a:lnTo>
                    <a:close/>
                    <a:moveTo>
                      <a:pt x="282" y="0"/>
                    </a:moveTo>
                    <a:lnTo>
                      <a:pt x="363" y="0"/>
                    </a:lnTo>
                    <a:lnTo>
                      <a:pt x="365" y="0"/>
                    </a:lnTo>
                    <a:lnTo>
                      <a:pt x="366" y="1"/>
                    </a:lnTo>
                    <a:lnTo>
                      <a:pt x="367" y="4"/>
                    </a:lnTo>
                    <a:lnTo>
                      <a:pt x="369" y="6"/>
                    </a:lnTo>
                    <a:lnTo>
                      <a:pt x="367" y="8"/>
                    </a:lnTo>
                    <a:lnTo>
                      <a:pt x="366" y="10"/>
                    </a:lnTo>
                    <a:lnTo>
                      <a:pt x="365" y="11"/>
                    </a:lnTo>
                    <a:lnTo>
                      <a:pt x="363" y="12"/>
                    </a:lnTo>
                    <a:lnTo>
                      <a:pt x="282" y="12"/>
                    </a:lnTo>
                    <a:lnTo>
                      <a:pt x="280" y="11"/>
                    </a:lnTo>
                    <a:lnTo>
                      <a:pt x="278" y="10"/>
                    </a:lnTo>
                    <a:lnTo>
                      <a:pt x="276" y="8"/>
                    </a:lnTo>
                    <a:lnTo>
                      <a:pt x="276" y="6"/>
                    </a:lnTo>
                    <a:lnTo>
                      <a:pt x="276" y="4"/>
                    </a:lnTo>
                    <a:lnTo>
                      <a:pt x="278" y="1"/>
                    </a:lnTo>
                    <a:lnTo>
                      <a:pt x="280" y="0"/>
                    </a:lnTo>
                    <a:lnTo>
                      <a:pt x="282" y="0"/>
                    </a:lnTo>
                    <a:close/>
                    <a:moveTo>
                      <a:pt x="420" y="0"/>
                    </a:moveTo>
                    <a:lnTo>
                      <a:pt x="501" y="0"/>
                    </a:lnTo>
                    <a:lnTo>
                      <a:pt x="502" y="0"/>
                    </a:lnTo>
                    <a:lnTo>
                      <a:pt x="505" y="1"/>
                    </a:lnTo>
                    <a:lnTo>
                      <a:pt x="506" y="4"/>
                    </a:lnTo>
                    <a:lnTo>
                      <a:pt x="507" y="6"/>
                    </a:lnTo>
                    <a:lnTo>
                      <a:pt x="506" y="8"/>
                    </a:lnTo>
                    <a:lnTo>
                      <a:pt x="505" y="10"/>
                    </a:lnTo>
                    <a:lnTo>
                      <a:pt x="502" y="11"/>
                    </a:lnTo>
                    <a:lnTo>
                      <a:pt x="501" y="12"/>
                    </a:lnTo>
                    <a:lnTo>
                      <a:pt x="420" y="12"/>
                    </a:lnTo>
                    <a:lnTo>
                      <a:pt x="418" y="11"/>
                    </a:lnTo>
                    <a:lnTo>
                      <a:pt x="416" y="10"/>
                    </a:lnTo>
                    <a:lnTo>
                      <a:pt x="414" y="8"/>
                    </a:lnTo>
                    <a:lnTo>
                      <a:pt x="414" y="6"/>
                    </a:lnTo>
                    <a:lnTo>
                      <a:pt x="414" y="4"/>
                    </a:lnTo>
                    <a:lnTo>
                      <a:pt x="416" y="1"/>
                    </a:lnTo>
                    <a:lnTo>
                      <a:pt x="418" y="0"/>
                    </a:lnTo>
                    <a:lnTo>
                      <a:pt x="420" y="0"/>
                    </a:lnTo>
                    <a:close/>
                    <a:moveTo>
                      <a:pt x="559" y="0"/>
                    </a:moveTo>
                    <a:lnTo>
                      <a:pt x="640" y="0"/>
                    </a:lnTo>
                    <a:lnTo>
                      <a:pt x="641" y="0"/>
                    </a:lnTo>
                    <a:lnTo>
                      <a:pt x="643" y="1"/>
                    </a:lnTo>
                    <a:lnTo>
                      <a:pt x="644" y="4"/>
                    </a:lnTo>
                    <a:lnTo>
                      <a:pt x="644" y="6"/>
                    </a:lnTo>
                    <a:lnTo>
                      <a:pt x="644" y="8"/>
                    </a:lnTo>
                    <a:lnTo>
                      <a:pt x="643" y="10"/>
                    </a:lnTo>
                    <a:lnTo>
                      <a:pt x="641" y="11"/>
                    </a:lnTo>
                    <a:lnTo>
                      <a:pt x="640" y="12"/>
                    </a:lnTo>
                    <a:lnTo>
                      <a:pt x="559" y="12"/>
                    </a:lnTo>
                    <a:lnTo>
                      <a:pt x="557" y="11"/>
                    </a:lnTo>
                    <a:lnTo>
                      <a:pt x="554" y="10"/>
                    </a:lnTo>
                    <a:lnTo>
                      <a:pt x="553" y="8"/>
                    </a:lnTo>
                    <a:lnTo>
                      <a:pt x="553" y="6"/>
                    </a:lnTo>
                    <a:lnTo>
                      <a:pt x="553" y="4"/>
                    </a:lnTo>
                    <a:lnTo>
                      <a:pt x="554" y="1"/>
                    </a:lnTo>
                    <a:lnTo>
                      <a:pt x="557" y="0"/>
                    </a:lnTo>
                    <a:lnTo>
                      <a:pt x="559" y="0"/>
                    </a:lnTo>
                    <a:close/>
                    <a:moveTo>
                      <a:pt x="696" y="0"/>
                    </a:moveTo>
                    <a:lnTo>
                      <a:pt x="777" y="0"/>
                    </a:lnTo>
                    <a:lnTo>
                      <a:pt x="779" y="0"/>
                    </a:lnTo>
                    <a:lnTo>
                      <a:pt x="781" y="1"/>
                    </a:lnTo>
                    <a:lnTo>
                      <a:pt x="783" y="4"/>
                    </a:lnTo>
                    <a:lnTo>
                      <a:pt x="783" y="6"/>
                    </a:lnTo>
                    <a:lnTo>
                      <a:pt x="783" y="8"/>
                    </a:lnTo>
                    <a:lnTo>
                      <a:pt x="781" y="10"/>
                    </a:lnTo>
                    <a:lnTo>
                      <a:pt x="779" y="11"/>
                    </a:lnTo>
                    <a:lnTo>
                      <a:pt x="777" y="12"/>
                    </a:lnTo>
                    <a:lnTo>
                      <a:pt x="696" y="12"/>
                    </a:lnTo>
                    <a:lnTo>
                      <a:pt x="694" y="11"/>
                    </a:lnTo>
                    <a:lnTo>
                      <a:pt x="693" y="10"/>
                    </a:lnTo>
                    <a:lnTo>
                      <a:pt x="691" y="8"/>
                    </a:lnTo>
                    <a:lnTo>
                      <a:pt x="691" y="6"/>
                    </a:lnTo>
                    <a:lnTo>
                      <a:pt x="691" y="4"/>
                    </a:lnTo>
                    <a:lnTo>
                      <a:pt x="693" y="1"/>
                    </a:lnTo>
                    <a:lnTo>
                      <a:pt x="694" y="0"/>
                    </a:lnTo>
                    <a:lnTo>
                      <a:pt x="696" y="0"/>
                    </a:lnTo>
                    <a:close/>
                    <a:moveTo>
                      <a:pt x="835" y="0"/>
                    </a:moveTo>
                    <a:lnTo>
                      <a:pt x="916" y="0"/>
                    </a:lnTo>
                    <a:lnTo>
                      <a:pt x="918" y="0"/>
                    </a:lnTo>
                    <a:lnTo>
                      <a:pt x="919" y="1"/>
                    </a:lnTo>
                    <a:lnTo>
                      <a:pt x="920" y="4"/>
                    </a:lnTo>
                    <a:lnTo>
                      <a:pt x="922" y="6"/>
                    </a:lnTo>
                    <a:lnTo>
                      <a:pt x="920" y="8"/>
                    </a:lnTo>
                    <a:lnTo>
                      <a:pt x="919" y="10"/>
                    </a:lnTo>
                    <a:lnTo>
                      <a:pt x="918" y="11"/>
                    </a:lnTo>
                    <a:lnTo>
                      <a:pt x="916" y="12"/>
                    </a:lnTo>
                    <a:lnTo>
                      <a:pt x="835" y="12"/>
                    </a:lnTo>
                    <a:lnTo>
                      <a:pt x="832" y="11"/>
                    </a:lnTo>
                    <a:lnTo>
                      <a:pt x="831" y="10"/>
                    </a:lnTo>
                    <a:lnTo>
                      <a:pt x="829" y="8"/>
                    </a:lnTo>
                    <a:lnTo>
                      <a:pt x="829" y="6"/>
                    </a:lnTo>
                    <a:lnTo>
                      <a:pt x="829" y="4"/>
                    </a:lnTo>
                    <a:lnTo>
                      <a:pt x="831" y="1"/>
                    </a:lnTo>
                    <a:lnTo>
                      <a:pt x="832" y="0"/>
                    </a:lnTo>
                    <a:lnTo>
                      <a:pt x="835" y="0"/>
                    </a:lnTo>
                    <a:close/>
                    <a:moveTo>
                      <a:pt x="973" y="0"/>
                    </a:moveTo>
                    <a:lnTo>
                      <a:pt x="1054" y="0"/>
                    </a:lnTo>
                    <a:lnTo>
                      <a:pt x="1055" y="0"/>
                    </a:lnTo>
                    <a:lnTo>
                      <a:pt x="1058" y="1"/>
                    </a:lnTo>
                    <a:lnTo>
                      <a:pt x="1059" y="4"/>
                    </a:lnTo>
                    <a:lnTo>
                      <a:pt x="1060" y="6"/>
                    </a:lnTo>
                    <a:lnTo>
                      <a:pt x="1059" y="8"/>
                    </a:lnTo>
                    <a:lnTo>
                      <a:pt x="1058" y="10"/>
                    </a:lnTo>
                    <a:lnTo>
                      <a:pt x="1055" y="11"/>
                    </a:lnTo>
                    <a:lnTo>
                      <a:pt x="1054" y="12"/>
                    </a:lnTo>
                    <a:lnTo>
                      <a:pt x="973" y="12"/>
                    </a:lnTo>
                    <a:lnTo>
                      <a:pt x="971" y="11"/>
                    </a:lnTo>
                    <a:lnTo>
                      <a:pt x="969" y="10"/>
                    </a:lnTo>
                    <a:lnTo>
                      <a:pt x="967" y="8"/>
                    </a:lnTo>
                    <a:lnTo>
                      <a:pt x="967" y="6"/>
                    </a:lnTo>
                    <a:lnTo>
                      <a:pt x="967" y="4"/>
                    </a:lnTo>
                    <a:lnTo>
                      <a:pt x="969" y="1"/>
                    </a:lnTo>
                    <a:lnTo>
                      <a:pt x="971" y="0"/>
                    </a:lnTo>
                    <a:lnTo>
                      <a:pt x="973" y="0"/>
                    </a:lnTo>
                    <a:close/>
                    <a:moveTo>
                      <a:pt x="1112" y="0"/>
                    </a:moveTo>
                    <a:lnTo>
                      <a:pt x="1193" y="0"/>
                    </a:lnTo>
                    <a:lnTo>
                      <a:pt x="1194" y="0"/>
                    </a:lnTo>
                    <a:lnTo>
                      <a:pt x="1196" y="1"/>
                    </a:lnTo>
                    <a:lnTo>
                      <a:pt x="1197" y="4"/>
                    </a:lnTo>
                    <a:lnTo>
                      <a:pt x="1197" y="6"/>
                    </a:lnTo>
                    <a:lnTo>
                      <a:pt x="1197" y="8"/>
                    </a:lnTo>
                    <a:lnTo>
                      <a:pt x="1196" y="10"/>
                    </a:lnTo>
                    <a:lnTo>
                      <a:pt x="1194" y="11"/>
                    </a:lnTo>
                    <a:lnTo>
                      <a:pt x="1193" y="12"/>
                    </a:lnTo>
                    <a:lnTo>
                      <a:pt x="1112" y="12"/>
                    </a:lnTo>
                    <a:lnTo>
                      <a:pt x="1109" y="11"/>
                    </a:lnTo>
                    <a:lnTo>
                      <a:pt x="1107" y="10"/>
                    </a:lnTo>
                    <a:lnTo>
                      <a:pt x="1106" y="8"/>
                    </a:lnTo>
                    <a:lnTo>
                      <a:pt x="1106" y="6"/>
                    </a:lnTo>
                    <a:lnTo>
                      <a:pt x="1106" y="4"/>
                    </a:lnTo>
                    <a:lnTo>
                      <a:pt x="1107" y="1"/>
                    </a:lnTo>
                    <a:lnTo>
                      <a:pt x="1109" y="0"/>
                    </a:lnTo>
                    <a:lnTo>
                      <a:pt x="1112" y="0"/>
                    </a:lnTo>
                    <a:close/>
                    <a:moveTo>
                      <a:pt x="1249" y="0"/>
                    </a:moveTo>
                    <a:lnTo>
                      <a:pt x="1330" y="0"/>
                    </a:lnTo>
                    <a:lnTo>
                      <a:pt x="1332" y="0"/>
                    </a:lnTo>
                    <a:lnTo>
                      <a:pt x="1334" y="1"/>
                    </a:lnTo>
                    <a:lnTo>
                      <a:pt x="1336" y="4"/>
                    </a:lnTo>
                    <a:lnTo>
                      <a:pt x="1336" y="6"/>
                    </a:lnTo>
                    <a:lnTo>
                      <a:pt x="1336" y="8"/>
                    </a:lnTo>
                    <a:lnTo>
                      <a:pt x="1334" y="10"/>
                    </a:lnTo>
                    <a:lnTo>
                      <a:pt x="1332" y="11"/>
                    </a:lnTo>
                    <a:lnTo>
                      <a:pt x="1330" y="12"/>
                    </a:lnTo>
                    <a:lnTo>
                      <a:pt x="1249" y="12"/>
                    </a:lnTo>
                    <a:lnTo>
                      <a:pt x="1247" y="11"/>
                    </a:lnTo>
                    <a:lnTo>
                      <a:pt x="1246" y="10"/>
                    </a:lnTo>
                    <a:lnTo>
                      <a:pt x="1244" y="8"/>
                    </a:lnTo>
                    <a:lnTo>
                      <a:pt x="1244" y="6"/>
                    </a:lnTo>
                    <a:lnTo>
                      <a:pt x="1244" y="4"/>
                    </a:lnTo>
                    <a:lnTo>
                      <a:pt x="1246" y="1"/>
                    </a:lnTo>
                    <a:lnTo>
                      <a:pt x="1247" y="0"/>
                    </a:lnTo>
                    <a:lnTo>
                      <a:pt x="1249" y="0"/>
                    </a:lnTo>
                    <a:close/>
                    <a:moveTo>
                      <a:pt x="1388" y="0"/>
                    </a:moveTo>
                    <a:lnTo>
                      <a:pt x="1468" y="0"/>
                    </a:lnTo>
                    <a:lnTo>
                      <a:pt x="1471" y="0"/>
                    </a:lnTo>
                    <a:lnTo>
                      <a:pt x="1472" y="1"/>
                    </a:lnTo>
                    <a:lnTo>
                      <a:pt x="1473" y="4"/>
                    </a:lnTo>
                    <a:lnTo>
                      <a:pt x="1474" y="6"/>
                    </a:lnTo>
                    <a:lnTo>
                      <a:pt x="1473" y="8"/>
                    </a:lnTo>
                    <a:lnTo>
                      <a:pt x="1472" y="10"/>
                    </a:lnTo>
                    <a:lnTo>
                      <a:pt x="1471" y="11"/>
                    </a:lnTo>
                    <a:lnTo>
                      <a:pt x="1468" y="12"/>
                    </a:lnTo>
                    <a:lnTo>
                      <a:pt x="1388" y="12"/>
                    </a:lnTo>
                    <a:lnTo>
                      <a:pt x="1385" y="11"/>
                    </a:lnTo>
                    <a:lnTo>
                      <a:pt x="1384" y="10"/>
                    </a:lnTo>
                    <a:lnTo>
                      <a:pt x="1382" y="8"/>
                    </a:lnTo>
                    <a:lnTo>
                      <a:pt x="1382" y="6"/>
                    </a:lnTo>
                    <a:lnTo>
                      <a:pt x="1382" y="4"/>
                    </a:lnTo>
                    <a:lnTo>
                      <a:pt x="1384" y="1"/>
                    </a:lnTo>
                    <a:lnTo>
                      <a:pt x="1385" y="0"/>
                    </a:lnTo>
                    <a:lnTo>
                      <a:pt x="1388" y="0"/>
                    </a:lnTo>
                    <a:close/>
                    <a:moveTo>
                      <a:pt x="1526" y="0"/>
                    </a:moveTo>
                    <a:lnTo>
                      <a:pt x="1607" y="0"/>
                    </a:lnTo>
                    <a:lnTo>
                      <a:pt x="1608" y="0"/>
                    </a:lnTo>
                    <a:lnTo>
                      <a:pt x="1611" y="1"/>
                    </a:lnTo>
                    <a:lnTo>
                      <a:pt x="1612" y="4"/>
                    </a:lnTo>
                    <a:lnTo>
                      <a:pt x="1613" y="6"/>
                    </a:lnTo>
                    <a:lnTo>
                      <a:pt x="1612" y="8"/>
                    </a:lnTo>
                    <a:lnTo>
                      <a:pt x="1611" y="10"/>
                    </a:lnTo>
                    <a:lnTo>
                      <a:pt x="1608" y="11"/>
                    </a:lnTo>
                    <a:lnTo>
                      <a:pt x="1607" y="12"/>
                    </a:lnTo>
                    <a:lnTo>
                      <a:pt x="1526" y="12"/>
                    </a:lnTo>
                    <a:lnTo>
                      <a:pt x="1524" y="11"/>
                    </a:lnTo>
                    <a:lnTo>
                      <a:pt x="1521" y="10"/>
                    </a:lnTo>
                    <a:lnTo>
                      <a:pt x="1520" y="8"/>
                    </a:lnTo>
                    <a:lnTo>
                      <a:pt x="1520" y="6"/>
                    </a:lnTo>
                    <a:lnTo>
                      <a:pt x="1520" y="4"/>
                    </a:lnTo>
                    <a:lnTo>
                      <a:pt x="1521" y="1"/>
                    </a:lnTo>
                    <a:lnTo>
                      <a:pt x="1524" y="0"/>
                    </a:lnTo>
                    <a:lnTo>
                      <a:pt x="1526" y="0"/>
                    </a:lnTo>
                    <a:close/>
                    <a:moveTo>
                      <a:pt x="1665" y="0"/>
                    </a:moveTo>
                    <a:lnTo>
                      <a:pt x="1745" y="0"/>
                    </a:lnTo>
                    <a:lnTo>
                      <a:pt x="1747" y="0"/>
                    </a:lnTo>
                    <a:lnTo>
                      <a:pt x="1749" y="1"/>
                    </a:lnTo>
                    <a:lnTo>
                      <a:pt x="1750" y="4"/>
                    </a:lnTo>
                    <a:lnTo>
                      <a:pt x="1750" y="6"/>
                    </a:lnTo>
                    <a:lnTo>
                      <a:pt x="1750" y="8"/>
                    </a:lnTo>
                    <a:lnTo>
                      <a:pt x="1749" y="10"/>
                    </a:lnTo>
                    <a:lnTo>
                      <a:pt x="1747" y="11"/>
                    </a:lnTo>
                    <a:lnTo>
                      <a:pt x="1745" y="12"/>
                    </a:lnTo>
                    <a:lnTo>
                      <a:pt x="1665" y="12"/>
                    </a:lnTo>
                    <a:lnTo>
                      <a:pt x="1662" y="11"/>
                    </a:lnTo>
                    <a:lnTo>
                      <a:pt x="1660" y="10"/>
                    </a:lnTo>
                    <a:lnTo>
                      <a:pt x="1659" y="8"/>
                    </a:lnTo>
                    <a:lnTo>
                      <a:pt x="1659" y="6"/>
                    </a:lnTo>
                    <a:lnTo>
                      <a:pt x="1659" y="4"/>
                    </a:lnTo>
                    <a:lnTo>
                      <a:pt x="1660" y="1"/>
                    </a:lnTo>
                    <a:lnTo>
                      <a:pt x="1662" y="0"/>
                    </a:lnTo>
                    <a:lnTo>
                      <a:pt x="1665" y="0"/>
                    </a:lnTo>
                    <a:close/>
                    <a:moveTo>
                      <a:pt x="1802" y="0"/>
                    </a:moveTo>
                    <a:lnTo>
                      <a:pt x="1883" y="0"/>
                    </a:lnTo>
                    <a:lnTo>
                      <a:pt x="1885" y="0"/>
                    </a:lnTo>
                    <a:lnTo>
                      <a:pt x="1886" y="1"/>
                    </a:lnTo>
                    <a:lnTo>
                      <a:pt x="1889" y="4"/>
                    </a:lnTo>
                    <a:lnTo>
                      <a:pt x="1889" y="6"/>
                    </a:lnTo>
                    <a:lnTo>
                      <a:pt x="1889" y="8"/>
                    </a:lnTo>
                    <a:lnTo>
                      <a:pt x="1886" y="10"/>
                    </a:lnTo>
                    <a:lnTo>
                      <a:pt x="1885" y="11"/>
                    </a:lnTo>
                    <a:lnTo>
                      <a:pt x="1883" y="12"/>
                    </a:lnTo>
                    <a:lnTo>
                      <a:pt x="1802" y="12"/>
                    </a:lnTo>
                    <a:lnTo>
                      <a:pt x="1800" y="11"/>
                    </a:lnTo>
                    <a:lnTo>
                      <a:pt x="1798" y="10"/>
                    </a:lnTo>
                    <a:lnTo>
                      <a:pt x="1797" y="8"/>
                    </a:lnTo>
                    <a:lnTo>
                      <a:pt x="1797" y="6"/>
                    </a:lnTo>
                    <a:lnTo>
                      <a:pt x="1797" y="4"/>
                    </a:lnTo>
                    <a:lnTo>
                      <a:pt x="1798" y="1"/>
                    </a:lnTo>
                    <a:lnTo>
                      <a:pt x="1800" y="0"/>
                    </a:lnTo>
                    <a:lnTo>
                      <a:pt x="1802" y="0"/>
                    </a:lnTo>
                    <a:close/>
                    <a:moveTo>
                      <a:pt x="1941" y="0"/>
                    </a:moveTo>
                    <a:lnTo>
                      <a:pt x="2021" y="0"/>
                    </a:lnTo>
                    <a:lnTo>
                      <a:pt x="2024" y="0"/>
                    </a:lnTo>
                    <a:lnTo>
                      <a:pt x="2025" y="1"/>
                    </a:lnTo>
                    <a:lnTo>
                      <a:pt x="2026" y="4"/>
                    </a:lnTo>
                    <a:lnTo>
                      <a:pt x="2027" y="6"/>
                    </a:lnTo>
                    <a:lnTo>
                      <a:pt x="2026" y="8"/>
                    </a:lnTo>
                    <a:lnTo>
                      <a:pt x="2025" y="10"/>
                    </a:lnTo>
                    <a:lnTo>
                      <a:pt x="2024" y="11"/>
                    </a:lnTo>
                    <a:lnTo>
                      <a:pt x="2021" y="12"/>
                    </a:lnTo>
                    <a:lnTo>
                      <a:pt x="1941" y="12"/>
                    </a:lnTo>
                    <a:lnTo>
                      <a:pt x="1938" y="11"/>
                    </a:lnTo>
                    <a:lnTo>
                      <a:pt x="1937" y="10"/>
                    </a:lnTo>
                    <a:lnTo>
                      <a:pt x="1935" y="8"/>
                    </a:lnTo>
                    <a:lnTo>
                      <a:pt x="1935" y="6"/>
                    </a:lnTo>
                    <a:lnTo>
                      <a:pt x="1935" y="4"/>
                    </a:lnTo>
                    <a:lnTo>
                      <a:pt x="1937" y="1"/>
                    </a:lnTo>
                    <a:lnTo>
                      <a:pt x="1938" y="0"/>
                    </a:lnTo>
                    <a:lnTo>
                      <a:pt x="1941" y="0"/>
                    </a:lnTo>
                    <a:close/>
                    <a:moveTo>
                      <a:pt x="2079" y="0"/>
                    </a:moveTo>
                    <a:lnTo>
                      <a:pt x="2160" y="0"/>
                    </a:lnTo>
                    <a:lnTo>
                      <a:pt x="2161" y="0"/>
                    </a:lnTo>
                    <a:lnTo>
                      <a:pt x="2163" y="1"/>
                    </a:lnTo>
                    <a:lnTo>
                      <a:pt x="2165" y="4"/>
                    </a:lnTo>
                    <a:lnTo>
                      <a:pt x="2166" y="6"/>
                    </a:lnTo>
                    <a:lnTo>
                      <a:pt x="2165" y="8"/>
                    </a:lnTo>
                    <a:lnTo>
                      <a:pt x="2163" y="10"/>
                    </a:lnTo>
                    <a:lnTo>
                      <a:pt x="2161" y="11"/>
                    </a:lnTo>
                    <a:lnTo>
                      <a:pt x="2160" y="12"/>
                    </a:lnTo>
                    <a:lnTo>
                      <a:pt x="2079" y="12"/>
                    </a:lnTo>
                    <a:lnTo>
                      <a:pt x="2077" y="11"/>
                    </a:lnTo>
                    <a:lnTo>
                      <a:pt x="2074" y="10"/>
                    </a:lnTo>
                    <a:lnTo>
                      <a:pt x="2073" y="8"/>
                    </a:lnTo>
                    <a:lnTo>
                      <a:pt x="2073" y="6"/>
                    </a:lnTo>
                    <a:lnTo>
                      <a:pt x="2073" y="4"/>
                    </a:lnTo>
                    <a:lnTo>
                      <a:pt x="2074" y="1"/>
                    </a:lnTo>
                    <a:lnTo>
                      <a:pt x="2077" y="0"/>
                    </a:lnTo>
                    <a:lnTo>
                      <a:pt x="2079" y="0"/>
                    </a:lnTo>
                    <a:close/>
                    <a:moveTo>
                      <a:pt x="2218" y="0"/>
                    </a:moveTo>
                    <a:lnTo>
                      <a:pt x="2298" y="0"/>
                    </a:lnTo>
                    <a:lnTo>
                      <a:pt x="2300" y="0"/>
                    </a:lnTo>
                    <a:lnTo>
                      <a:pt x="2302" y="1"/>
                    </a:lnTo>
                    <a:lnTo>
                      <a:pt x="2303" y="4"/>
                    </a:lnTo>
                    <a:lnTo>
                      <a:pt x="2303" y="6"/>
                    </a:lnTo>
                    <a:lnTo>
                      <a:pt x="2303" y="8"/>
                    </a:lnTo>
                    <a:lnTo>
                      <a:pt x="2302" y="10"/>
                    </a:lnTo>
                    <a:lnTo>
                      <a:pt x="2300" y="11"/>
                    </a:lnTo>
                    <a:lnTo>
                      <a:pt x="2298" y="12"/>
                    </a:lnTo>
                    <a:lnTo>
                      <a:pt x="2218" y="12"/>
                    </a:lnTo>
                    <a:lnTo>
                      <a:pt x="2215" y="11"/>
                    </a:lnTo>
                    <a:lnTo>
                      <a:pt x="2213" y="10"/>
                    </a:lnTo>
                    <a:lnTo>
                      <a:pt x="2212" y="8"/>
                    </a:lnTo>
                    <a:lnTo>
                      <a:pt x="2212" y="6"/>
                    </a:lnTo>
                    <a:lnTo>
                      <a:pt x="2212" y="4"/>
                    </a:lnTo>
                    <a:lnTo>
                      <a:pt x="2213" y="1"/>
                    </a:lnTo>
                    <a:lnTo>
                      <a:pt x="2215" y="0"/>
                    </a:lnTo>
                    <a:lnTo>
                      <a:pt x="2218" y="0"/>
                    </a:lnTo>
                    <a:close/>
                    <a:moveTo>
                      <a:pt x="2355" y="0"/>
                    </a:moveTo>
                    <a:lnTo>
                      <a:pt x="2436" y="0"/>
                    </a:lnTo>
                    <a:lnTo>
                      <a:pt x="2438" y="0"/>
                    </a:lnTo>
                    <a:lnTo>
                      <a:pt x="2439" y="1"/>
                    </a:lnTo>
                    <a:lnTo>
                      <a:pt x="2442" y="4"/>
                    </a:lnTo>
                    <a:lnTo>
                      <a:pt x="2442" y="6"/>
                    </a:lnTo>
                    <a:lnTo>
                      <a:pt x="2442" y="8"/>
                    </a:lnTo>
                    <a:lnTo>
                      <a:pt x="2439" y="10"/>
                    </a:lnTo>
                    <a:lnTo>
                      <a:pt x="2438" y="11"/>
                    </a:lnTo>
                    <a:lnTo>
                      <a:pt x="2436" y="12"/>
                    </a:lnTo>
                    <a:lnTo>
                      <a:pt x="2355" y="12"/>
                    </a:lnTo>
                    <a:lnTo>
                      <a:pt x="2353" y="11"/>
                    </a:lnTo>
                    <a:lnTo>
                      <a:pt x="2351" y="10"/>
                    </a:lnTo>
                    <a:lnTo>
                      <a:pt x="2350" y="8"/>
                    </a:lnTo>
                    <a:lnTo>
                      <a:pt x="2350" y="6"/>
                    </a:lnTo>
                    <a:lnTo>
                      <a:pt x="2350" y="4"/>
                    </a:lnTo>
                    <a:lnTo>
                      <a:pt x="2351" y="1"/>
                    </a:lnTo>
                    <a:lnTo>
                      <a:pt x="2353" y="0"/>
                    </a:lnTo>
                    <a:lnTo>
                      <a:pt x="2355" y="0"/>
                    </a:lnTo>
                    <a:close/>
                    <a:moveTo>
                      <a:pt x="2493" y="0"/>
                    </a:moveTo>
                    <a:lnTo>
                      <a:pt x="2574" y="0"/>
                    </a:lnTo>
                    <a:lnTo>
                      <a:pt x="2577" y="0"/>
                    </a:lnTo>
                    <a:lnTo>
                      <a:pt x="2578" y="1"/>
                    </a:lnTo>
                    <a:lnTo>
                      <a:pt x="2579" y="4"/>
                    </a:lnTo>
                    <a:lnTo>
                      <a:pt x="2580" y="6"/>
                    </a:lnTo>
                    <a:lnTo>
                      <a:pt x="2579" y="8"/>
                    </a:lnTo>
                    <a:lnTo>
                      <a:pt x="2578" y="10"/>
                    </a:lnTo>
                    <a:lnTo>
                      <a:pt x="2577" y="11"/>
                    </a:lnTo>
                    <a:lnTo>
                      <a:pt x="2574" y="12"/>
                    </a:lnTo>
                    <a:lnTo>
                      <a:pt x="2493" y="12"/>
                    </a:lnTo>
                    <a:lnTo>
                      <a:pt x="2491" y="11"/>
                    </a:lnTo>
                    <a:lnTo>
                      <a:pt x="2490" y="10"/>
                    </a:lnTo>
                    <a:lnTo>
                      <a:pt x="2487" y="8"/>
                    </a:lnTo>
                    <a:lnTo>
                      <a:pt x="2487" y="6"/>
                    </a:lnTo>
                    <a:lnTo>
                      <a:pt x="2487" y="4"/>
                    </a:lnTo>
                    <a:lnTo>
                      <a:pt x="2490" y="1"/>
                    </a:lnTo>
                    <a:lnTo>
                      <a:pt x="2491" y="0"/>
                    </a:lnTo>
                    <a:lnTo>
                      <a:pt x="2493" y="0"/>
                    </a:lnTo>
                    <a:close/>
                    <a:moveTo>
                      <a:pt x="2632" y="0"/>
                    </a:moveTo>
                    <a:lnTo>
                      <a:pt x="2713" y="0"/>
                    </a:lnTo>
                    <a:lnTo>
                      <a:pt x="2714" y="0"/>
                    </a:lnTo>
                    <a:lnTo>
                      <a:pt x="2716" y="1"/>
                    </a:lnTo>
                    <a:lnTo>
                      <a:pt x="2718" y="4"/>
                    </a:lnTo>
                    <a:lnTo>
                      <a:pt x="2719" y="6"/>
                    </a:lnTo>
                    <a:lnTo>
                      <a:pt x="2718" y="8"/>
                    </a:lnTo>
                    <a:lnTo>
                      <a:pt x="2716" y="10"/>
                    </a:lnTo>
                    <a:lnTo>
                      <a:pt x="2714" y="11"/>
                    </a:lnTo>
                    <a:lnTo>
                      <a:pt x="2713" y="12"/>
                    </a:lnTo>
                    <a:lnTo>
                      <a:pt x="2632" y="12"/>
                    </a:lnTo>
                    <a:lnTo>
                      <a:pt x="2630" y="11"/>
                    </a:lnTo>
                    <a:lnTo>
                      <a:pt x="2627" y="10"/>
                    </a:lnTo>
                    <a:lnTo>
                      <a:pt x="2626" y="8"/>
                    </a:lnTo>
                    <a:lnTo>
                      <a:pt x="2626" y="6"/>
                    </a:lnTo>
                    <a:lnTo>
                      <a:pt x="2626" y="4"/>
                    </a:lnTo>
                    <a:lnTo>
                      <a:pt x="2627" y="1"/>
                    </a:lnTo>
                    <a:lnTo>
                      <a:pt x="2630" y="0"/>
                    </a:lnTo>
                    <a:lnTo>
                      <a:pt x="2632" y="0"/>
                    </a:lnTo>
                    <a:close/>
                    <a:moveTo>
                      <a:pt x="2771" y="0"/>
                    </a:moveTo>
                    <a:lnTo>
                      <a:pt x="2851" y="0"/>
                    </a:lnTo>
                    <a:lnTo>
                      <a:pt x="2852" y="0"/>
                    </a:lnTo>
                    <a:lnTo>
                      <a:pt x="2855" y="1"/>
                    </a:lnTo>
                    <a:lnTo>
                      <a:pt x="2856" y="4"/>
                    </a:lnTo>
                    <a:lnTo>
                      <a:pt x="2856" y="6"/>
                    </a:lnTo>
                    <a:lnTo>
                      <a:pt x="2856" y="8"/>
                    </a:lnTo>
                    <a:lnTo>
                      <a:pt x="2855" y="10"/>
                    </a:lnTo>
                    <a:lnTo>
                      <a:pt x="2852" y="11"/>
                    </a:lnTo>
                    <a:lnTo>
                      <a:pt x="2851" y="12"/>
                    </a:lnTo>
                    <a:lnTo>
                      <a:pt x="2771" y="12"/>
                    </a:lnTo>
                    <a:lnTo>
                      <a:pt x="2767" y="11"/>
                    </a:lnTo>
                    <a:lnTo>
                      <a:pt x="2766" y="10"/>
                    </a:lnTo>
                    <a:lnTo>
                      <a:pt x="2765" y="8"/>
                    </a:lnTo>
                    <a:lnTo>
                      <a:pt x="2765" y="6"/>
                    </a:lnTo>
                    <a:lnTo>
                      <a:pt x="2765" y="4"/>
                    </a:lnTo>
                    <a:lnTo>
                      <a:pt x="2766" y="1"/>
                    </a:lnTo>
                    <a:lnTo>
                      <a:pt x="2767" y="0"/>
                    </a:lnTo>
                    <a:lnTo>
                      <a:pt x="2771" y="0"/>
                    </a:lnTo>
                    <a:close/>
                    <a:moveTo>
                      <a:pt x="2908" y="0"/>
                    </a:moveTo>
                    <a:lnTo>
                      <a:pt x="2989" y="0"/>
                    </a:lnTo>
                    <a:lnTo>
                      <a:pt x="2991" y="0"/>
                    </a:lnTo>
                    <a:lnTo>
                      <a:pt x="2992" y="1"/>
                    </a:lnTo>
                    <a:lnTo>
                      <a:pt x="2995" y="4"/>
                    </a:lnTo>
                    <a:lnTo>
                      <a:pt x="2995" y="6"/>
                    </a:lnTo>
                    <a:lnTo>
                      <a:pt x="2995" y="8"/>
                    </a:lnTo>
                    <a:lnTo>
                      <a:pt x="2992" y="10"/>
                    </a:lnTo>
                    <a:lnTo>
                      <a:pt x="2991" y="11"/>
                    </a:lnTo>
                    <a:lnTo>
                      <a:pt x="2989" y="12"/>
                    </a:lnTo>
                    <a:lnTo>
                      <a:pt x="2908" y="12"/>
                    </a:lnTo>
                    <a:lnTo>
                      <a:pt x="2905" y="11"/>
                    </a:lnTo>
                    <a:lnTo>
                      <a:pt x="2904" y="10"/>
                    </a:lnTo>
                    <a:lnTo>
                      <a:pt x="2903" y="8"/>
                    </a:lnTo>
                    <a:lnTo>
                      <a:pt x="2903" y="6"/>
                    </a:lnTo>
                    <a:lnTo>
                      <a:pt x="2903" y="4"/>
                    </a:lnTo>
                    <a:lnTo>
                      <a:pt x="2904" y="1"/>
                    </a:lnTo>
                    <a:lnTo>
                      <a:pt x="2905" y="0"/>
                    </a:lnTo>
                    <a:lnTo>
                      <a:pt x="2908" y="0"/>
                    </a:lnTo>
                    <a:close/>
                    <a:moveTo>
                      <a:pt x="3046" y="0"/>
                    </a:moveTo>
                    <a:lnTo>
                      <a:pt x="3127" y="0"/>
                    </a:lnTo>
                    <a:lnTo>
                      <a:pt x="3130" y="0"/>
                    </a:lnTo>
                    <a:lnTo>
                      <a:pt x="3131" y="1"/>
                    </a:lnTo>
                    <a:lnTo>
                      <a:pt x="3132" y="4"/>
                    </a:lnTo>
                    <a:lnTo>
                      <a:pt x="3133" y="6"/>
                    </a:lnTo>
                    <a:lnTo>
                      <a:pt x="3132" y="8"/>
                    </a:lnTo>
                    <a:lnTo>
                      <a:pt x="3131" y="10"/>
                    </a:lnTo>
                    <a:lnTo>
                      <a:pt x="3130" y="11"/>
                    </a:lnTo>
                    <a:lnTo>
                      <a:pt x="3127" y="12"/>
                    </a:lnTo>
                    <a:lnTo>
                      <a:pt x="3046" y="12"/>
                    </a:lnTo>
                    <a:lnTo>
                      <a:pt x="3044" y="11"/>
                    </a:lnTo>
                    <a:lnTo>
                      <a:pt x="3042" y="10"/>
                    </a:lnTo>
                    <a:lnTo>
                      <a:pt x="3040" y="8"/>
                    </a:lnTo>
                    <a:lnTo>
                      <a:pt x="3040" y="6"/>
                    </a:lnTo>
                    <a:lnTo>
                      <a:pt x="3040" y="4"/>
                    </a:lnTo>
                    <a:lnTo>
                      <a:pt x="3042" y="1"/>
                    </a:lnTo>
                    <a:lnTo>
                      <a:pt x="3044" y="0"/>
                    </a:lnTo>
                    <a:lnTo>
                      <a:pt x="3046" y="0"/>
                    </a:lnTo>
                    <a:close/>
                    <a:moveTo>
                      <a:pt x="3185" y="0"/>
                    </a:moveTo>
                    <a:lnTo>
                      <a:pt x="3266" y="0"/>
                    </a:lnTo>
                    <a:lnTo>
                      <a:pt x="3267" y="0"/>
                    </a:lnTo>
                    <a:lnTo>
                      <a:pt x="3269" y="1"/>
                    </a:lnTo>
                    <a:lnTo>
                      <a:pt x="3270" y="4"/>
                    </a:lnTo>
                    <a:lnTo>
                      <a:pt x="3272" y="6"/>
                    </a:lnTo>
                    <a:lnTo>
                      <a:pt x="3270" y="8"/>
                    </a:lnTo>
                    <a:lnTo>
                      <a:pt x="3269" y="10"/>
                    </a:lnTo>
                    <a:lnTo>
                      <a:pt x="3267" y="11"/>
                    </a:lnTo>
                    <a:lnTo>
                      <a:pt x="3266" y="12"/>
                    </a:lnTo>
                    <a:lnTo>
                      <a:pt x="3185" y="12"/>
                    </a:lnTo>
                    <a:lnTo>
                      <a:pt x="3183" y="11"/>
                    </a:lnTo>
                    <a:lnTo>
                      <a:pt x="3180" y="10"/>
                    </a:lnTo>
                    <a:lnTo>
                      <a:pt x="3179" y="8"/>
                    </a:lnTo>
                    <a:lnTo>
                      <a:pt x="3179" y="6"/>
                    </a:lnTo>
                    <a:lnTo>
                      <a:pt x="3179" y="4"/>
                    </a:lnTo>
                    <a:lnTo>
                      <a:pt x="3180" y="1"/>
                    </a:lnTo>
                    <a:lnTo>
                      <a:pt x="3183" y="0"/>
                    </a:lnTo>
                    <a:lnTo>
                      <a:pt x="3185" y="0"/>
                    </a:lnTo>
                    <a:close/>
                    <a:moveTo>
                      <a:pt x="3323" y="0"/>
                    </a:moveTo>
                    <a:lnTo>
                      <a:pt x="3404" y="0"/>
                    </a:lnTo>
                    <a:lnTo>
                      <a:pt x="3405" y="0"/>
                    </a:lnTo>
                    <a:lnTo>
                      <a:pt x="3408" y="1"/>
                    </a:lnTo>
                    <a:lnTo>
                      <a:pt x="3409" y="4"/>
                    </a:lnTo>
                    <a:lnTo>
                      <a:pt x="3409" y="6"/>
                    </a:lnTo>
                    <a:lnTo>
                      <a:pt x="3409" y="8"/>
                    </a:lnTo>
                    <a:lnTo>
                      <a:pt x="3408" y="10"/>
                    </a:lnTo>
                    <a:lnTo>
                      <a:pt x="3405" y="11"/>
                    </a:lnTo>
                    <a:lnTo>
                      <a:pt x="3404" y="12"/>
                    </a:lnTo>
                    <a:lnTo>
                      <a:pt x="3323" y="12"/>
                    </a:lnTo>
                    <a:lnTo>
                      <a:pt x="3320" y="11"/>
                    </a:lnTo>
                    <a:lnTo>
                      <a:pt x="3319" y="10"/>
                    </a:lnTo>
                    <a:lnTo>
                      <a:pt x="3317" y="8"/>
                    </a:lnTo>
                    <a:lnTo>
                      <a:pt x="3317" y="6"/>
                    </a:lnTo>
                    <a:lnTo>
                      <a:pt x="3317" y="4"/>
                    </a:lnTo>
                    <a:lnTo>
                      <a:pt x="3319" y="1"/>
                    </a:lnTo>
                    <a:lnTo>
                      <a:pt x="3320" y="0"/>
                    </a:lnTo>
                    <a:lnTo>
                      <a:pt x="3323" y="0"/>
                    </a:lnTo>
                    <a:close/>
                    <a:moveTo>
                      <a:pt x="3461" y="0"/>
                    </a:moveTo>
                    <a:lnTo>
                      <a:pt x="3541" y="0"/>
                    </a:lnTo>
                    <a:lnTo>
                      <a:pt x="3544" y="0"/>
                    </a:lnTo>
                    <a:lnTo>
                      <a:pt x="3545" y="1"/>
                    </a:lnTo>
                    <a:lnTo>
                      <a:pt x="3547" y="4"/>
                    </a:lnTo>
                    <a:lnTo>
                      <a:pt x="3547" y="6"/>
                    </a:lnTo>
                    <a:lnTo>
                      <a:pt x="3547" y="8"/>
                    </a:lnTo>
                    <a:lnTo>
                      <a:pt x="3545" y="10"/>
                    </a:lnTo>
                    <a:lnTo>
                      <a:pt x="3544" y="11"/>
                    </a:lnTo>
                    <a:lnTo>
                      <a:pt x="3541" y="12"/>
                    </a:lnTo>
                    <a:lnTo>
                      <a:pt x="3461" y="12"/>
                    </a:lnTo>
                    <a:lnTo>
                      <a:pt x="3458" y="11"/>
                    </a:lnTo>
                    <a:lnTo>
                      <a:pt x="3457" y="10"/>
                    </a:lnTo>
                    <a:lnTo>
                      <a:pt x="3456" y="8"/>
                    </a:lnTo>
                    <a:lnTo>
                      <a:pt x="3456" y="6"/>
                    </a:lnTo>
                    <a:lnTo>
                      <a:pt x="3456" y="4"/>
                    </a:lnTo>
                    <a:lnTo>
                      <a:pt x="3457" y="1"/>
                    </a:lnTo>
                    <a:lnTo>
                      <a:pt x="3458" y="0"/>
                    </a:lnTo>
                    <a:lnTo>
                      <a:pt x="3461" y="0"/>
                    </a:lnTo>
                    <a:close/>
                    <a:moveTo>
                      <a:pt x="3599" y="0"/>
                    </a:moveTo>
                    <a:lnTo>
                      <a:pt x="3680" y="0"/>
                    </a:lnTo>
                    <a:lnTo>
                      <a:pt x="3682" y="0"/>
                    </a:lnTo>
                    <a:lnTo>
                      <a:pt x="3684" y="1"/>
                    </a:lnTo>
                    <a:lnTo>
                      <a:pt x="3685" y="4"/>
                    </a:lnTo>
                    <a:lnTo>
                      <a:pt x="3686" y="6"/>
                    </a:lnTo>
                    <a:lnTo>
                      <a:pt x="3685" y="8"/>
                    </a:lnTo>
                    <a:lnTo>
                      <a:pt x="3684" y="10"/>
                    </a:lnTo>
                    <a:lnTo>
                      <a:pt x="3682" y="11"/>
                    </a:lnTo>
                    <a:lnTo>
                      <a:pt x="3680" y="12"/>
                    </a:lnTo>
                    <a:lnTo>
                      <a:pt x="3599" y="12"/>
                    </a:lnTo>
                    <a:lnTo>
                      <a:pt x="3597" y="11"/>
                    </a:lnTo>
                    <a:lnTo>
                      <a:pt x="3594" y="10"/>
                    </a:lnTo>
                    <a:lnTo>
                      <a:pt x="3593" y="8"/>
                    </a:lnTo>
                    <a:lnTo>
                      <a:pt x="3593" y="6"/>
                    </a:lnTo>
                    <a:lnTo>
                      <a:pt x="3593" y="4"/>
                    </a:lnTo>
                    <a:lnTo>
                      <a:pt x="3594" y="1"/>
                    </a:lnTo>
                    <a:lnTo>
                      <a:pt x="3597" y="0"/>
                    </a:lnTo>
                    <a:lnTo>
                      <a:pt x="3599" y="0"/>
                    </a:lnTo>
                    <a:close/>
                    <a:moveTo>
                      <a:pt x="3738" y="0"/>
                    </a:moveTo>
                    <a:lnTo>
                      <a:pt x="3819" y="0"/>
                    </a:lnTo>
                    <a:lnTo>
                      <a:pt x="3820" y="0"/>
                    </a:lnTo>
                    <a:lnTo>
                      <a:pt x="3822" y="1"/>
                    </a:lnTo>
                    <a:lnTo>
                      <a:pt x="3823" y="4"/>
                    </a:lnTo>
                    <a:lnTo>
                      <a:pt x="3825" y="6"/>
                    </a:lnTo>
                    <a:lnTo>
                      <a:pt x="3823" y="8"/>
                    </a:lnTo>
                    <a:lnTo>
                      <a:pt x="3822" y="10"/>
                    </a:lnTo>
                    <a:lnTo>
                      <a:pt x="3820" y="11"/>
                    </a:lnTo>
                    <a:lnTo>
                      <a:pt x="3819" y="12"/>
                    </a:lnTo>
                    <a:lnTo>
                      <a:pt x="3738" y="12"/>
                    </a:lnTo>
                    <a:lnTo>
                      <a:pt x="3735" y="11"/>
                    </a:lnTo>
                    <a:lnTo>
                      <a:pt x="3733" y="10"/>
                    </a:lnTo>
                    <a:lnTo>
                      <a:pt x="3732" y="8"/>
                    </a:lnTo>
                    <a:lnTo>
                      <a:pt x="3732" y="6"/>
                    </a:lnTo>
                    <a:lnTo>
                      <a:pt x="3732" y="4"/>
                    </a:lnTo>
                    <a:lnTo>
                      <a:pt x="3733" y="1"/>
                    </a:lnTo>
                    <a:lnTo>
                      <a:pt x="3735" y="0"/>
                    </a:lnTo>
                    <a:lnTo>
                      <a:pt x="3738" y="0"/>
                    </a:lnTo>
                    <a:close/>
                    <a:moveTo>
                      <a:pt x="3876" y="0"/>
                    </a:moveTo>
                    <a:lnTo>
                      <a:pt x="3957" y="0"/>
                    </a:lnTo>
                    <a:lnTo>
                      <a:pt x="3958" y="0"/>
                    </a:lnTo>
                    <a:lnTo>
                      <a:pt x="3961" y="1"/>
                    </a:lnTo>
                    <a:lnTo>
                      <a:pt x="3962" y="4"/>
                    </a:lnTo>
                    <a:lnTo>
                      <a:pt x="3962" y="6"/>
                    </a:lnTo>
                    <a:lnTo>
                      <a:pt x="3962" y="8"/>
                    </a:lnTo>
                    <a:lnTo>
                      <a:pt x="3961" y="10"/>
                    </a:lnTo>
                    <a:lnTo>
                      <a:pt x="3958" y="11"/>
                    </a:lnTo>
                    <a:lnTo>
                      <a:pt x="3957" y="12"/>
                    </a:lnTo>
                    <a:lnTo>
                      <a:pt x="3876" y="12"/>
                    </a:lnTo>
                    <a:lnTo>
                      <a:pt x="3873" y="11"/>
                    </a:lnTo>
                    <a:lnTo>
                      <a:pt x="3872" y="10"/>
                    </a:lnTo>
                    <a:lnTo>
                      <a:pt x="3870" y="8"/>
                    </a:lnTo>
                    <a:lnTo>
                      <a:pt x="3870" y="6"/>
                    </a:lnTo>
                    <a:lnTo>
                      <a:pt x="3870" y="4"/>
                    </a:lnTo>
                    <a:lnTo>
                      <a:pt x="3872" y="1"/>
                    </a:lnTo>
                    <a:lnTo>
                      <a:pt x="3873" y="0"/>
                    </a:lnTo>
                    <a:lnTo>
                      <a:pt x="3876" y="0"/>
                    </a:lnTo>
                    <a:close/>
                    <a:moveTo>
                      <a:pt x="4014" y="0"/>
                    </a:moveTo>
                    <a:lnTo>
                      <a:pt x="4094" y="0"/>
                    </a:lnTo>
                    <a:lnTo>
                      <a:pt x="4097" y="0"/>
                    </a:lnTo>
                    <a:lnTo>
                      <a:pt x="4098" y="1"/>
                    </a:lnTo>
                    <a:lnTo>
                      <a:pt x="4100" y="4"/>
                    </a:lnTo>
                    <a:lnTo>
                      <a:pt x="4100" y="6"/>
                    </a:lnTo>
                    <a:lnTo>
                      <a:pt x="4100" y="8"/>
                    </a:lnTo>
                    <a:lnTo>
                      <a:pt x="4098" y="10"/>
                    </a:lnTo>
                    <a:lnTo>
                      <a:pt x="4097" y="11"/>
                    </a:lnTo>
                    <a:lnTo>
                      <a:pt x="4094" y="12"/>
                    </a:lnTo>
                    <a:lnTo>
                      <a:pt x="4014" y="12"/>
                    </a:lnTo>
                    <a:lnTo>
                      <a:pt x="4011" y="11"/>
                    </a:lnTo>
                    <a:lnTo>
                      <a:pt x="4010" y="10"/>
                    </a:lnTo>
                    <a:lnTo>
                      <a:pt x="4009" y="8"/>
                    </a:lnTo>
                    <a:lnTo>
                      <a:pt x="4009" y="6"/>
                    </a:lnTo>
                    <a:lnTo>
                      <a:pt x="4009" y="4"/>
                    </a:lnTo>
                    <a:lnTo>
                      <a:pt x="4010" y="1"/>
                    </a:lnTo>
                    <a:lnTo>
                      <a:pt x="4011" y="0"/>
                    </a:lnTo>
                    <a:lnTo>
                      <a:pt x="4014" y="0"/>
                    </a:lnTo>
                    <a:close/>
                    <a:moveTo>
                      <a:pt x="4152" y="0"/>
                    </a:moveTo>
                    <a:lnTo>
                      <a:pt x="4233" y="0"/>
                    </a:lnTo>
                    <a:lnTo>
                      <a:pt x="4235" y="0"/>
                    </a:lnTo>
                    <a:lnTo>
                      <a:pt x="4236" y="1"/>
                    </a:lnTo>
                    <a:lnTo>
                      <a:pt x="4238" y="4"/>
                    </a:lnTo>
                    <a:lnTo>
                      <a:pt x="4239" y="6"/>
                    </a:lnTo>
                    <a:lnTo>
                      <a:pt x="4238" y="8"/>
                    </a:lnTo>
                    <a:lnTo>
                      <a:pt x="4236" y="10"/>
                    </a:lnTo>
                    <a:lnTo>
                      <a:pt x="4235" y="11"/>
                    </a:lnTo>
                    <a:lnTo>
                      <a:pt x="4233" y="12"/>
                    </a:lnTo>
                    <a:lnTo>
                      <a:pt x="4152" y="12"/>
                    </a:lnTo>
                    <a:lnTo>
                      <a:pt x="4150" y="11"/>
                    </a:lnTo>
                    <a:lnTo>
                      <a:pt x="4147" y="10"/>
                    </a:lnTo>
                    <a:lnTo>
                      <a:pt x="4146" y="8"/>
                    </a:lnTo>
                    <a:lnTo>
                      <a:pt x="4146" y="6"/>
                    </a:lnTo>
                    <a:lnTo>
                      <a:pt x="4146" y="4"/>
                    </a:lnTo>
                    <a:lnTo>
                      <a:pt x="4147" y="1"/>
                    </a:lnTo>
                    <a:lnTo>
                      <a:pt x="4150" y="0"/>
                    </a:lnTo>
                    <a:lnTo>
                      <a:pt x="4152" y="0"/>
                    </a:lnTo>
                    <a:close/>
                    <a:moveTo>
                      <a:pt x="4291" y="0"/>
                    </a:moveTo>
                    <a:lnTo>
                      <a:pt x="4371" y="0"/>
                    </a:lnTo>
                    <a:lnTo>
                      <a:pt x="4373" y="0"/>
                    </a:lnTo>
                    <a:lnTo>
                      <a:pt x="4375" y="1"/>
                    </a:lnTo>
                    <a:lnTo>
                      <a:pt x="4376" y="4"/>
                    </a:lnTo>
                    <a:lnTo>
                      <a:pt x="4377" y="6"/>
                    </a:lnTo>
                    <a:lnTo>
                      <a:pt x="4376" y="8"/>
                    </a:lnTo>
                    <a:lnTo>
                      <a:pt x="4375" y="10"/>
                    </a:lnTo>
                    <a:lnTo>
                      <a:pt x="4373" y="11"/>
                    </a:lnTo>
                    <a:lnTo>
                      <a:pt x="4371" y="12"/>
                    </a:lnTo>
                    <a:lnTo>
                      <a:pt x="4291" y="12"/>
                    </a:lnTo>
                    <a:lnTo>
                      <a:pt x="4288" y="11"/>
                    </a:lnTo>
                    <a:lnTo>
                      <a:pt x="4286" y="10"/>
                    </a:lnTo>
                    <a:lnTo>
                      <a:pt x="4285" y="8"/>
                    </a:lnTo>
                    <a:lnTo>
                      <a:pt x="4285" y="6"/>
                    </a:lnTo>
                    <a:lnTo>
                      <a:pt x="4285" y="4"/>
                    </a:lnTo>
                    <a:lnTo>
                      <a:pt x="4286" y="1"/>
                    </a:lnTo>
                    <a:lnTo>
                      <a:pt x="4288" y="0"/>
                    </a:lnTo>
                    <a:lnTo>
                      <a:pt x="4291" y="0"/>
                    </a:lnTo>
                    <a:close/>
                    <a:moveTo>
                      <a:pt x="4429" y="0"/>
                    </a:moveTo>
                    <a:lnTo>
                      <a:pt x="4510" y="0"/>
                    </a:lnTo>
                    <a:lnTo>
                      <a:pt x="4511" y="0"/>
                    </a:lnTo>
                    <a:lnTo>
                      <a:pt x="4514" y="1"/>
                    </a:lnTo>
                    <a:lnTo>
                      <a:pt x="4515" y="4"/>
                    </a:lnTo>
                    <a:lnTo>
                      <a:pt x="4515" y="6"/>
                    </a:lnTo>
                    <a:lnTo>
                      <a:pt x="4515" y="8"/>
                    </a:lnTo>
                    <a:lnTo>
                      <a:pt x="4514" y="10"/>
                    </a:lnTo>
                    <a:lnTo>
                      <a:pt x="4511" y="11"/>
                    </a:lnTo>
                    <a:lnTo>
                      <a:pt x="4510" y="12"/>
                    </a:lnTo>
                    <a:lnTo>
                      <a:pt x="4429" y="12"/>
                    </a:lnTo>
                    <a:lnTo>
                      <a:pt x="4426" y="11"/>
                    </a:lnTo>
                    <a:lnTo>
                      <a:pt x="4424" y="10"/>
                    </a:lnTo>
                    <a:lnTo>
                      <a:pt x="4423" y="8"/>
                    </a:lnTo>
                    <a:lnTo>
                      <a:pt x="4423" y="6"/>
                    </a:lnTo>
                    <a:lnTo>
                      <a:pt x="4423" y="4"/>
                    </a:lnTo>
                    <a:lnTo>
                      <a:pt x="4424" y="1"/>
                    </a:lnTo>
                    <a:lnTo>
                      <a:pt x="4426" y="0"/>
                    </a:lnTo>
                    <a:lnTo>
                      <a:pt x="4429" y="0"/>
                    </a:lnTo>
                    <a:close/>
                    <a:moveTo>
                      <a:pt x="4567" y="0"/>
                    </a:moveTo>
                    <a:lnTo>
                      <a:pt x="4647" y="0"/>
                    </a:lnTo>
                    <a:lnTo>
                      <a:pt x="4650" y="0"/>
                    </a:lnTo>
                    <a:lnTo>
                      <a:pt x="4651" y="1"/>
                    </a:lnTo>
                    <a:lnTo>
                      <a:pt x="4653" y="4"/>
                    </a:lnTo>
                    <a:lnTo>
                      <a:pt x="4653" y="6"/>
                    </a:lnTo>
                    <a:lnTo>
                      <a:pt x="4653" y="8"/>
                    </a:lnTo>
                    <a:lnTo>
                      <a:pt x="4651" y="10"/>
                    </a:lnTo>
                    <a:lnTo>
                      <a:pt x="4650" y="11"/>
                    </a:lnTo>
                    <a:lnTo>
                      <a:pt x="4647" y="12"/>
                    </a:lnTo>
                    <a:lnTo>
                      <a:pt x="4567" y="12"/>
                    </a:lnTo>
                    <a:lnTo>
                      <a:pt x="4564" y="11"/>
                    </a:lnTo>
                    <a:lnTo>
                      <a:pt x="4563" y="10"/>
                    </a:lnTo>
                    <a:lnTo>
                      <a:pt x="4562" y="8"/>
                    </a:lnTo>
                    <a:lnTo>
                      <a:pt x="4562" y="6"/>
                    </a:lnTo>
                    <a:lnTo>
                      <a:pt x="4562" y="4"/>
                    </a:lnTo>
                    <a:lnTo>
                      <a:pt x="4563" y="1"/>
                    </a:lnTo>
                    <a:lnTo>
                      <a:pt x="4564" y="0"/>
                    </a:lnTo>
                    <a:lnTo>
                      <a:pt x="4567" y="0"/>
                    </a:lnTo>
                    <a:close/>
                    <a:moveTo>
                      <a:pt x="4705" y="0"/>
                    </a:moveTo>
                    <a:lnTo>
                      <a:pt x="4786" y="0"/>
                    </a:lnTo>
                    <a:lnTo>
                      <a:pt x="4788" y="0"/>
                    </a:lnTo>
                    <a:lnTo>
                      <a:pt x="4789" y="1"/>
                    </a:lnTo>
                    <a:lnTo>
                      <a:pt x="4791" y="4"/>
                    </a:lnTo>
                    <a:lnTo>
                      <a:pt x="4792" y="6"/>
                    </a:lnTo>
                    <a:lnTo>
                      <a:pt x="4791" y="8"/>
                    </a:lnTo>
                    <a:lnTo>
                      <a:pt x="4789" y="10"/>
                    </a:lnTo>
                    <a:lnTo>
                      <a:pt x="4788" y="11"/>
                    </a:lnTo>
                    <a:lnTo>
                      <a:pt x="4786" y="12"/>
                    </a:lnTo>
                    <a:lnTo>
                      <a:pt x="4705" y="12"/>
                    </a:lnTo>
                    <a:lnTo>
                      <a:pt x="4703" y="11"/>
                    </a:lnTo>
                    <a:lnTo>
                      <a:pt x="4700" y="10"/>
                    </a:lnTo>
                    <a:lnTo>
                      <a:pt x="4699" y="8"/>
                    </a:lnTo>
                    <a:lnTo>
                      <a:pt x="4699" y="6"/>
                    </a:lnTo>
                    <a:lnTo>
                      <a:pt x="4699" y="4"/>
                    </a:lnTo>
                    <a:lnTo>
                      <a:pt x="4700" y="1"/>
                    </a:lnTo>
                    <a:lnTo>
                      <a:pt x="4703" y="0"/>
                    </a:lnTo>
                    <a:lnTo>
                      <a:pt x="4705" y="0"/>
                    </a:lnTo>
                    <a:close/>
                    <a:moveTo>
                      <a:pt x="4844" y="0"/>
                    </a:moveTo>
                    <a:lnTo>
                      <a:pt x="4924" y="0"/>
                    </a:lnTo>
                    <a:lnTo>
                      <a:pt x="4926" y="0"/>
                    </a:lnTo>
                    <a:lnTo>
                      <a:pt x="4928" y="1"/>
                    </a:lnTo>
                    <a:lnTo>
                      <a:pt x="4929" y="4"/>
                    </a:lnTo>
                    <a:lnTo>
                      <a:pt x="4930" y="6"/>
                    </a:lnTo>
                    <a:lnTo>
                      <a:pt x="4929" y="8"/>
                    </a:lnTo>
                    <a:lnTo>
                      <a:pt x="4928" y="10"/>
                    </a:lnTo>
                    <a:lnTo>
                      <a:pt x="4926" y="11"/>
                    </a:lnTo>
                    <a:lnTo>
                      <a:pt x="4924" y="12"/>
                    </a:lnTo>
                    <a:lnTo>
                      <a:pt x="4844" y="12"/>
                    </a:lnTo>
                    <a:lnTo>
                      <a:pt x="4841" y="11"/>
                    </a:lnTo>
                    <a:lnTo>
                      <a:pt x="4839" y="10"/>
                    </a:lnTo>
                    <a:lnTo>
                      <a:pt x="4838" y="8"/>
                    </a:lnTo>
                    <a:lnTo>
                      <a:pt x="4838" y="6"/>
                    </a:lnTo>
                    <a:lnTo>
                      <a:pt x="4838" y="4"/>
                    </a:lnTo>
                    <a:lnTo>
                      <a:pt x="4839" y="1"/>
                    </a:lnTo>
                    <a:lnTo>
                      <a:pt x="4841" y="0"/>
                    </a:lnTo>
                    <a:lnTo>
                      <a:pt x="4844" y="0"/>
                    </a:lnTo>
                    <a:close/>
                    <a:moveTo>
                      <a:pt x="4982" y="0"/>
                    </a:moveTo>
                    <a:lnTo>
                      <a:pt x="5063" y="0"/>
                    </a:lnTo>
                    <a:lnTo>
                      <a:pt x="5064" y="0"/>
                    </a:lnTo>
                    <a:lnTo>
                      <a:pt x="5066" y="1"/>
                    </a:lnTo>
                    <a:lnTo>
                      <a:pt x="5068" y="4"/>
                    </a:lnTo>
                    <a:lnTo>
                      <a:pt x="5068" y="6"/>
                    </a:lnTo>
                    <a:lnTo>
                      <a:pt x="5068" y="8"/>
                    </a:lnTo>
                    <a:lnTo>
                      <a:pt x="5066" y="10"/>
                    </a:lnTo>
                    <a:lnTo>
                      <a:pt x="5064" y="11"/>
                    </a:lnTo>
                    <a:lnTo>
                      <a:pt x="5063" y="12"/>
                    </a:lnTo>
                    <a:lnTo>
                      <a:pt x="4982" y="12"/>
                    </a:lnTo>
                    <a:lnTo>
                      <a:pt x="4979" y="11"/>
                    </a:lnTo>
                    <a:lnTo>
                      <a:pt x="4977" y="10"/>
                    </a:lnTo>
                    <a:lnTo>
                      <a:pt x="4976" y="8"/>
                    </a:lnTo>
                    <a:lnTo>
                      <a:pt x="4976" y="6"/>
                    </a:lnTo>
                    <a:lnTo>
                      <a:pt x="4976" y="4"/>
                    </a:lnTo>
                    <a:lnTo>
                      <a:pt x="4977" y="1"/>
                    </a:lnTo>
                    <a:lnTo>
                      <a:pt x="4979" y="0"/>
                    </a:lnTo>
                    <a:lnTo>
                      <a:pt x="4982" y="0"/>
                    </a:lnTo>
                    <a:close/>
                    <a:moveTo>
                      <a:pt x="5119" y="0"/>
                    </a:moveTo>
                    <a:lnTo>
                      <a:pt x="5200" y="0"/>
                    </a:lnTo>
                    <a:lnTo>
                      <a:pt x="5203" y="0"/>
                    </a:lnTo>
                    <a:lnTo>
                      <a:pt x="5204" y="1"/>
                    </a:lnTo>
                    <a:lnTo>
                      <a:pt x="5206" y="4"/>
                    </a:lnTo>
                    <a:lnTo>
                      <a:pt x="5206" y="6"/>
                    </a:lnTo>
                    <a:lnTo>
                      <a:pt x="5206" y="8"/>
                    </a:lnTo>
                    <a:lnTo>
                      <a:pt x="5204" y="10"/>
                    </a:lnTo>
                    <a:lnTo>
                      <a:pt x="5203" y="11"/>
                    </a:lnTo>
                    <a:lnTo>
                      <a:pt x="5200" y="12"/>
                    </a:lnTo>
                    <a:lnTo>
                      <a:pt x="5119" y="12"/>
                    </a:lnTo>
                    <a:lnTo>
                      <a:pt x="5117" y="11"/>
                    </a:lnTo>
                    <a:lnTo>
                      <a:pt x="5116" y="10"/>
                    </a:lnTo>
                    <a:lnTo>
                      <a:pt x="5115" y="8"/>
                    </a:lnTo>
                    <a:lnTo>
                      <a:pt x="5115" y="6"/>
                    </a:lnTo>
                    <a:lnTo>
                      <a:pt x="5115" y="4"/>
                    </a:lnTo>
                    <a:lnTo>
                      <a:pt x="5116" y="1"/>
                    </a:lnTo>
                    <a:lnTo>
                      <a:pt x="5117" y="0"/>
                    </a:lnTo>
                    <a:lnTo>
                      <a:pt x="5119" y="0"/>
                    </a:lnTo>
                    <a:close/>
                    <a:moveTo>
                      <a:pt x="5258" y="0"/>
                    </a:moveTo>
                    <a:lnTo>
                      <a:pt x="5339" y="0"/>
                    </a:lnTo>
                    <a:lnTo>
                      <a:pt x="5341" y="0"/>
                    </a:lnTo>
                    <a:lnTo>
                      <a:pt x="5342" y="1"/>
                    </a:lnTo>
                    <a:lnTo>
                      <a:pt x="5343" y="4"/>
                    </a:lnTo>
                    <a:lnTo>
                      <a:pt x="5345" y="6"/>
                    </a:lnTo>
                    <a:lnTo>
                      <a:pt x="5343" y="8"/>
                    </a:lnTo>
                    <a:lnTo>
                      <a:pt x="5342" y="10"/>
                    </a:lnTo>
                    <a:lnTo>
                      <a:pt x="5341" y="11"/>
                    </a:lnTo>
                    <a:lnTo>
                      <a:pt x="5339" y="12"/>
                    </a:lnTo>
                    <a:lnTo>
                      <a:pt x="5258" y="12"/>
                    </a:lnTo>
                    <a:lnTo>
                      <a:pt x="5256" y="11"/>
                    </a:lnTo>
                    <a:lnTo>
                      <a:pt x="5253" y="10"/>
                    </a:lnTo>
                    <a:lnTo>
                      <a:pt x="5252" y="8"/>
                    </a:lnTo>
                    <a:lnTo>
                      <a:pt x="5252" y="6"/>
                    </a:lnTo>
                    <a:lnTo>
                      <a:pt x="5252" y="4"/>
                    </a:lnTo>
                    <a:lnTo>
                      <a:pt x="5253" y="1"/>
                    </a:lnTo>
                    <a:lnTo>
                      <a:pt x="5256" y="0"/>
                    </a:lnTo>
                    <a:lnTo>
                      <a:pt x="5258" y="0"/>
                    </a:lnTo>
                    <a:close/>
                    <a:moveTo>
                      <a:pt x="5396" y="0"/>
                    </a:moveTo>
                    <a:lnTo>
                      <a:pt x="5477" y="0"/>
                    </a:lnTo>
                    <a:lnTo>
                      <a:pt x="5478" y="0"/>
                    </a:lnTo>
                    <a:lnTo>
                      <a:pt x="5481" y="1"/>
                    </a:lnTo>
                    <a:lnTo>
                      <a:pt x="5482" y="4"/>
                    </a:lnTo>
                    <a:lnTo>
                      <a:pt x="5483" y="6"/>
                    </a:lnTo>
                    <a:lnTo>
                      <a:pt x="5482" y="8"/>
                    </a:lnTo>
                    <a:lnTo>
                      <a:pt x="5481" y="10"/>
                    </a:lnTo>
                    <a:lnTo>
                      <a:pt x="5478" y="11"/>
                    </a:lnTo>
                    <a:lnTo>
                      <a:pt x="5477" y="12"/>
                    </a:lnTo>
                    <a:lnTo>
                      <a:pt x="5396" y="12"/>
                    </a:lnTo>
                    <a:lnTo>
                      <a:pt x="5394" y="11"/>
                    </a:lnTo>
                    <a:lnTo>
                      <a:pt x="5392" y="10"/>
                    </a:lnTo>
                    <a:lnTo>
                      <a:pt x="5390" y="8"/>
                    </a:lnTo>
                    <a:lnTo>
                      <a:pt x="5390" y="6"/>
                    </a:lnTo>
                    <a:lnTo>
                      <a:pt x="5390" y="4"/>
                    </a:lnTo>
                    <a:lnTo>
                      <a:pt x="5392" y="1"/>
                    </a:lnTo>
                    <a:lnTo>
                      <a:pt x="5394" y="0"/>
                    </a:lnTo>
                    <a:lnTo>
                      <a:pt x="5396" y="0"/>
                    </a:lnTo>
                    <a:close/>
                    <a:moveTo>
                      <a:pt x="5535" y="0"/>
                    </a:moveTo>
                    <a:lnTo>
                      <a:pt x="5616" y="0"/>
                    </a:lnTo>
                    <a:lnTo>
                      <a:pt x="5617" y="0"/>
                    </a:lnTo>
                    <a:lnTo>
                      <a:pt x="5619" y="1"/>
                    </a:lnTo>
                    <a:lnTo>
                      <a:pt x="5621" y="4"/>
                    </a:lnTo>
                    <a:lnTo>
                      <a:pt x="5621" y="6"/>
                    </a:lnTo>
                    <a:lnTo>
                      <a:pt x="5621" y="8"/>
                    </a:lnTo>
                    <a:lnTo>
                      <a:pt x="5619" y="10"/>
                    </a:lnTo>
                    <a:lnTo>
                      <a:pt x="5617" y="11"/>
                    </a:lnTo>
                    <a:lnTo>
                      <a:pt x="5616" y="12"/>
                    </a:lnTo>
                    <a:lnTo>
                      <a:pt x="5535" y="12"/>
                    </a:lnTo>
                    <a:lnTo>
                      <a:pt x="5531" y="11"/>
                    </a:lnTo>
                    <a:lnTo>
                      <a:pt x="5530" y="10"/>
                    </a:lnTo>
                    <a:lnTo>
                      <a:pt x="5529" y="8"/>
                    </a:lnTo>
                    <a:lnTo>
                      <a:pt x="5529" y="6"/>
                    </a:lnTo>
                    <a:lnTo>
                      <a:pt x="5529" y="4"/>
                    </a:lnTo>
                    <a:lnTo>
                      <a:pt x="5530" y="1"/>
                    </a:lnTo>
                    <a:lnTo>
                      <a:pt x="5531" y="0"/>
                    </a:lnTo>
                    <a:lnTo>
                      <a:pt x="5535" y="0"/>
                    </a:lnTo>
                    <a:close/>
                    <a:moveTo>
                      <a:pt x="5672" y="0"/>
                    </a:moveTo>
                    <a:lnTo>
                      <a:pt x="5753" y="0"/>
                    </a:lnTo>
                    <a:lnTo>
                      <a:pt x="5755" y="0"/>
                    </a:lnTo>
                    <a:lnTo>
                      <a:pt x="5757" y="1"/>
                    </a:lnTo>
                    <a:lnTo>
                      <a:pt x="5759" y="4"/>
                    </a:lnTo>
                    <a:lnTo>
                      <a:pt x="5759" y="6"/>
                    </a:lnTo>
                    <a:lnTo>
                      <a:pt x="5759" y="8"/>
                    </a:lnTo>
                    <a:lnTo>
                      <a:pt x="5757" y="10"/>
                    </a:lnTo>
                    <a:lnTo>
                      <a:pt x="5755" y="11"/>
                    </a:lnTo>
                    <a:lnTo>
                      <a:pt x="5753" y="12"/>
                    </a:lnTo>
                    <a:lnTo>
                      <a:pt x="5672" y="12"/>
                    </a:lnTo>
                    <a:lnTo>
                      <a:pt x="5670" y="11"/>
                    </a:lnTo>
                    <a:lnTo>
                      <a:pt x="5669" y="10"/>
                    </a:lnTo>
                    <a:lnTo>
                      <a:pt x="5668" y="8"/>
                    </a:lnTo>
                    <a:lnTo>
                      <a:pt x="5668" y="6"/>
                    </a:lnTo>
                    <a:lnTo>
                      <a:pt x="5668" y="4"/>
                    </a:lnTo>
                    <a:lnTo>
                      <a:pt x="5669" y="1"/>
                    </a:lnTo>
                    <a:lnTo>
                      <a:pt x="5670" y="0"/>
                    </a:lnTo>
                    <a:lnTo>
                      <a:pt x="5672" y="0"/>
                    </a:lnTo>
                    <a:close/>
                    <a:moveTo>
                      <a:pt x="5811" y="0"/>
                    </a:moveTo>
                    <a:lnTo>
                      <a:pt x="5892" y="0"/>
                    </a:lnTo>
                    <a:lnTo>
                      <a:pt x="5894" y="0"/>
                    </a:lnTo>
                    <a:lnTo>
                      <a:pt x="5895" y="1"/>
                    </a:lnTo>
                    <a:lnTo>
                      <a:pt x="5896" y="4"/>
                    </a:lnTo>
                    <a:lnTo>
                      <a:pt x="5898" y="6"/>
                    </a:lnTo>
                    <a:lnTo>
                      <a:pt x="5896" y="8"/>
                    </a:lnTo>
                    <a:lnTo>
                      <a:pt x="5895" y="10"/>
                    </a:lnTo>
                    <a:lnTo>
                      <a:pt x="5894" y="11"/>
                    </a:lnTo>
                    <a:lnTo>
                      <a:pt x="5892" y="12"/>
                    </a:lnTo>
                    <a:lnTo>
                      <a:pt x="5811" y="12"/>
                    </a:lnTo>
                    <a:lnTo>
                      <a:pt x="5808" y="11"/>
                    </a:lnTo>
                    <a:lnTo>
                      <a:pt x="5806" y="10"/>
                    </a:lnTo>
                    <a:lnTo>
                      <a:pt x="5805" y="8"/>
                    </a:lnTo>
                    <a:lnTo>
                      <a:pt x="5805" y="6"/>
                    </a:lnTo>
                    <a:lnTo>
                      <a:pt x="5805" y="4"/>
                    </a:lnTo>
                    <a:lnTo>
                      <a:pt x="5806" y="1"/>
                    </a:lnTo>
                    <a:lnTo>
                      <a:pt x="5808" y="0"/>
                    </a:lnTo>
                    <a:lnTo>
                      <a:pt x="5811" y="0"/>
                    </a:lnTo>
                    <a:close/>
                    <a:moveTo>
                      <a:pt x="5949" y="0"/>
                    </a:moveTo>
                    <a:lnTo>
                      <a:pt x="6030" y="0"/>
                    </a:lnTo>
                    <a:lnTo>
                      <a:pt x="6031" y="0"/>
                    </a:lnTo>
                    <a:lnTo>
                      <a:pt x="6034" y="1"/>
                    </a:lnTo>
                    <a:lnTo>
                      <a:pt x="6035" y="4"/>
                    </a:lnTo>
                    <a:lnTo>
                      <a:pt x="6036" y="6"/>
                    </a:lnTo>
                    <a:lnTo>
                      <a:pt x="6035" y="8"/>
                    </a:lnTo>
                    <a:lnTo>
                      <a:pt x="6034" y="10"/>
                    </a:lnTo>
                    <a:lnTo>
                      <a:pt x="6031" y="11"/>
                    </a:lnTo>
                    <a:lnTo>
                      <a:pt x="6030" y="12"/>
                    </a:lnTo>
                    <a:lnTo>
                      <a:pt x="5949" y="12"/>
                    </a:lnTo>
                    <a:lnTo>
                      <a:pt x="5947" y="11"/>
                    </a:lnTo>
                    <a:lnTo>
                      <a:pt x="5945" y="10"/>
                    </a:lnTo>
                    <a:lnTo>
                      <a:pt x="5943" y="8"/>
                    </a:lnTo>
                    <a:lnTo>
                      <a:pt x="5943" y="6"/>
                    </a:lnTo>
                    <a:lnTo>
                      <a:pt x="5943" y="4"/>
                    </a:lnTo>
                    <a:lnTo>
                      <a:pt x="5945" y="1"/>
                    </a:lnTo>
                    <a:lnTo>
                      <a:pt x="5947" y="0"/>
                    </a:lnTo>
                    <a:lnTo>
                      <a:pt x="5949" y="0"/>
                    </a:lnTo>
                    <a:close/>
                    <a:moveTo>
                      <a:pt x="6088" y="0"/>
                    </a:moveTo>
                    <a:lnTo>
                      <a:pt x="6169" y="0"/>
                    </a:lnTo>
                    <a:lnTo>
                      <a:pt x="6170" y="0"/>
                    </a:lnTo>
                    <a:lnTo>
                      <a:pt x="6172" y="1"/>
                    </a:lnTo>
                    <a:lnTo>
                      <a:pt x="6173" y="4"/>
                    </a:lnTo>
                    <a:lnTo>
                      <a:pt x="6173" y="6"/>
                    </a:lnTo>
                    <a:lnTo>
                      <a:pt x="6173" y="8"/>
                    </a:lnTo>
                    <a:lnTo>
                      <a:pt x="6172" y="10"/>
                    </a:lnTo>
                    <a:lnTo>
                      <a:pt x="6170" y="11"/>
                    </a:lnTo>
                    <a:lnTo>
                      <a:pt x="6169" y="12"/>
                    </a:lnTo>
                    <a:lnTo>
                      <a:pt x="6088" y="12"/>
                    </a:lnTo>
                    <a:lnTo>
                      <a:pt x="6084" y="11"/>
                    </a:lnTo>
                    <a:lnTo>
                      <a:pt x="6083" y="10"/>
                    </a:lnTo>
                    <a:lnTo>
                      <a:pt x="6082" y="8"/>
                    </a:lnTo>
                    <a:lnTo>
                      <a:pt x="6082" y="6"/>
                    </a:lnTo>
                    <a:lnTo>
                      <a:pt x="6082" y="4"/>
                    </a:lnTo>
                    <a:lnTo>
                      <a:pt x="6083" y="1"/>
                    </a:lnTo>
                    <a:lnTo>
                      <a:pt x="6084" y="0"/>
                    </a:lnTo>
                    <a:lnTo>
                      <a:pt x="6088" y="0"/>
                    </a:lnTo>
                    <a:close/>
                    <a:moveTo>
                      <a:pt x="6225" y="0"/>
                    </a:moveTo>
                    <a:lnTo>
                      <a:pt x="6306" y="0"/>
                    </a:lnTo>
                    <a:lnTo>
                      <a:pt x="6308" y="0"/>
                    </a:lnTo>
                    <a:lnTo>
                      <a:pt x="6310" y="1"/>
                    </a:lnTo>
                    <a:lnTo>
                      <a:pt x="6312" y="4"/>
                    </a:lnTo>
                    <a:lnTo>
                      <a:pt x="6312" y="6"/>
                    </a:lnTo>
                    <a:lnTo>
                      <a:pt x="6312" y="8"/>
                    </a:lnTo>
                    <a:lnTo>
                      <a:pt x="6310" y="10"/>
                    </a:lnTo>
                    <a:lnTo>
                      <a:pt x="6308" y="11"/>
                    </a:lnTo>
                    <a:lnTo>
                      <a:pt x="6306" y="12"/>
                    </a:lnTo>
                    <a:lnTo>
                      <a:pt x="6225" y="12"/>
                    </a:lnTo>
                    <a:lnTo>
                      <a:pt x="6223" y="11"/>
                    </a:lnTo>
                    <a:lnTo>
                      <a:pt x="6222" y="10"/>
                    </a:lnTo>
                    <a:lnTo>
                      <a:pt x="6220" y="8"/>
                    </a:lnTo>
                    <a:lnTo>
                      <a:pt x="6220" y="6"/>
                    </a:lnTo>
                    <a:lnTo>
                      <a:pt x="6220" y="4"/>
                    </a:lnTo>
                    <a:lnTo>
                      <a:pt x="6222" y="1"/>
                    </a:lnTo>
                    <a:lnTo>
                      <a:pt x="6223" y="0"/>
                    </a:lnTo>
                    <a:lnTo>
                      <a:pt x="6225" y="0"/>
                    </a:lnTo>
                    <a:close/>
                    <a:moveTo>
                      <a:pt x="6364" y="0"/>
                    </a:moveTo>
                    <a:lnTo>
                      <a:pt x="6444" y="0"/>
                    </a:lnTo>
                    <a:lnTo>
                      <a:pt x="6447" y="0"/>
                    </a:lnTo>
                    <a:lnTo>
                      <a:pt x="6448" y="1"/>
                    </a:lnTo>
                    <a:lnTo>
                      <a:pt x="6449" y="4"/>
                    </a:lnTo>
                    <a:lnTo>
                      <a:pt x="6450" y="6"/>
                    </a:lnTo>
                    <a:lnTo>
                      <a:pt x="6449" y="8"/>
                    </a:lnTo>
                    <a:lnTo>
                      <a:pt x="6448" y="10"/>
                    </a:lnTo>
                    <a:lnTo>
                      <a:pt x="6447" y="11"/>
                    </a:lnTo>
                    <a:lnTo>
                      <a:pt x="6444" y="12"/>
                    </a:lnTo>
                    <a:lnTo>
                      <a:pt x="6364" y="12"/>
                    </a:lnTo>
                    <a:lnTo>
                      <a:pt x="6361" y="11"/>
                    </a:lnTo>
                    <a:lnTo>
                      <a:pt x="6359" y="10"/>
                    </a:lnTo>
                    <a:lnTo>
                      <a:pt x="6358" y="8"/>
                    </a:lnTo>
                    <a:lnTo>
                      <a:pt x="6358" y="6"/>
                    </a:lnTo>
                    <a:lnTo>
                      <a:pt x="6358" y="4"/>
                    </a:lnTo>
                    <a:lnTo>
                      <a:pt x="6359" y="1"/>
                    </a:lnTo>
                    <a:lnTo>
                      <a:pt x="6361" y="0"/>
                    </a:lnTo>
                    <a:lnTo>
                      <a:pt x="6364" y="0"/>
                    </a:lnTo>
                    <a:close/>
                    <a:moveTo>
                      <a:pt x="6502" y="0"/>
                    </a:moveTo>
                    <a:lnTo>
                      <a:pt x="6583" y="0"/>
                    </a:lnTo>
                    <a:lnTo>
                      <a:pt x="6584" y="0"/>
                    </a:lnTo>
                    <a:lnTo>
                      <a:pt x="6587" y="1"/>
                    </a:lnTo>
                    <a:lnTo>
                      <a:pt x="6588" y="4"/>
                    </a:lnTo>
                    <a:lnTo>
                      <a:pt x="6589" y="6"/>
                    </a:lnTo>
                    <a:lnTo>
                      <a:pt x="6588" y="8"/>
                    </a:lnTo>
                    <a:lnTo>
                      <a:pt x="6587" y="10"/>
                    </a:lnTo>
                    <a:lnTo>
                      <a:pt x="6584" y="11"/>
                    </a:lnTo>
                    <a:lnTo>
                      <a:pt x="6583" y="12"/>
                    </a:lnTo>
                    <a:lnTo>
                      <a:pt x="6502" y="12"/>
                    </a:lnTo>
                    <a:lnTo>
                      <a:pt x="6500" y="11"/>
                    </a:lnTo>
                    <a:lnTo>
                      <a:pt x="6497" y="10"/>
                    </a:lnTo>
                    <a:lnTo>
                      <a:pt x="6496" y="8"/>
                    </a:lnTo>
                    <a:lnTo>
                      <a:pt x="6496" y="6"/>
                    </a:lnTo>
                    <a:lnTo>
                      <a:pt x="6496" y="4"/>
                    </a:lnTo>
                    <a:lnTo>
                      <a:pt x="6497" y="1"/>
                    </a:lnTo>
                    <a:lnTo>
                      <a:pt x="6500" y="0"/>
                    </a:lnTo>
                    <a:lnTo>
                      <a:pt x="6502" y="0"/>
                    </a:lnTo>
                    <a:close/>
                    <a:moveTo>
                      <a:pt x="6641" y="0"/>
                    </a:moveTo>
                    <a:lnTo>
                      <a:pt x="6722" y="0"/>
                    </a:lnTo>
                    <a:lnTo>
                      <a:pt x="6723" y="0"/>
                    </a:lnTo>
                    <a:lnTo>
                      <a:pt x="6725" y="1"/>
                    </a:lnTo>
                    <a:lnTo>
                      <a:pt x="6726" y="4"/>
                    </a:lnTo>
                    <a:lnTo>
                      <a:pt x="6726" y="6"/>
                    </a:lnTo>
                    <a:lnTo>
                      <a:pt x="6726" y="8"/>
                    </a:lnTo>
                    <a:lnTo>
                      <a:pt x="6725" y="10"/>
                    </a:lnTo>
                    <a:lnTo>
                      <a:pt x="6723" y="11"/>
                    </a:lnTo>
                    <a:lnTo>
                      <a:pt x="6722" y="12"/>
                    </a:lnTo>
                    <a:lnTo>
                      <a:pt x="6641" y="12"/>
                    </a:lnTo>
                    <a:lnTo>
                      <a:pt x="6637" y="11"/>
                    </a:lnTo>
                    <a:lnTo>
                      <a:pt x="6636" y="10"/>
                    </a:lnTo>
                    <a:lnTo>
                      <a:pt x="6635" y="8"/>
                    </a:lnTo>
                    <a:lnTo>
                      <a:pt x="6635" y="6"/>
                    </a:lnTo>
                    <a:lnTo>
                      <a:pt x="6635" y="4"/>
                    </a:lnTo>
                    <a:lnTo>
                      <a:pt x="6636" y="1"/>
                    </a:lnTo>
                    <a:lnTo>
                      <a:pt x="6637" y="0"/>
                    </a:lnTo>
                    <a:lnTo>
                      <a:pt x="6641" y="0"/>
                    </a:lnTo>
                    <a:close/>
                    <a:moveTo>
                      <a:pt x="6778" y="0"/>
                    </a:moveTo>
                    <a:lnTo>
                      <a:pt x="6859" y="0"/>
                    </a:lnTo>
                    <a:lnTo>
                      <a:pt x="6861" y="0"/>
                    </a:lnTo>
                    <a:lnTo>
                      <a:pt x="6862" y="1"/>
                    </a:lnTo>
                    <a:lnTo>
                      <a:pt x="6865" y="4"/>
                    </a:lnTo>
                    <a:lnTo>
                      <a:pt x="6865" y="6"/>
                    </a:lnTo>
                    <a:lnTo>
                      <a:pt x="6865" y="8"/>
                    </a:lnTo>
                    <a:lnTo>
                      <a:pt x="6862" y="10"/>
                    </a:lnTo>
                    <a:lnTo>
                      <a:pt x="6861" y="11"/>
                    </a:lnTo>
                    <a:lnTo>
                      <a:pt x="6859" y="12"/>
                    </a:lnTo>
                    <a:lnTo>
                      <a:pt x="6778" y="12"/>
                    </a:lnTo>
                    <a:lnTo>
                      <a:pt x="6776" y="11"/>
                    </a:lnTo>
                    <a:lnTo>
                      <a:pt x="6775" y="10"/>
                    </a:lnTo>
                    <a:lnTo>
                      <a:pt x="6773" y="8"/>
                    </a:lnTo>
                    <a:lnTo>
                      <a:pt x="6773" y="6"/>
                    </a:lnTo>
                    <a:lnTo>
                      <a:pt x="6773" y="4"/>
                    </a:lnTo>
                    <a:lnTo>
                      <a:pt x="6775" y="1"/>
                    </a:lnTo>
                    <a:lnTo>
                      <a:pt x="6776" y="0"/>
                    </a:lnTo>
                    <a:lnTo>
                      <a:pt x="6778" y="0"/>
                    </a:lnTo>
                    <a:close/>
                    <a:moveTo>
                      <a:pt x="6917" y="0"/>
                    </a:moveTo>
                    <a:lnTo>
                      <a:pt x="6997" y="0"/>
                    </a:lnTo>
                    <a:lnTo>
                      <a:pt x="7000" y="0"/>
                    </a:lnTo>
                    <a:lnTo>
                      <a:pt x="7001" y="1"/>
                    </a:lnTo>
                    <a:lnTo>
                      <a:pt x="7002" y="4"/>
                    </a:lnTo>
                    <a:lnTo>
                      <a:pt x="7003" y="6"/>
                    </a:lnTo>
                    <a:lnTo>
                      <a:pt x="7002" y="8"/>
                    </a:lnTo>
                    <a:lnTo>
                      <a:pt x="7001" y="10"/>
                    </a:lnTo>
                    <a:lnTo>
                      <a:pt x="7000" y="11"/>
                    </a:lnTo>
                    <a:lnTo>
                      <a:pt x="6997" y="12"/>
                    </a:lnTo>
                    <a:lnTo>
                      <a:pt x="6917" y="12"/>
                    </a:lnTo>
                    <a:lnTo>
                      <a:pt x="6914" y="11"/>
                    </a:lnTo>
                    <a:lnTo>
                      <a:pt x="6912" y="10"/>
                    </a:lnTo>
                    <a:lnTo>
                      <a:pt x="6911" y="8"/>
                    </a:lnTo>
                    <a:lnTo>
                      <a:pt x="6911" y="6"/>
                    </a:lnTo>
                    <a:lnTo>
                      <a:pt x="6911" y="4"/>
                    </a:lnTo>
                    <a:lnTo>
                      <a:pt x="6912" y="1"/>
                    </a:lnTo>
                    <a:lnTo>
                      <a:pt x="6914" y="0"/>
                    </a:lnTo>
                    <a:lnTo>
                      <a:pt x="6917" y="0"/>
                    </a:lnTo>
                    <a:close/>
                    <a:moveTo>
                      <a:pt x="7055" y="0"/>
                    </a:moveTo>
                    <a:lnTo>
                      <a:pt x="7136" y="0"/>
                    </a:lnTo>
                    <a:lnTo>
                      <a:pt x="7137" y="0"/>
                    </a:lnTo>
                    <a:lnTo>
                      <a:pt x="7139" y="1"/>
                    </a:lnTo>
                    <a:lnTo>
                      <a:pt x="7141" y="4"/>
                    </a:lnTo>
                    <a:lnTo>
                      <a:pt x="7142" y="6"/>
                    </a:lnTo>
                    <a:lnTo>
                      <a:pt x="7141" y="8"/>
                    </a:lnTo>
                    <a:lnTo>
                      <a:pt x="7139" y="10"/>
                    </a:lnTo>
                    <a:lnTo>
                      <a:pt x="7137" y="11"/>
                    </a:lnTo>
                    <a:lnTo>
                      <a:pt x="7136" y="12"/>
                    </a:lnTo>
                    <a:lnTo>
                      <a:pt x="7055" y="12"/>
                    </a:lnTo>
                    <a:lnTo>
                      <a:pt x="7053" y="11"/>
                    </a:lnTo>
                    <a:lnTo>
                      <a:pt x="7050" y="10"/>
                    </a:lnTo>
                    <a:lnTo>
                      <a:pt x="7049" y="8"/>
                    </a:lnTo>
                    <a:lnTo>
                      <a:pt x="7049" y="6"/>
                    </a:lnTo>
                    <a:lnTo>
                      <a:pt x="7049" y="4"/>
                    </a:lnTo>
                    <a:lnTo>
                      <a:pt x="7050" y="1"/>
                    </a:lnTo>
                    <a:lnTo>
                      <a:pt x="7053" y="0"/>
                    </a:lnTo>
                    <a:lnTo>
                      <a:pt x="7055" y="0"/>
                    </a:lnTo>
                    <a:close/>
                    <a:moveTo>
                      <a:pt x="7194" y="0"/>
                    </a:moveTo>
                    <a:lnTo>
                      <a:pt x="7274" y="0"/>
                    </a:lnTo>
                    <a:lnTo>
                      <a:pt x="7276" y="0"/>
                    </a:lnTo>
                    <a:lnTo>
                      <a:pt x="7278" y="1"/>
                    </a:lnTo>
                    <a:lnTo>
                      <a:pt x="7279" y="4"/>
                    </a:lnTo>
                    <a:lnTo>
                      <a:pt x="7279" y="6"/>
                    </a:lnTo>
                    <a:lnTo>
                      <a:pt x="7279" y="8"/>
                    </a:lnTo>
                    <a:lnTo>
                      <a:pt x="7278" y="10"/>
                    </a:lnTo>
                    <a:lnTo>
                      <a:pt x="7276" y="11"/>
                    </a:lnTo>
                    <a:lnTo>
                      <a:pt x="7274" y="12"/>
                    </a:lnTo>
                    <a:lnTo>
                      <a:pt x="7194" y="12"/>
                    </a:lnTo>
                    <a:lnTo>
                      <a:pt x="7190" y="11"/>
                    </a:lnTo>
                    <a:lnTo>
                      <a:pt x="7189" y="10"/>
                    </a:lnTo>
                    <a:lnTo>
                      <a:pt x="7188" y="8"/>
                    </a:lnTo>
                    <a:lnTo>
                      <a:pt x="7188" y="6"/>
                    </a:lnTo>
                    <a:lnTo>
                      <a:pt x="7188" y="4"/>
                    </a:lnTo>
                    <a:lnTo>
                      <a:pt x="7189" y="1"/>
                    </a:lnTo>
                    <a:lnTo>
                      <a:pt x="7190" y="0"/>
                    </a:lnTo>
                    <a:lnTo>
                      <a:pt x="7194" y="0"/>
                    </a:lnTo>
                    <a:close/>
                    <a:moveTo>
                      <a:pt x="7331" y="0"/>
                    </a:moveTo>
                    <a:lnTo>
                      <a:pt x="7412" y="0"/>
                    </a:lnTo>
                    <a:lnTo>
                      <a:pt x="7414" y="0"/>
                    </a:lnTo>
                    <a:lnTo>
                      <a:pt x="7415" y="1"/>
                    </a:lnTo>
                    <a:lnTo>
                      <a:pt x="7418" y="4"/>
                    </a:lnTo>
                    <a:lnTo>
                      <a:pt x="7418" y="6"/>
                    </a:lnTo>
                    <a:lnTo>
                      <a:pt x="7418" y="8"/>
                    </a:lnTo>
                    <a:lnTo>
                      <a:pt x="7415" y="10"/>
                    </a:lnTo>
                    <a:lnTo>
                      <a:pt x="7414" y="11"/>
                    </a:lnTo>
                    <a:lnTo>
                      <a:pt x="7412" y="12"/>
                    </a:lnTo>
                    <a:lnTo>
                      <a:pt x="7331" y="12"/>
                    </a:lnTo>
                    <a:lnTo>
                      <a:pt x="7329" y="11"/>
                    </a:lnTo>
                    <a:lnTo>
                      <a:pt x="7327" y="10"/>
                    </a:lnTo>
                    <a:lnTo>
                      <a:pt x="7326" y="8"/>
                    </a:lnTo>
                    <a:lnTo>
                      <a:pt x="7326" y="6"/>
                    </a:lnTo>
                    <a:lnTo>
                      <a:pt x="7326" y="4"/>
                    </a:lnTo>
                    <a:lnTo>
                      <a:pt x="7327" y="1"/>
                    </a:lnTo>
                    <a:lnTo>
                      <a:pt x="7329" y="0"/>
                    </a:lnTo>
                    <a:lnTo>
                      <a:pt x="7331" y="0"/>
                    </a:lnTo>
                    <a:close/>
                    <a:moveTo>
                      <a:pt x="7470" y="0"/>
                    </a:moveTo>
                    <a:lnTo>
                      <a:pt x="7550" y="0"/>
                    </a:lnTo>
                    <a:lnTo>
                      <a:pt x="7553" y="0"/>
                    </a:lnTo>
                    <a:lnTo>
                      <a:pt x="7554" y="1"/>
                    </a:lnTo>
                    <a:lnTo>
                      <a:pt x="7555" y="4"/>
                    </a:lnTo>
                    <a:lnTo>
                      <a:pt x="7556" y="6"/>
                    </a:lnTo>
                    <a:lnTo>
                      <a:pt x="7555" y="8"/>
                    </a:lnTo>
                    <a:lnTo>
                      <a:pt x="7554" y="10"/>
                    </a:lnTo>
                    <a:lnTo>
                      <a:pt x="7553" y="11"/>
                    </a:lnTo>
                    <a:lnTo>
                      <a:pt x="7550" y="12"/>
                    </a:lnTo>
                    <a:lnTo>
                      <a:pt x="7470" y="12"/>
                    </a:lnTo>
                    <a:lnTo>
                      <a:pt x="7467" y="11"/>
                    </a:lnTo>
                    <a:lnTo>
                      <a:pt x="7465" y="10"/>
                    </a:lnTo>
                    <a:lnTo>
                      <a:pt x="7464" y="8"/>
                    </a:lnTo>
                    <a:lnTo>
                      <a:pt x="7464" y="6"/>
                    </a:lnTo>
                    <a:lnTo>
                      <a:pt x="7464" y="4"/>
                    </a:lnTo>
                    <a:lnTo>
                      <a:pt x="7465" y="1"/>
                    </a:lnTo>
                    <a:lnTo>
                      <a:pt x="7467" y="0"/>
                    </a:lnTo>
                    <a:lnTo>
                      <a:pt x="7470" y="0"/>
                    </a:lnTo>
                    <a:close/>
                    <a:moveTo>
                      <a:pt x="7608" y="0"/>
                    </a:moveTo>
                    <a:lnTo>
                      <a:pt x="7689" y="0"/>
                    </a:lnTo>
                    <a:lnTo>
                      <a:pt x="7690" y="0"/>
                    </a:lnTo>
                    <a:lnTo>
                      <a:pt x="7692" y="1"/>
                    </a:lnTo>
                    <a:lnTo>
                      <a:pt x="7694" y="4"/>
                    </a:lnTo>
                    <a:lnTo>
                      <a:pt x="7695" y="6"/>
                    </a:lnTo>
                    <a:lnTo>
                      <a:pt x="7694" y="8"/>
                    </a:lnTo>
                    <a:lnTo>
                      <a:pt x="7692" y="10"/>
                    </a:lnTo>
                    <a:lnTo>
                      <a:pt x="7690" y="11"/>
                    </a:lnTo>
                    <a:lnTo>
                      <a:pt x="7689" y="12"/>
                    </a:lnTo>
                    <a:lnTo>
                      <a:pt x="7608" y="12"/>
                    </a:lnTo>
                    <a:lnTo>
                      <a:pt x="7606" y="11"/>
                    </a:lnTo>
                    <a:lnTo>
                      <a:pt x="7603" y="10"/>
                    </a:lnTo>
                    <a:lnTo>
                      <a:pt x="7602" y="8"/>
                    </a:lnTo>
                    <a:lnTo>
                      <a:pt x="7602" y="6"/>
                    </a:lnTo>
                    <a:lnTo>
                      <a:pt x="7602" y="4"/>
                    </a:lnTo>
                    <a:lnTo>
                      <a:pt x="7603" y="1"/>
                    </a:lnTo>
                    <a:lnTo>
                      <a:pt x="7606" y="0"/>
                    </a:lnTo>
                    <a:lnTo>
                      <a:pt x="7608" y="0"/>
                    </a:lnTo>
                    <a:close/>
                    <a:moveTo>
                      <a:pt x="7747" y="0"/>
                    </a:moveTo>
                    <a:lnTo>
                      <a:pt x="7827" y="0"/>
                    </a:lnTo>
                    <a:lnTo>
                      <a:pt x="7828" y="0"/>
                    </a:lnTo>
                    <a:lnTo>
                      <a:pt x="7831" y="1"/>
                    </a:lnTo>
                    <a:lnTo>
                      <a:pt x="7832" y="4"/>
                    </a:lnTo>
                    <a:lnTo>
                      <a:pt x="7832" y="6"/>
                    </a:lnTo>
                    <a:lnTo>
                      <a:pt x="7832" y="8"/>
                    </a:lnTo>
                    <a:lnTo>
                      <a:pt x="7831" y="10"/>
                    </a:lnTo>
                    <a:lnTo>
                      <a:pt x="7828" y="11"/>
                    </a:lnTo>
                    <a:lnTo>
                      <a:pt x="7827" y="12"/>
                    </a:lnTo>
                    <a:lnTo>
                      <a:pt x="7747" y="12"/>
                    </a:lnTo>
                    <a:lnTo>
                      <a:pt x="7743" y="11"/>
                    </a:lnTo>
                    <a:lnTo>
                      <a:pt x="7742" y="10"/>
                    </a:lnTo>
                    <a:lnTo>
                      <a:pt x="7741" y="8"/>
                    </a:lnTo>
                    <a:lnTo>
                      <a:pt x="7741" y="6"/>
                    </a:lnTo>
                    <a:lnTo>
                      <a:pt x="7741" y="4"/>
                    </a:lnTo>
                    <a:lnTo>
                      <a:pt x="7742" y="1"/>
                    </a:lnTo>
                    <a:lnTo>
                      <a:pt x="7743" y="0"/>
                    </a:lnTo>
                    <a:lnTo>
                      <a:pt x="7747" y="0"/>
                    </a:lnTo>
                    <a:close/>
                    <a:moveTo>
                      <a:pt x="7884" y="0"/>
                    </a:moveTo>
                    <a:lnTo>
                      <a:pt x="7965" y="0"/>
                    </a:lnTo>
                    <a:lnTo>
                      <a:pt x="7967" y="0"/>
                    </a:lnTo>
                    <a:lnTo>
                      <a:pt x="7968" y="1"/>
                    </a:lnTo>
                    <a:lnTo>
                      <a:pt x="7971" y="4"/>
                    </a:lnTo>
                    <a:lnTo>
                      <a:pt x="7971" y="6"/>
                    </a:lnTo>
                    <a:lnTo>
                      <a:pt x="7971" y="8"/>
                    </a:lnTo>
                    <a:lnTo>
                      <a:pt x="7968" y="10"/>
                    </a:lnTo>
                    <a:lnTo>
                      <a:pt x="7967" y="11"/>
                    </a:lnTo>
                    <a:lnTo>
                      <a:pt x="7965" y="12"/>
                    </a:lnTo>
                    <a:lnTo>
                      <a:pt x="7884" y="12"/>
                    </a:lnTo>
                    <a:lnTo>
                      <a:pt x="7881" y="11"/>
                    </a:lnTo>
                    <a:lnTo>
                      <a:pt x="7880" y="10"/>
                    </a:lnTo>
                    <a:lnTo>
                      <a:pt x="7879" y="8"/>
                    </a:lnTo>
                    <a:lnTo>
                      <a:pt x="7879" y="6"/>
                    </a:lnTo>
                    <a:lnTo>
                      <a:pt x="7879" y="4"/>
                    </a:lnTo>
                    <a:lnTo>
                      <a:pt x="7880" y="1"/>
                    </a:lnTo>
                    <a:lnTo>
                      <a:pt x="7881" y="0"/>
                    </a:lnTo>
                    <a:lnTo>
                      <a:pt x="7884" y="0"/>
                    </a:lnTo>
                    <a:close/>
                    <a:moveTo>
                      <a:pt x="8022" y="0"/>
                    </a:moveTo>
                    <a:lnTo>
                      <a:pt x="8103" y="0"/>
                    </a:lnTo>
                    <a:lnTo>
                      <a:pt x="8106" y="0"/>
                    </a:lnTo>
                    <a:lnTo>
                      <a:pt x="8107" y="1"/>
                    </a:lnTo>
                    <a:lnTo>
                      <a:pt x="8108" y="4"/>
                    </a:lnTo>
                    <a:lnTo>
                      <a:pt x="8109" y="6"/>
                    </a:lnTo>
                    <a:lnTo>
                      <a:pt x="8108" y="8"/>
                    </a:lnTo>
                    <a:lnTo>
                      <a:pt x="8107" y="10"/>
                    </a:lnTo>
                    <a:lnTo>
                      <a:pt x="8106" y="11"/>
                    </a:lnTo>
                    <a:lnTo>
                      <a:pt x="8103" y="12"/>
                    </a:lnTo>
                    <a:lnTo>
                      <a:pt x="8022" y="12"/>
                    </a:lnTo>
                    <a:lnTo>
                      <a:pt x="8020" y="11"/>
                    </a:lnTo>
                    <a:lnTo>
                      <a:pt x="8018" y="10"/>
                    </a:lnTo>
                    <a:lnTo>
                      <a:pt x="8016" y="8"/>
                    </a:lnTo>
                    <a:lnTo>
                      <a:pt x="8016" y="6"/>
                    </a:lnTo>
                    <a:lnTo>
                      <a:pt x="8016" y="4"/>
                    </a:lnTo>
                    <a:lnTo>
                      <a:pt x="8018" y="1"/>
                    </a:lnTo>
                    <a:lnTo>
                      <a:pt x="8020" y="0"/>
                    </a:lnTo>
                    <a:lnTo>
                      <a:pt x="8022" y="0"/>
                    </a:lnTo>
                    <a:close/>
                    <a:moveTo>
                      <a:pt x="8161" y="0"/>
                    </a:moveTo>
                    <a:lnTo>
                      <a:pt x="8242" y="0"/>
                    </a:lnTo>
                    <a:lnTo>
                      <a:pt x="8243" y="0"/>
                    </a:lnTo>
                    <a:lnTo>
                      <a:pt x="8245" y="1"/>
                    </a:lnTo>
                    <a:lnTo>
                      <a:pt x="8246" y="4"/>
                    </a:lnTo>
                    <a:lnTo>
                      <a:pt x="8248" y="6"/>
                    </a:lnTo>
                    <a:lnTo>
                      <a:pt x="8246" y="8"/>
                    </a:lnTo>
                    <a:lnTo>
                      <a:pt x="8245" y="10"/>
                    </a:lnTo>
                    <a:lnTo>
                      <a:pt x="8243" y="11"/>
                    </a:lnTo>
                    <a:lnTo>
                      <a:pt x="8242" y="12"/>
                    </a:lnTo>
                    <a:lnTo>
                      <a:pt x="8161" y="12"/>
                    </a:lnTo>
                    <a:lnTo>
                      <a:pt x="8159" y="11"/>
                    </a:lnTo>
                    <a:lnTo>
                      <a:pt x="8156" y="10"/>
                    </a:lnTo>
                    <a:lnTo>
                      <a:pt x="8155" y="8"/>
                    </a:lnTo>
                    <a:lnTo>
                      <a:pt x="8155" y="6"/>
                    </a:lnTo>
                    <a:lnTo>
                      <a:pt x="8155" y="4"/>
                    </a:lnTo>
                    <a:lnTo>
                      <a:pt x="8156" y="1"/>
                    </a:lnTo>
                    <a:lnTo>
                      <a:pt x="8159" y="0"/>
                    </a:lnTo>
                    <a:lnTo>
                      <a:pt x="8161" y="0"/>
                    </a:lnTo>
                    <a:close/>
                    <a:moveTo>
                      <a:pt x="8299" y="0"/>
                    </a:moveTo>
                    <a:lnTo>
                      <a:pt x="8380" y="0"/>
                    </a:lnTo>
                    <a:lnTo>
                      <a:pt x="8381" y="0"/>
                    </a:lnTo>
                    <a:lnTo>
                      <a:pt x="8384" y="1"/>
                    </a:lnTo>
                    <a:lnTo>
                      <a:pt x="8385" y="4"/>
                    </a:lnTo>
                    <a:lnTo>
                      <a:pt x="8385" y="6"/>
                    </a:lnTo>
                    <a:lnTo>
                      <a:pt x="8385" y="8"/>
                    </a:lnTo>
                    <a:lnTo>
                      <a:pt x="8384" y="10"/>
                    </a:lnTo>
                    <a:lnTo>
                      <a:pt x="8381" y="11"/>
                    </a:lnTo>
                    <a:lnTo>
                      <a:pt x="8380" y="12"/>
                    </a:lnTo>
                    <a:lnTo>
                      <a:pt x="8299" y="12"/>
                    </a:lnTo>
                    <a:lnTo>
                      <a:pt x="8296" y="11"/>
                    </a:lnTo>
                    <a:lnTo>
                      <a:pt x="8295" y="10"/>
                    </a:lnTo>
                    <a:lnTo>
                      <a:pt x="8293" y="8"/>
                    </a:lnTo>
                    <a:lnTo>
                      <a:pt x="8293" y="6"/>
                    </a:lnTo>
                    <a:lnTo>
                      <a:pt x="8293" y="4"/>
                    </a:lnTo>
                    <a:lnTo>
                      <a:pt x="8295" y="1"/>
                    </a:lnTo>
                    <a:lnTo>
                      <a:pt x="8296" y="0"/>
                    </a:lnTo>
                    <a:lnTo>
                      <a:pt x="8299" y="0"/>
                    </a:lnTo>
                    <a:close/>
                    <a:moveTo>
                      <a:pt x="8437" y="0"/>
                    </a:moveTo>
                    <a:lnTo>
                      <a:pt x="8518" y="0"/>
                    </a:lnTo>
                    <a:lnTo>
                      <a:pt x="8520" y="0"/>
                    </a:lnTo>
                    <a:lnTo>
                      <a:pt x="8521" y="1"/>
                    </a:lnTo>
                    <a:lnTo>
                      <a:pt x="8524" y="4"/>
                    </a:lnTo>
                    <a:lnTo>
                      <a:pt x="8524" y="6"/>
                    </a:lnTo>
                    <a:lnTo>
                      <a:pt x="8524" y="8"/>
                    </a:lnTo>
                    <a:lnTo>
                      <a:pt x="8521" y="10"/>
                    </a:lnTo>
                    <a:lnTo>
                      <a:pt x="8520" y="11"/>
                    </a:lnTo>
                    <a:lnTo>
                      <a:pt x="8518" y="12"/>
                    </a:lnTo>
                    <a:lnTo>
                      <a:pt x="8437" y="12"/>
                    </a:lnTo>
                    <a:lnTo>
                      <a:pt x="8434" y="11"/>
                    </a:lnTo>
                    <a:lnTo>
                      <a:pt x="8433" y="10"/>
                    </a:lnTo>
                    <a:lnTo>
                      <a:pt x="8432" y="8"/>
                    </a:lnTo>
                    <a:lnTo>
                      <a:pt x="8432" y="6"/>
                    </a:lnTo>
                    <a:lnTo>
                      <a:pt x="8432" y="4"/>
                    </a:lnTo>
                    <a:lnTo>
                      <a:pt x="8433" y="1"/>
                    </a:lnTo>
                    <a:lnTo>
                      <a:pt x="8434" y="0"/>
                    </a:lnTo>
                    <a:lnTo>
                      <a:pt x="8437" y="0"/>
                    </a:lnTo>
                    <a:close/>
                    <a:moveTo>
                      <a:pt x="8575" y="0"/>
                    </a:moveTo>
                    <a:lnTo>
                      <a:pt x="8656" y="0"/>
                    </a:lnTo>
                    <a:lnTo>
                      <a:pt x="8658" y="0"/>
                    </a:lnTo>
                    <a:lnTo>
                      <a:pt x="8660" y="1"/>
                    </a:lnTo>
                    <a:lnTo>
                      <a:pt x="8661" y="4"/>
                    </a:lnTo>
                    <a:lnTo>
                      <a:pt x="8662" y="6"/>
                    </a:lnTo>
                    <a:lnTo>
                      <a:pt x="8661" y="8"/>
                    </a:lnTo>
                    <a:lnTo>
                      <a:pt x="8660" y="10"/>
                    </a:lnTo>
                    <a:lnTo>
                      <a:pt x="8658" y="11"/>
                    </a:lnTo>
                    <a:lnTo>
                      <a:pt x="8656" y="12"/>
                    </a:lnTo>
                    <a:lnTo>
                      <a:pt x="8575" y="12"/>
                    </a:lnTo>
                    <a:lnTo>
                      <a:pt x="8573" y="11"/>
                    </a:lnTo>
                    <a:lnTo>
                      <a:pt x="8571" y="10"/>
                    </a:lnTo>
                    <a:lnTo>
                      <a:pt x="8569" y="8"/>
                    </a:lnTo>
                    <a:lnTo>
                      <a:pt x="8569" y="6"/>
                    </a:lnTo>
                    <a:lnTo>
                      <a:pt x="8569" y="4"/>
                    </a:lnTo>
                    <a:lnTo>
                      <a:pt x="8571" y="1"/>
                    </a:lnTo>
                    <a:lnTo>
                      <a:pt x="8573" y="0"/>
                    </a:lnTo>
                    <a:lnTo>
                      <a:pt x="8575" y="0"/>
                    </a:lnTo>
                    <a:close/>
                    <a:moveTo>
                      <a:pt x="8714" y="0"/>
                    </a:moveTo>
                    <a:lnTo>
                      <a:pt x="8795" y="0"/>
                    </a:lnTo>
                    <a:lnTo>
                      <a:pt x="8796" y="0"/>
                    </a:lnTo>
                    <a:lnTo>
                      <a:pt x="8798" y="1"/>
                    </a:lnTo>
                    <a:lnTo>
                      <a:pt x="8799" y="4"/>
                    </a:lnTo>
                    <a:lnTo>
                      <a:pt x="8801" y="6"/>
                    </a:lnTo>
                    <a:lnTo>
                      <a:pt x="8799" y="8"/>
                    </a:lnTo>
                    <a:lnTo>
                      <a:pt x="8798" y="10"/>
                    </a:lnTo>
                    <a:lnTo>
                      <a:pt x="8796" y="11"/>
                    </a:lnTo>
                    <a:lnTo>
                      <a:pt x="8795" y="12"/>
                    </a:lnTo>
                    <a:lnTo>
                      <a:pt x="8714" y="12"/>
                    </a:lnTo>
                    <a:lnTo>
                      <a:pt x="8711" y="11"/>
                    </a:lnTo>
                    <a:lnTo>
                      <a:pt x="8709" y="10"/>
                    </a:lnTo>
                    <a:lnTo>
                      <a:pt x="8708" y="8"/>
                    </a:lnTo>
                    <a:lnTo>
                      <a:pt x="8708" y="6"/>
                    </a:lnTo>
                    <a:lnTo>
                      <a:pt x="8708" y="4"/>
                    </a:lnTo>
                    <a:lnTo>
                      <a:pt x="8709" y="1"/>
                    </a:lnTo>
                    <a:lnTo>
                      <a:pt x="8711" y="0"/>
                    </a:lnTo>
                    <a:lnTo>
                      <a:pt x="8714" y="0"/>
                    </a:lnTo>
                    <a:close/>
                    <a:moveTo>
                      <a:pt x="8852" y="0"/>
                    </a:moveTo>
                    <a:lnTo>
                      <a:pt x="8933" y="0"/>
                    </a:lnTo>
                    <a:lnTo>
                      <a:pt x="8934" y="0"/>
                    </a:lnTo>
                    <a:lnTo>
                      <a:pt x="8937" y="1"/>
                    </a:lnTo>
                    <a:lnTo>
                      <a:pt x="8938" y="4"/>
                    </a:lnTo>
                    <a:lnTo>
                      <a:pt x="8938" y="6"/>
                    </a:lnTo>
                    <a:lnTo>
                      <a:pt x="8938" y="8"/>
                    </a:lnTo>
                    <a:lnTo>
                      <a:pt x="8937" y="10"/>
                    </a:lnTo>
                    <a:lnTo>
                      <a:pt x="8934" y="11"/>
                    </a:lnTo>
                    <a:lnTo>
                      <a:pt x="8933" y="12"/>
                    </a:lnTo>
                    <a:lnTo>
                      <a:pt x="8852" y="12"/>
                    </a:lnTo>
                    <a:lnTo>
                      <a:pt x="8849" y="11"/>
                    </a:lnTo>
                    <a:lnTo>
                      <a:pt x="8848" y="10"/>
                    </a:lnTo>
                    <a:lnTo>
                      <a:pt x="8846" y="8"/>
                    </a:lnTo>
                    <a:lnTo>
                      <a:pt x="8846" y="6"/>
                    </a:lnTo>
                    <a:lnTo>
                      <a:pt x="8846" y="4"/>
                    </a:lnTo>
                    <a:lnTo>
                      <a:pt x="8848" y="1"/>
                    </a:lnTo>
                    <a:lnTo>
                      <a:pt x="8849" y="0"/>
                    </a:lnTo>
                    <a:lnTo>
                      <a:pt x="8852" y="0"/>
                    </a:lnTo>
                    <a:close/>
                    <a:moveTo>
                      <a:pt x="8990" y="0"/>
                    </a:moveTo>
                    <a:lnTo>
                      <a:pt x="9070" y="0"/>
                    </a:lnTo>
                    <a:lnTo>
                      <a:pt x="9073" y="0"/>
                    </a:lnTo>
                    <a:lnTo>
                      <a:pt x="9074" y="1"/>
                    </a:lnTo>
                    <a:lnTo>
                      <a:pt x="9076" y="4"/>
                    </a:lnTo>
                    <a:lnTo>
                      <a:pt x="9076" y="6"/>
                    </a:lnTo>
                    <a:lnTo>
                      <a:pt x="9076" y="8"/>
                    </a:lnTo>
                    <a:lnTo>
                      <a:pt x="9074" y="10"/>
                    </a:lnTo>
                    <a:lnTo>
                      <a:pt x="9073" y="11"/>
                    </a:lnTo>
                    <a:lnTo>
                      <a:pt x="9070" y="12"/>
                    </a:lnTo>
                    <a:lnTo>
                      <a:pt x="8990" y="12"/>
                    </a:lnTo>
                    <a:lnTo>
                      <a:pt x="8987" y="11"/>
                    </a:lnTo>
                    <a:lnTo>
                      <a:pt x="8986" y="10"/>
                    </a:lnTo>
                    <a:lnTo>
                      <a:pt x="8985" y="8"/>
                    </a:lnTo>
                    <a:lnTo>
                      <a:pt x="8985" y="6"/>
                    </a:lnTo>
                    <a:lnTo>
                      <a:pt x="8985" y="4"/>
                    </a:lnTo>
                    <a:lnTo>
                      <a:pt x="8986" y="1"/>
                    </a:lnTo>
                    <a:lnTo>
                      <a:pt x="8987" y="0"/>
                    </a:lnTo>
                    <a:lnTo>
                      <a:pt x="8990" y="0"/>
                    </a:lnTo>
                    <a:close/>
                    <a:moveTo>
                      <a:pt x="9128" y="0"/>
                    </a:moveTo>
                    <a:lnTo>
                      <a:pt x="9209" y="0"/>
                    </a:lnTo>
                    <a:lnTo>
                      <a:pt x="9211" y="0"/>
                    </a:lnTo>
                    <a:lnTo>
                      <a:pt x="9213" y="1"/>
                    </a:lnTo>
                    <a:lnTo>
                      <a:pt x="9214" y="4"/>
                    </a:lnTo>
                    <a:lnTo>
                      <a:pt x="9215" y="6"/>
                    </a:lnTo>
                    <a:lnTo>
                      <a:pt x="9214" y="8"/>
                    </a:lnTo>
                    <a:lnTo>
                      <a:pt x="9213" y="10"/>
                    </a:lnTo>
                    <a:lnTo>
                      <a:pt x="9211" y="11"/>
                    </a:lnTo>
                    <a:lnTo>
                      <a:pt x="9209" y="12"/>
                    </a:lnTo>
                    <a:lnTo>
                      <a:pt x="9128" y="12"/>
                    </a:lnTo>
                    <a:lnTo>
                      <a:pt x="9126" y="11"/>
                    </a:lnTo>
                    <a:lnTo>
                      <a:pt x="9123" y="10"/>
                    </a:lnTo>
                    <a:lnTo>
                      <a:pt x="9122" y="8"/>
                    </a:lnTo>
                    <a:lnTo>
                      <a:pt x="9122" y="6"/>
                    </a:lnTo>
                    <a:lnTo>
                      <a:pt x="9122" y="4"/>
                    </a:lnTo>
                    <a:lnTo>
                      <a:pt x="9123" y="1"/>
                    </a:lnTo>
                    <a:lnTo>
                      <a:pt x="9126" y="0"/>
                    </a:lnTo>
                    <a:lnTo>
                      <a:pt x="9128" y="0"/>
                    </a:lnTo>
                    <a:close/>
                    <a:moveTo>
                      <a:pt x="9267" y="0"/>
                    </a:moveTo>
                    <a:lnTo>
                      <a:pt x="9347" y="0"/>
                    </a:lnTo>
                    <a:lnTo>
                      <a:pt x="9349" y="0"/>
                    </a:lnTo>
                    <a:lnTo>
                      <a:pt x="9351" y="1"/>
                    </a:lnTo>
                    <a:lnTo>
                      <a:pt x="9352" y="4"/>
                    </a:lnTo>
                    <a:lnTo>
                      <a:pt x="9353" y="6"/>
                    </a:lnTo>
                    <a:lnTo>
                      <a:pt x="9352" y="8"/>
                    </a:lnTo>
                    <a:lnTo>
                      <a:pt x="9351" y="10"/>
                    </a:lnTo>
                    <a:lnTo>
                      <a:pt x="9349" y="11"/>
                    </a:lnTo>
                    <a:lnTo>
                      <a:pt x="9347" y="12"/>
                    </a:lnTo>
                    <a:lnTo>
                      <a:pt x="9267" y="12"/>
                    </a:lnTo>
                    <a:lnTo>
                      <a:pt x="9264" y="11"/>
                    </a:lnTo>
                    <a:lnTo>
                      <a:pt x="9262" y="10"/>
                    </a:lnTo>
                    <a:lnTo>
                      <a:pt x="9261" y="8"/>
                    </a:lnTo>
                    <a:lnTo>
                      <a:pt x="9261" y="6"/>
                    </a:lnTo>
                    <a:lnTo>
                      <a:pt x="9261" y="4"/>
                    </a:lnTo>
                    <a:lnTo>
                      <a:pt x="9262" y="1"/>
                    </a:lnTo>
                    <a:lnTo>
                      <a:pt x="9264" y="0"/>
                    </a:lnTo>
                    <a:lnTo>
                      <a:pt x="9267" y="0"/>
                    </a:lnTo>
                    <a:close/>
                    <a:moveTo>
                      <a:pt x="9405" y="0"/>
                    </a:moveTo>
                    <a:lnTo>
                      <a:pt x="9485" y="0"/>
                    </a:lnTo>
                    <a:lnTo>
                      <a:pt x="9487" y="0"/>
                    </a:lnTo>
                    <a:lnTo>
                      <a:pt x="9490" y="1"/>
                    </a:lnTo>
                    <a:lnTo>
                      <a:pt x="9491" y="4"/>
                    </a:lnTo>
                    <a:lnTo>
                      <a:pt x="9491" y="6"/>
                    </a:lnTo>
                    <a:lnTo>
                      <a:pt x="9491" y="8"/>
                    </a:lnTo>
                    <a:lnTo>
                      <a:pt x="9490" y="10"/>
                    </a:lnTo>
                    <a:lnTo>
                      <a:pt x="9487" y="11"/>
                    </a:lnTo>
                    <a:lnTo>
                      <a:pt x="9485" y="12"/>
                    </a:lnTo>
                    <a:lnTo>
                      <a:pt x="9405" y="12"/>
                    </a:lnTo>
                    <a:lnTo>
                      <a:pt x="9402" y="11"/>
                    </a:lnTo>
                    <a:lnTo>
                      <a:pt x="9400" y="10"/>
                    </a:lnTo>
                    <a:lnTo>
                      <a:pt x="9399" y="8"/>
                    </a:lnTo>
                    <a:lnTo>
                      <a:pt x="9399" y="6"/>
                    </a:lnTo>
                    <a:lnTo>
                      <a:pt x="9399" y="4"/>
                    </a:lnTo>
                    <a:lnTo>
                      <a:pt x="9400" y="1"/>
                    </a:lnTo>
                    <a:lnTo>
                      <a:pt x="9402" y="0"/>
                    </a:lnTo>
                    <a:lnTo>
                      <a:pt x="9405" y="0"/>
                    </a:lnTo>
                    <a:close/>
                    <a:moveTo>
                      <a:pt x="9543" y="0"/>
                    </a:moveTo>
                    <a:lnTo>
                      <a:pt x="9623" y="0"/>
                    </a:lnTo>
                    <a:lnTo>
                      <a:pt x="9626" y="0"/>
                    </a:lnTo>
                    <a:lnTo>
                      <a:pt x="9627" y="1"/>
                    </a:lnTo>
                    <a:lnTo>
                      <a:pt x="9629" y="4"/>
                    </a:lnTo>
                    <a:lnTo>
                      <a:pt x="9629" y="6"/>
                    </a:lnTo>
                    <a:lnTo>
                      <a:pt x="9629" y="8"/>
                    </a:lnTo>
                    <a:lnTo>
                      <a:pt x="9627" y="10"/>
                    </a:lnTo>
                    <a:lnTo>
                      <a:pt x="9626" y="11"/>
                    </a:lnTo>
                    <a:lnTo>
                      <a:pt x="9623" y="12"/>
                    </a:lnTo>
                    <a:lnTo>
                      <a:pt x="9543" y="12"/>
                    </a:lnTo>
                    <a:lnTo>
                      <a:pt x="9540" y="11"/>
                    </a:lnTo>
                    <a:lnTo>
                      <a:pt x="9539" y="10"/>
                    </a:lnTo>
                    <a:lnTo>
                      <a:pt x="9538" y="8"/>
                    </a:lnTo>
                    <a:lnTo>
                      <a:pt x="9538" y="6"/>
                    </a:lnTo>
                    <a:lnTo>
                      <a:pt x="9538" y="4"/>
                    </a:lnTo>
                    <a:lnTo>
                      <a:pt x="9539" y="1"/>
                    </a:lnTo>
                    <a:lnTo>
                      <a:pt x="9540" y="0"/>
                    </a:lnTo>
                    <a:lnTo>
                      <a:pt x="9543" y="0"/>
                    </a:lnTo>
                    <a:close/>
                    <a:moveTo>
                      <a:pt x="9681" y="0"/>
                    </a:moveTo>
                    <a:lnTo>
                      <a:pt x="9762" y="0"/>
                    </a:lnTo>
                    <a:lnTo>
                      <a:pt x="9764" y="0"/>
                    </a:lnTo>
                    <a:lnTo>
                      <a:pt x="9765" y="1"/>
                    </a:lnTo>
                    <a:lnTo>
                      <a:pt x="9767" y="4"/>
                    </a:lnTo>
                    <a:lnTo>
                      <a:pt x="9768" y="6"/>
                    </a:lnTo>
                    <a:lnTo>
                      <a:pt x="9767" y="8"/>
                    </a:lnTo>
                    <a:lnTo>
                      <a:pt x="9765" y="10"/>
                    </a:lnTo>
                    <a:lnTo>
                      <a:pt x="9764" y="11"/>
                    </a:lnTo>
                    <a:lnTo>
                      <a:pt x="9762" y="12"/>
                    </a:lnTo>
                    <a:lnTo>
                      <a:pt x="9681" y="12"/>
                    </a:lnTo>
                    <a:lnTo>
                      <a:pt x="9679" y="11"/>
                    </a:lnTo>
                    <a:lnTo>
                      <a:pt x="9676" y="10"/>
                    </a:lnTo>
                    <a:lnTo>
                      <a:pt x="9675" y="8"/>
                    </a:lnTo>
                    <a:lnTo>
                      <a:pt x="9675" y="6"/>
                    </a:lnTo>
                    <a:lnTo>
                      <a:pt x="9675" y="4"/>
                    </a:lnTo>
                    <a:lnTo>
                      <a:pt x="9676" y="1"/>
                    </a:lnTo>
                    <a:lnTo>
                      <a:pt x="9679" y="0"/>
                    </a:lnTo>
                    <a:lnTo>
                      <a:pt x="9681" y="0"/>
                    </a:lnTo>
                    <a:close/>
                    <a:moveTo>
                      <a:pt x="9820" y="0"/>
                    </a:moveTo>
                    <a:lnTo>
                      <a:pt x="9900" y="0"/>
                    </a:lnTo>
                    <a:lnTo>
                      <a:pt x="9902" y="0"/>
                    </a:lnTo>
                    <a:lnTo>
                      <a:pt x="9904" y="1"/>
                    </a:lnTo>
                    <a:lnTo>
                      <a:pt x="9905" y="4"/>
                    </a:lnTo>
                    <a:lnTo>
                      <a:pt x="9906" y="6"/>
                    </a:lnTo>
                    <a:lnTo>
                      <a:pt x="9905" y="8"/>
                    </a:lnTo>
                    <a:lnTo>
                      <a:pt x="9904" y="10"/>
                    </a:lnTo>
                    <a:lnTo>
                      <a:pt x="9902" y="11"/>
                    </a:lnTo>
                    <a:lnTo>
                      <a:pt x="9900" y="12"/>
                    </a:lnTo>
                    <a:lnTo>
                      <a:pt x="9820" y="12"/>
                    </a:lnTo>
                    <a:lnTo>
                      <a:pt x="9817" y="11"/>
                    </a:lnTo>
                    <a:lnTo>
                      <a:pt x="9815" y="10"/>
                    </a:lnTo>
                    <a:lnTo>
                      <a:pt x="9814" y="8"/>
                    </a:lnTo>
                    <a:lnTo>
                      <a:pt x="9814" y="6"/>
                    </a:lnTo>
                    <a:lnTo>
                      <a:pt x="9814" y="4"/>
                    </a:lnTo>
                    <a:lnTo>
                      <a:pt x="9815" y="1"/>
                    </a:lnTo>
                    <a:lnTo>
                      <a:pt x="9817" y="0"/>
                    </a:lnTo>
                    <a:lnTo>
                      <a:pt x="9820" y="0"/>
                    </a:lnTo>
                    <a:close/>
                    <a:moveTo>
                      <a:pt x="9958" y="0"/>
                    </a:moveTo>
                    <a:lnTo>
                      <a:pt x="9982" y="0"/>
                    </a:lnTo>
                    <a:lnTo>
                      <a:pt x="9985" y="0"/>
                    </a:lnTo>
                    <a:lnTo>
                      <a:pt x="9986" y="1"/>
                    </a:lnTo>
                    <a:lnTo>
                      <a:pt x="9987" y="4"/>
                    </a:lnTo>
                    <a:lnTo>
                      <a:pt x="9988" y="6"/>
                    </a:lnTo>
                    <a:lnTo>
                      <a:pt x="9987" y="8"/>
                    </a:lnTo>
                    <a:lnTo>
                      <a:pt x="9986" y="10"/>
                    </a:lnTo>
                    <a:lnTo>
                      <a:pt x="9985" y="11"/>
                    </a:lnTo>
                    <a:lnTo>
                      <a:pt x="9982" y="12"/>
                    </a:lnTo>
                    <a:lnTo>
                      <a:pt x="9958" y="12"/>
                    </a:lnTo>
                    <a:lnTo>
                      <a:pt x="9955" y="11"/>
                    </a:lnTo>
                    <a:lnTo>
                      <a:pt x="9953" y="10"/>
                    </a:lnTo>
                    <a:lnTo>
                      <a:pt x="9952" y="8"/>
                    </a:lnTo>
                    <a:lnTo>
                      <a:pt x="9952" y="6"/>
                    </a:lnTo>
                    <a:lnTo>
                      <a:pt x="9952" y="4"/>
                    </a:lnTo>
                    <a:lnTo>
                      <a:pt x="9953" y="1"/>
                    </a:lnTo>
                    <a:lnTo>
                      <a:pt x="9955" y="0"/>
                    </a:lnTo>
                    <a:lnTo>
                      <a:pt x="9958" y="0"/>
                    </a:lnTo>
                    <a:close/>
                  </a:path>
                </a:pathLst>
              </a:custGeom>
              <a:solidFill>
                <a:srgbClr val="000000"/>
              </a:solidFill>
              <a:ln w="1651">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327" name="Freeform 6"/>
              <p:cNvSpPr>
                <a:spLocks noEditPoints="1"/>
              </p:cNvSpPr>
              <p:nvPr/>
            </p:nvSpPr>
            <p:spPr bwMode="auto">
              <a:xfrm>
                <a:off x="704850" y="5086350"/>
                <a:ext cx="9072563" cy="7938"/>
              </a:xfrm>
              <a:custGeom>
                <a:avLst/>
                <a:gdLst>
                  <a:gd name="T0" fmla="*/ 2147483647 w 10182"/>
                  <a:gd name="T1" fmla="*/ 2147483647 h 12"/>
                  <a:gd name="T2" fmla="*/ 2147483647 w 10182"/>
                  <a:gd name="T3" fmla="*/ 2147483647 h 12"/>
                  <a:gd name="T4" fmla="*/ 2147483647 w 10182"/>
                  <a:gd name="T5" fmla="*/ 2147483647 h 12"/>
                  <a:gd name="T6" fmla="*/ 2147483647 w 10182"/>
                  <a:gd name="T7" fmla="*/ 2147483647 h 12"/>
                  <a:gd name="T8" fmla="*/ 2147483647 w 10182"/>
                  <a:gd name="T9" fmla="*/ 0 h 12"/>
                  <a:gd name="T10" fmla="*/ 2147483647 w 10182"/>
                  <a:gd name="T11" fmla="*/ 2147483647 h 12"/>
                  <a:gd name="T12" fmla="*/ 2147483647 w 10182"/>
                  <a:gd name="T13" fmla="*/ 2147483647 h 12"/>
                  <a:gd name="T14" fmla="*/ 2147483647 w 10182"/>
                  <a:gd name="T15" fmla="*/ 2147483647 h 12"/>
                  <a:gd name="T16" fmla="*/ 2147483647 w 10182"/>
                  <a:gd name="T17" fmla="*/ 2147483647 h 12"/>
                  <a:gd name="T18" fmla="*/ 2147483647 w 10182"/>
                  <a:gd name="T19" fmla="*/ 0 h 12"/>
                  <a:gd name="T20" fmla="*/ 2147483647 w 10182"/>
                  <a:gd name="T21" fmla="*/ 2147483647 h 12"/>
                  <a:gd name="T22" fmla="*/ 2147483647 w 10182"/>
                  <a:gd name="T23" fmla="*/ 2147483647 h 12"/>
                  <a:gd name="T24" fmla="*/ 2147483647 w 10182"/>
                  <a:gd name="T25" fmla="*/ 2147483647 h 12"/>
                  <a:gd name="T26" fmla="*/ 2147483647 w 10182"/>
                  <a:gd name="T27" fmla="*/ 2147483647 h 12"/>
                  <a:gd name="T28" fmla="*/ 2147483647 w 10182"/>
                  <a:gd name="T29" fmla="*/ 0 h 12"/>
                  <a:gd name="T30" fmla="*/ 2147483647 w 10182"/>
                  <a:gd name="T31" fmla="*/ 2147483647 h 12"/>
                  <a:gd name="T32" fmla="*/ 2147483647 w 10182"/>
                  <a:gd name="T33" fmla="*/ 2147483647 h 12"/>
                  <a:gd name="T34" fmla="*/ 2147483647 w 10182"/>
                  <a:gd name="T35" fmla="*/ 2147483647 h 12"/>
                  <a:gd name="T36" fmla="*/ 2147483647 w 10182"/>
                  <a:gd name="T37" fmla="*/ 2147483647 h 12"/>
                  <a:gd name="T38" fmla="*/ 2147483647 w 10182"/>
                  <a:gd name="T39" fmla="*/ 0 h 12"/>
                  <a:gd name="T40" fmla="*/ 2147483647 w 10182"/>
                  <a:gd name="T41" fmla="*/ 2147483647 h 12"/>
                  <a:gd name="T42" fmla="*/ 2147483647 w 10182"/>
                  <a:gd name="T43" fmla="*/ 2147483647 h 12"/>
                  <a:gd name="T44" fmla="*/ 2147483647 w 10182"/>
                  <a:gd name="T45" fmla="*/ 2147483647 h 12"/>
                  <a:gd name="T46" fmla="*/ 2147483647 w 10182"/>
                  <a:gd name="T47" fmla="*/ 2147483647 h 12"/>
                  <a:gd name="T48" fmla="*/ 2147483647 w 10182"/>
                  <a:gd name="T49" fmla="*/ 0 h 12"/>
                  <a:gd name="T50" fmla="*/ 2147483647 w 10182"/>
                  <a:gd name="T51" fmla="*/ 2147483647 h 12"/>
                  <a:gd name="T52" fmla="*/ 2147483647 w 10182"/>
                  <a:gd name="T53" fmla="*/ 2147483647 h 12"/>
                  <a:gd name="T54" fmla="*/ 2147483647 w 10182"/>
                  <a:gd name="T55" fmla="*/ 2147483647 h 12"/>
                  <a:gd name="T56" fmla="*/ 2147483647 w 10182"/>
                  <a:gd name="T57" fmla="*/ 2147483647 h 12"/>
                  <a:gd name="T58" fmla="*/ 2147483647 w 10182"/>
                  <a:gd name="T59" fmla="*/ 0 h 12"/>
                  <a:gd name="T60" fmla="*/ 2147483647 w 10182"/>
                  <a:gd name="T61" fmla="*/ 2147483647 h 12"/>
                  <a:gd name="T62" fmla="*/ 2147483647 w 10182"/>
                  <a:gd name="T63" fmla="*/ 2147483647 h 12"/>
                  <a:gd name="T64" fmla="*/ 2147483647 w 10182"/>
                  <a:gd name="T65" fmla="*/ 2147483647 h 12"/>
                  <a:gd name="T66" fmla="*/ 2147483647 w 10182"/>
                  <a:gd name="T67" fmla="*/ 2147483647 h 12"/>
                  <a:gd name="T68" fmla="*/ 2147483647 w 10182"/>
                  <a:gd name="T69" fmla="*/ 0 h 12"/>
                  <a:gd name="T70" fmla="*/ 2147483647 w 10182"/>
                  <a:gd name="T71" fmla="*/ 2147483647 h 12"/>
                  <a:gd name="T72" fmla="*/ 2147483647 w 10182"/>
                  <a:gd name="T73" fmla="*/ 2147483647 h 12"/>
                  <a:gd name="T74" fmla="*/ 2147483647 w 10182"/>
                  <a:gd name="T75" fmla="*/ 2147483647 h 12"/>
                  <a:gd name="T76" fmla="*/ 2147483647 w 10182"/>
                  <a:gd name="T77" fmla="*/ 2147483647 h 12"/>
                  <a:gd name="T78" fmla="*/ 2147483647 w 10182"/>
                  <a:gd name="T79" fmla="*/ 0 h 12"/>
                  <a:gd name="T80" fmla="*/ 2147483647 w 10182"/>
                  <a:gd name="T81" fmla="*/ 2147483647 h 12"/>
                  <a:gd name="T82" fmla="*/ 2147483647 w 10182"/>
                  <a:gd name="T83" fmla="*/ 2147483647 h 12"/>
                  <a:gd name="T84" fmla="*/ 2147483647 w 10182"/>
                  <a:gd name="T85" fmla="*/ 2147483647 h 12"/>
                  <a:gd name="T86" fmla="*/ 2147483647 w 10182"/>
                  <a:gd name="T87" fmla="*/ 2147483647 h 12"/>
                  <a:gd name="T88" fmla="*/ 2147483647 w 10182"/>
                  <a:gd name="T89" fmla="*/ 0 h 12"/>
                  <a:gd name="T90" fmla="*/ 2147483647 w 10182"/>
                  <a:gd name="T91" fmla="*/ 2147483647 h 12"/>
                  <a:gd name="T92" fmla="*/ 2147483647 w 10182"/>
                  <a:gd name="T93" fmla="*/ 2147483647 h 12"/>
                  <a:gd name="T94" fmla="*/ 2147483647 w 10182"/>
                  <a:gd name="T95" fmla="*/ 2147483647 h 12"/>
                  <a:gd name="T96" fmla="*/ 2147483647 w 10182"/>
                  <a:gd name="T97" fmla="*/ 2147483647 h 12"/>
                  <a:gd name="T98" fmla="*/ 2147483647 w 10182"/>
                  <a:gd name="T99" fmla="*/ 0 h 12"/>
                  <a:gd name="T100" fmla="*/ 2147483647 w 10182"/>
                  <a:gd name="T101" fmla="*/ 2147483647 h 12"/>
                  <a:gd name="T102" fmla="*/ 2147483647 w 10182"/>
                  <a:gd name="T103" fmla="*/ 2147483647 h 12"/>
                  <a:gd name="T104" fmla="*/ 2147483647 w 10182"/>
                  <a:gd name="T105" fmla="*/ 2147483647 h 12"/>
                  <a:gd name="T106" fmla="*/ 2147483647 w 10182"/>
                  <a:gd name="T107" fmla="*/ 2147483647 h 12"/>
                  <a:gd name="T108" fmla="*/ 2147483647 w 10182"/>
                  <a:gd name="T109" fmla="*/ 0 h 12"/>
                  <a:gd name="T110" fmla="*/ 2147483647 w 10182"/>
                  <a:gd name="T111" fmla="*/ 2147483647 h 12"/>
                  <a:gd name="T112" fmla="*/ 2147483647 w 10182"/>
                  <a:gd name="T113" fmla="*/ 2147483647 h 12"/>
                  <a:gd name="T114" fmla="*/ 2147483647 w 10182"/>
                  <a:gd name="T115" fmla="*/ 2147483647 h 12"/>
                  <a:gd name="T116" fmla="*/ 2147483647 w 10182"/>
                  <a:gd name="T117" fmla="*/ 2147483647 h 12"/>
                  <a:gd name="T118" fmla="*/ 2147483647 w 10182"/>
                  <a:gd name="T119" fmla="*/ 0 h 12"/>
                  <a:gd name="T120" fmla="*/ 2147483647 w 10182"/>
                  <a:gd name="T121" fmla="*/ 2147483647 h 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182"/>
                  <a:gd name="T184" fmla="*/ 0 h 12"/>
                  <a:gd name="T185" fmla="*/ 10182 w 10182"/>
                  <a:gd name="T186" fmla="*/ 12 h 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182" h="12">
                    <a:moveTo>
                      <a:pt x="6" y="0"/>
                    </a:moveTo>
                    <a:lnTo>
                      <a:pt x="87" y="0"/>
                    </a:lnTo>
                    <a:lnTo>
                      <a:pt x="88" y="0"/>
                    </a:lnTo>
                    <a:lnTo>
                      <a:pt x="90" y="3"/>
                    </a:lnTo>
                    <a:lnTo>
                      <a:pt x="92" y="4"/>
                    </a:lnTo>
                    <a:lnTo>
                      <a:pt x="92" y="6"/>
                    </a:lnTo>
                    <a:lnTo>
                      <a:pt x="92" y="9"/>
                    </a:lnTo>
                    <a:lnTo>
                      <a:pt x="90" y="10"/>
                    </a:lnTo>
                    <a:lnTo>
                      <a:pt x="88" y="11"/>
                    </a:lnTo>
                    <a:lnTo>
                      <a:pt x="87" y="12"/>
                    </a:lnTo>
                    <a:lnTo>
                      <a:pt x="6" y="12"/>
                    </a:lnTo>
                    <a:lnTo>
                      <a:pt x="4" y="11"/>
                    </a:lnTo>
                    <a:lnTo>
                      <a:pt x="1" y="10"/>
                    </a:lnTo>
                    <a:lnTo>
                      <a:pt x="0" y="9"/>
                    </a:lnTo>
                    <a:lnTo>
                      <a:pt x="0" y="6"/>
                    </a:lnTo>
                    <a:lnTo>
                      <a:pt x="0" y="4"/>
                    </a:lnTo>
                    <a:lnTo>
                      <a:pt x="1" y="3"/>
                    </a:lnTo>
                    <a:lnTo>
                      <a:pt x="4" y="0"/>
                    </a:lnTo>
                    <a:lnTo>
                      <a:pt x="6" y="0"/>
                    </a:lnTo>
                    <a:close/>
                    <a:moveTo>
                      <a:pt x="143" y="0"/>
                    </a:moveTo>
                    <a:lnTo>
                      <a:pt x="224" y="0"/>
                    </a:lnTo>
                    <a:lnTo>
                      <a:pt x="227" y="0"/>
                    </a:lnTo>
                    <a:lnTo>
                      <a:pt x="229" y="3"/>
                    </a:lnTo>
                    <a:lnTo>
                      <a:pt x="230" y="4"/>
                    </a:lnTo>
                    <a:lnTo>
                      <a:pt x="230" y="6"/>
                    </a:lnTo>
                    <a:lnTo>
                      <a:pt x="230" y="9"/>
                    </a:lnTo>
                    <a:lnTo>
                      <a:pt x="229" y="10"/>
                    </a:lnTo>
                    <a:lnTo>
                      <a:pt x="227" y="11"/>
                    </a:lnTo>
                    <a:lnTo>
                      <a:pt x="224" y="12"/>
                    </a:lnTo>
                    <a:lnTo>
                      <a:pt x="143" y="12"/>
                    </a:lnTo>
                    <a:lnTo>
                      <a:pt x="141" y="11"/>
                    </a:lnTo>
                    <a:lnTo>
                      <a:pt x="140" y="10"/>
                    </a:lnTo>
                    <a:lnTo>
                      <a:pt x="139" y="9"/>
                    </a:lnTo>
                    <a:lnTo>
                      <a:pt x="139" y="6"/>
                    </a:lnTo>
                    <a:lnTo>
                      <a:pt x="139" y="4"/>
                    </a:lnTo>
                    <a:lnTo>
                      <a:pt x="140" y="3"/>
                    </a:lnTo>
                    <a:lnTo>
                      <a:pt x="141" y="0"/>
                    </a:lnTo>
                    <a:lnTo>
                      <a:pt x="143" y="0"/>
                    </a:lnTo>
                    <a:close/>
                    <a:moveTo>
                      <a:pt x="282" y="0"/>
                    </a:moveTo>
                    <a:lnTo>
                      <a:pt x="363" y="0"/>
                    </a:lnTo>
                    <a:lnTo>
                      <a:pt x="365" y="0"/>
                    </a:lnTo>
                    <a:lnTo>
                      <a:pt x="366" y="3"/>
                    </a:lnTo>
                    <a:lnTo>
                      <a:pt x="367" y="4"/>
                    </a:lnTo>
                    <a:lnTo>
                      <a:pt x="369" y="6"/>
                    </a:lnTo>
                    <a:lnTo>
                      <a:pt x="367" y="9"/>
                    </a:lnTo>
                    <a:lnTo>
                      <a:pt x="366" y="10"/>
                    </a:lnTo>
                    <a:lnTo>
                      <a:pt x="365" y="11"/>
                    </a:lnTo>
                    <a:lnTo>
                      <a:pt x="363" y="12"/>
                    </a:lnTo>
                    <a:lnTo>
                      <a:pt x="282" y="12"/>
                    </a:lnTo>
                    <a:lnTo>
                      <a:pt x="280" y="11"/>
                    </a:lnTo>
                    <a:lnTo>
                      <a:pt x="278" y="10"/>
                    </a:lnTo>
                    <a:lnTo>
                      <a:pt x="276" y="9"/>
                    </a:lnTo>
                    <a:lnTo>
                      <a:pt x="276" y="6"/>
                    </a:lnTo>
                    <a:lnTo>
                      <a:pt x="276" y="4"/>
                    </a:lnTo>
                    <a:lnTo>
                      <a:pt x="278" y="3"/>
                    </a:lnTo>
                    <a:lnTo>
                      <a:pt x="280" y="0"/>
                    </a:lnTo>
                    <a:lnTo>
                      <a:pt x="282" y="0"/>
                    </a:lnTo>
                    <a:close/>
                    <a:moveTo>
                      <a:pt x="420" y="0"/>
                    </a:moveTo>
                    <a:lnTo>
                      <a:pt x="501" y="0"/>
                    </a:lnTo>
                    <a:lnTo>
                      <a:pt x="502" y="0"/>
                    </a:lnTo>
                    <a:lnTo>
                      <a:pt x="505" y="3"/>
                    </a:lnTo>
                    <a:lnTo>
                      <a:pt x="506" y="4"/>
                    </a:lnTo>
                    <a:lnTo>
                      <a:pt x="507" y="6"/>
                    </a:lnTo>
                    <a:lnTo>
                      <a:pt x="506" y="9"/>
                    </a:lnTo>
                    <a:lnTo>
                      <a:pt x="505" y="10"/>
                    </a:lnTo>
                    <a:lnTo>
                      <a:pt x="502" y="11"/>
                    </a:lnTo>
                    <a:lnTo>
                      <a:pt x="501" y="12"/>
                    </a:lnTo>
                    <a:lnTo>
                      <a:pt x="420" y="12"/>
                    </a:lnTo>
                    <a:lnTo>
                      <a:pt x="418" y="11"/>
                    </a:lnTo>
                    <a:lnTo>
                      <a:pt x="416" y="10"/>
                    </a:lnTo>
                    <a:lnTo>
                      <a:pt x="414" y="9"/>
                    </a:lnTo>
                    <a:lnTo>
                      <a:pt x="414" y="6"/>
                    </a:lnTo>
                    <a:lnTo>
                      <a:pt x="414" y="4"/>
                    </a:lnTo>
                    <a:lnTo>
                      <a:pt x="416" y="3"/>
                    </a:lnTo>
                    <a:lnTo>
                      <a:pt x="418" y="0"/>
                    </a:lnTo>
                    <a:lnTo>
                      <a:pt x="420" y="0"/>
                    </a:lnTo>
                    <a:close/>
                    <a:moveTo>
                      <a:pt x="559" y="0"/>
                    </a:moveTo>
                    <a:lnTo>
                      <a:pt x="640" y="0"/>
                    </a:lnTo>
                    <a:lnTo>
                      <a:pt x="641" y="0"/>
                    </a:lnTo>
                    <a:lnTo>
                      <a:pt x="643" y="3"/>
                    </a:lnTo>
                    <a:lnTo>
                      <a:pt x="644" y="4"/>
                    </a:lnTo>
                    <a:lnTo>
                      <a:pt x="644" y="6"/>
                    </a:lnTo>
                    <a:lnTo>
                      <a:pt x="644" y="9"/>
                    </a:lnTo>
                    <a:lnTo>
                      <a:pt x="643" y="10"/>
                    </a:lnTo>
                    <a:lnTo>
                      <a:pt x="641" y="11"/>
                    </a:lnTo>
                    <a:lnTo>
                      <a:pt x="640" y="12"/>
                    </a:lnTo>
                    <a:lnTo>
                      <a:pt x="559" y="12"/>
                    </a:lnTo>
                    <a:lnTo>
                      <a:pt x="557" y="11"/>
                    </a:lnTo>
                    <a:lnTo>
                      <a:pt x="554" y="10"/>
                    </a:lnTo>
                    <a:lnTo>
                      <a:pt x="553" y="9"/>
                    </a:lnTo>
                    <a:lnTo>
                      <a:pt x="553" y="6"/>
                    </a:lnTo>
                    <a:lnTo>
                      <a:pt x="553" y="4"/>
                    </a:lnTo>
                    <a:lnTo>
                      <a:pt x="554" y="3"/>
                    </a:lnTo>
                    <a:lnTo>
                      <a:pt x="557" y="0"/>
                    </a:lnTo>
                    <a:lnTo>
                      <a:pt x="559" y="0"/>
                    </a:lnTo>
                    <a:close/>
                    <a:moveTo>
                      <a:pt x="696" y="0"/>
                    </a:moveTo>
                    <a:lnTo>
                      <a:pt x="777" y="0"/>
                    </a:lnTo>
                    <a:lnTo>
                      <a:pt x="779" y="0"/>
                    </a:lnTo>
                    <a:lnTo>
                      <a:pt x="781" y="3"/>
                    </a:lnTo>
                    <a:lnTo>
                      <a:pt x="783" y="4"/>
                    </a:lnTo>
                    <a:lnTo>
                      <a:pt x="783" y="6"/>
                    </a:lnTo>
                    <a:lnTo>
                      <a:pt x="783" y="9"/>
                    </a:lnTo>
                    <a:lnTo>
                      <a:pt x="781" y="10"/>
                    </a:lnTo>
                    <a:lnTo>
                      <a:pt x="779" y="11"/>
                    </a:lnTo>
                    <a:lnTo>
                      <a:pt x="777" y="12"/>
                    </a:lnTo>
                    <a:lnTo>
                      <a:pt x="696" y="12"/>
                    </a:lnTo>
                    <a:lnTo>
                      <a:pt x="694" y="11"/>
                    </a:lnTo>
                    <a:lnTo>
                      <a:pt x="693" y="10"/>
                    </a:lnTo>
                    <a:lnTo>
                      <a:pt x="691" y="9"/>
                    </a:lnTo>
                    <a:lnTo>
                      <a:pt x="691" y="6"/>
                    </a:lnTo>
                    <a:lnTo>
                      <a:pt x="691" y="4"/>
                    </a:lnTo>
                    <a:lnTo>
                      <a:pt x="693" y="3"/>
                    </a:lnTo>
                    <a:lnTo>
                      <a:pt x="694" y="0"/>
                    </a:lnTo>
                    <a:lnTo>
                      <a:pt x="696" y="0"/>
                    </a:lnTo>
                    <a:close/>
                    <a:moveTo>
                      <a:pt x="835" y="0"/>
                    </a:moveTo>
                    <a:lnTo>
                      <a:pt x="916" y="0"/>
                    </a:lnTo>
                    <a:lnTo>
                      <a:pt x="918" y="0"/>
                    </a:lnTo>
                    <a:lnTo>
                      <a:pt x="919" y="3"/>
                    </a:lnTo>
                    <a:lnTo>
                      <a:pt x="920" y="4"/>
                    </a:lnTo>
                    <a:lnTo>
                      <a:pt x="922" y="6"/>
                    </a:lnTo>
                    <a:lnTo>
                      <a:pt x="920" y="9"/>
                    </a:lnTo>
                    <a:lnTo>
                      <a:pt x="919" y="10"/>
                    </a:lnTo>
                    <a:lnTo>
                      <a:pt x="918" y="11"/>
                    </a:lnTo>
                    <a:lnTo>
                      <a:pt x="916" y="12"/>
                    </a:lnTo>
                    <a:lnTo>
                      <a:pt x="835" y="12"/>
                    </a:lnTo>
                    <a:lnTo>
                      <a:pt x="832" y="11"/>
                    </a:lnTo>
                    <a:lnTo>
                      <a:pt x="831" y="10"/>
                    </a:lnTo>
                    <a:lnTo>
                      <a:pt x="829" y="9"/>
                    </a:lnTo>
                    <a:lnTo>
                      <a:pt x="829" y="6"/>
                    </a:lnTo>
                    <a:lnTo>
                      <a:pt x="829" y="4"/>
                    </a:lnTo>
                    <a:lnTo>
                      <a:pt x="831" y="3"/>
                    </a:lnTo>
                    <a:lnTo>
                      <a:pt x="832" y="0"/>
                    </a:lnTo>
                    <a:lnTo>
                      <a:pt x="835" y="0"/>
                    </a:lnTo>
                    <a:close/>
                    <a:moveTo>
                      <a:pt x="973" y="0"/>
                    </a:moveTo>
                    <a:lnTo>
                      <a:pt x="1054" y="0"/>
                    </a:lnTo>
                    <a:lnTo>
                      <a:pt x="1055" y="0"/>
                    </a:lnTo>
                    <a:lnTo>
                      <a:pt x="1058" y="3"/>
                    </a:lnTo>
                    <a:lnTo>
                      <a:pt x="1059" y="4"/>
                    </a:lnTo>
                    <a:lnTo>
                      <a:pt x="1060" y="6"/>
                    </a:lnTo>
                    <a:lnTo>
                      <a:pt x="1059" y="9"/>
                    </a:lnTo>
                    <a:lnTo>
                      <a:pt x="1058" y="10"/>
                    </a:lnTo>
                    <a:lnTo>
                      <a:pt x="1055" y="11"/>
                    </a:lnTo>
                    <a:lnTo>
                      <a:pt x="1054" y="12"/>
                    </a:lnTo>
                    <a:lnTo>
                      <a:pt x="973" y="12"/>
                    </a:lnTo>
                    <a:lnTo>
                      <a:pt x="971" y="11"/>
                    </a:lnTo>
                    <a:lnTo>
                      <a:pt x="969" y="10"/>
                    </a:lnTo>
                    <a:lnTo>
                      <a:pt x="967" y="9"/>
                    </a:lnTo>
                    <a:lnTo>
                      <a:pt x="967" y="6"/>
                    </a:lnTo>
                    <a:lnTo>
                      <a:pt x="967" y="4"/>
                    </a:lnTo>
                    <a:lnTo>
                      <a:pt x="969" y="3"/>
                    </a:lnTo>
                    <a:lnTo>
                      <a:pt x="971" y="0"/>
                    </a:lnTo>
                    <a:lnTo>
                      <a:pt x="973" y="0"/>
                    </a:lnTo>
                    <a:close/>
                    <a:moveTo>
                      <a:pt x="1112" y="0"/>
                    </a:moveTo>
                    <a:lnTo>
                      <a:pt x="1193" y="0"/>
                    </a:lnTo>
                    <a:lnTo>
                      <a:pt x="1194" y="0"/>
                    </a:lnTo>
                    <a:lnTo>
                      <a:pt x="1196" y="3"/>
                    </a:lnTo>
                    <a:lnTo>
                      <a:pt x="1197" y="4"/>
                    </a:lnTo>
                    <a:lnTo>
                      <a:pt x="1197" y="6"/>
                    </a:lnTo>
                    <a:lnTo>
                      <a:pt x="1197" y="9"/>
                    </a:lnTo>
                    <a:lnTo>
                      <a:pt x="1196" y="10"/>
                    </a:lnTo>
                    <a:lnTo>
                      <a:pt x="1194" y="11"/>
                    </a:lnTo>
                    <a:lnTo>
                      <a:pt x="1193" y="12"/>
                    </a:lnTo>
                    <a:lnTo>
                      <a:pt x="1112" y="12"/>
                    </a:lnTo>
                    <a:lnTo>
                      <a:pt x="1109" y="11"/>
                    </a:lnTo>
                    <a:lnTo>
                      <a:pt x="1107" y="10"/>
                    </a:lnTo>
                    <a:lnTo>
                      <a:pt x="1106" y="9"/>
                    </a:lnTo>
                    <a:lnTo>
                      <a:pt x="1106" y="6"/>
                    </a:lnTo>
                    <a:lnTo>
                      <a:pt x="1106" y="4"/>
                    </a:lnTo>
                    <a:lnTo>
                      <a:pt x="1107" y="3"/>
                    </a:lnTo>
                    <a:lnTo>
                      <a:pt x="1109" y="0"/>
                    </a:lnTo>
                    <a:lnTo>
                      <a:pt x="1112" y="0"/>
                    </a:lnTo>
                    <a:close/>
                    <a:moveTo>
                      <a:pt x="1249" y="0"/>
                    </a:moveTo>
                    <a:lnTo>
                      <a:pt x="1330" y="0"/>
                    </a:lnTo>
                    <a:lnTo>
                      <a:pt x="1332" y="0"/>
                    </a:lnTo>
                    <a:lnTo>
                      <a:pt x="1334" y="3"/>
                    </a:lnTo>
                    <a:lnTo>
                      <a:pt x="1336" y="4"/>
                    </a:lnTo>
                    <a:lnTo>
                      <a:pt x="1336" y="6"/>
                    </a:lnTo>
                    <a:lnTo>
                      <a:pt x="1336" y="9"/>
                    </a:lnTo>
                    <a:lnTo>
                      <a:pt x="1334" y="10"/>
                    </a:lnTo>
                    <a:lnTo>
                      <a:pt x="1332" y="11"/>
                    </a:lnTo>
                    <a:lnTo>
                      <a:pt x="1330" y="12"/>
                    </a:lnTo>
                    <a:lnTo>
                      <a:pt x="1249" y="12"/>
                    </a:lnTo>
                    <a:lnTo>
                      <a:pt x="1247" y="11"/>
                    </a:lnTo>
                    <a:lnTo>
                      <a:pt x="1246" y="10"/>
                    </a:lnTo>
                    <a:lnTo>
                      <a:pt x="1244" y="9"/>
                    </a:lnTo>
                    <a:lnTo>
                      <a:pt x="1244" y="6"/>
                    </a:lnTo>
                    <a:lnTo>
                      <a:pt x="1244" y="4"/>
                    </a:lnTo>
                    <a:lnTo>
                      <a:pt x="1246" y="3"/>
                    </a:lnTo>
                    <a:lnTo>
                      <a:pt x="1247" y="0"/>
                    </a:lnTo>
                    <a:lnTo>
                      <a:pt x="1249" y="0"/>
                    </a:lnTo>
                    <a:close/>
                    <a:moveTo>
                      <a:pt x="1388" y="0"/>
                    </a:moveTo>
                    <a:lnTo>
                      <a:pt x="1468" y="0"/>
                    </a:lnTo>
                    <a:lnTo>
                      <a:pt x="1471" y="0"/>
                    </a:lnTo>
                    <a:lnTo>
                      <a:pt x="1472" y="3"/>
                    </a:lnTo>
                    <a:lnTo>
                      <a:pt x="1473" y="4"/>
                    </a:lnTo>
                    <a:lnTo>
                      <a:pt x="1474" y="6"/>
                    </a:lnTo>
                    <a:lnTo>
                      <a:pt x="1473" y="9"/>
                    </a:lnTo>
                    <a:lnTo>
                      <a:pt x="1472" y="10"/>
                    </a:lnTo>
                    <a:lnTo>
                      <a:pt x="1471" y="11"/>
                    </a:lnTo>
                    <a:lnTo>
                      <a:pt x="1468" y="12"/>
                    </a:lnTo>
                    <a:lnTo>
                      <a:pt x="1388" y="12"/>
                    </a:lnTo>
                    <a:lnTo>
                      <a:pt x="1385" y="11"/>
                    </a:lnTo>
                    <a:lnTo>
                      <a:pt x="1384" y="10"/>
                    </a:lnTo>
                    <a:lnTo>
                      <a:pt x="1382" y="9"/>
                    </a:lnTo>
                    <a:lnTo>
                      <a:pt x="1382" y="6"/>
                    </a:lnTo>
                    <a:lnTo>
                      <a:pt x="1382" y="4"/>
                    </a:lnTo>
                    <a:lnTo>
                      <a:pt x="1384" y="3"/>
                    </a:lnTo>
                    <a:lnTo>
                      <a:pt x="1385" y="0"/>
                    </a:lnTo>
                    <a:lnTo>
                      <a:pt x="1388" y="0"/>
                    </a:lnTo>
                    <a:close/>
                    <a:moveTo>
                      <a:pt x="1526" y="0"/>
                    </a:moveTo>
                    <a:lnTo>
                      <a:pt x="1607" y="0"/>
                    </a:lnTo>
                    <a:lnTo>
                      <a:pt x="1608" y="0"/>
                    </a:lnTo>
                    <a:lnTo>
                      <a:pt x="1611" y="3"/>
                    </a:lnTo>
                    <a:lnTo>
                      <a:pt x="1612" y="4"/>
                    </a:lnTo>
                    <a:lnTo>
                      <a:pt x="1613" y="6"/>
                    </a:lnTo>
                    <a:lnTo>
                      <a:pt x="1612" y="9"/>
                    </a:lnTo>
                    <a:lnTo>
                      <a:pt x="1611" y="10"/>
                    </a:lnTo>
                    <a:lnTo>
                      <a:pt x="1608" y="11"/>
                    </a:lnTo>
                    <a:lnTo>
                      <a:pt x="1607" y="12"/>
                    </a:lnTo>
                    <a:lnTo>
                      <a:pt x="1526" y="12"/>
                    </a:lnTo>
                    <a:lnTo>
                      <a:pt x="1524" y="11"/>
                    </a:lnTo>
                    <a:lnTo>
                      <a:pt x="1521" y="10"/>
                    </a:lnTo>
                    <a:lnTo>
                      <a:pt x="1520" y="9"/>
                    </a:lnTo>
                    <a:lnTo>
                      <a:pt x="1520" y="6"/>
                    </a:lnTo>
                    <a:lnTo>
                      <a:pt x="1520" y="4"/>
                    </a:lnTo>
                    <a:lnTo>
                      <a:pt x="1521" y="3"/>
                    </a:lnTo>
                    <a:lnTo>
                      <a:pt x="1524" y="0"/>
                    </a:lnTo>
                    <a:lnTo>
                      <a:pt x="1526" y="0"/>
                    </a:lnTo>
                    <a:close/>
                    <a:moveTo>
                      <a:pt x="1665" y="0"/>
                    </a:moveTo>
                    <a:lnTo>
                      <a:pt x="1745" y="0"/>
                    </a:lnTo>
                    <a:lnTo>
                      <a:pt x="1747" y="0"/>
                    </a:lnTo>
                    <a:lnTo>
                      <a:pt x="1749" y="3"/>
                    </a:lnTo>
                    <a:lnTo>
                      <a:pt x="1750" y="4"/>
                    </a:lnTo>
                    <a:lnTo>
                      <a:pt x="1750" y="6"/>
                    </a:lnTo>
                    <a:lnTo>
                      <a:pt x="1750" y="9"/>
                    </a:lnTo>
                    <a:lnTo>
                      <a:pt x="1749" y="10"/>
                    </a:lnTo>
                    <a:lnTo>
                      <a:pt x="1747" y="11"/>
                    </a:lnTo>
                    <a:lnTo>
                      <a:pt x="1745" y="12"/>
                    </a:lnTo>
                    <a:lnTo>
                      <a:pt x="1665" y="12"/>
                    </a:lnTo>
                    <a:lnTo>
                      <a:pt x="1662" y="11"/>
                    </a:lnTo>
                    <a:lnTo>
                      <a:pt x="1660" y="10"/>
                    </a:lnTo>
                    <a:lnTo>
                      <a:pt x="1659" y="9"/>
                    </a:lnTo>
                    <a:lnTo>
                      <a:pt x="1659" y="6"/>
                    </a:lnTo>
                    <a:lnTo>
                      <a:pt x="1659" y="4"/>
                    </a:lnTo>
                    <a:lnTo>
                      <a:pt x="1660" y="3"/>
                    </a:lnTo>
                    <a:lnTo>
                      <a:pt x="1662" y="0"/>
                    </a:lnTo>
                    <a:lnTo>
                      <a:pt x="1665" y="0"/>
                    </a:lnTo>
                    <a:close/>
                    <a:moveTo>
                      <a:pt x="1802" y="0"/>
                    </a:moveTo>
                    <a:lnTo>
                      <a:pt x="1883" y="0"/>
                    </a:lnTo>
                    <a:lnTo>
                      <a:pt x="1885" y="0"/>
                    </a:lnTo>
                    <a:lnTo>
                      <a:pt x="1886" y="3"/>
                    </a:lnTo>
                    <a:lnTo>
                      <a:pt x="1889" y="4"/>
                    </a:lnTo>
                    <a:lnTo>
                      <a:pt x="1889" y="6"/>
                    </a:lnTo>
                    <a:lnTo>
                      <a:pt x="1889" y="9"/>
                    </a:lnTo>
                    <a:lnTo>
                      <a:pt x="1886" y="10"/>
                    </a:lnTo>
                    <a:lnTo>
                      <a:pt x="1885" y="11"/>
                    </a:lnTo>
                    <a:lnTo>
                      <a:pt x="1883" y="12"/>
                    </a:lnTo>
                    <a:lnTo>
                      <a:pt x="1802" y="12"/>
                    </a:lnTo>
                    <a:lnTo>
                      <a:pt x="1800" y="11"/>
                    </a:lnTo>
                    <a:lnTo>
                      <a:pt x="1798" y="10"/>
                    </a:lnTo>
                    <a:lnTo>
                      <a:pt x="1797" y="9"/>
                    </a:lnTo>
                    <a:lnTo>
                      <a:pt x="1797" y="6"/>
                    </a:lnTo>
                    <a:lnTo>
                      <a:pt x="1797" y="4"/>
                    </a:lnTo>
                    <a:lnTo>
                      <a:pt x="1798" y="3"/>
                    </a:lnTo>
                    <a:lnTo>
                      <a:pt x="1800" y="0"/>
                    </a:lnTo>
                    <a:lnTo>
                      <a:pt x="1802" y="0"/>
                    </a:lnTo>
                    <a:close/>
                    <a:moveTo>
                      <a:pt x="1941" y="0"/>
                    </a:moveTo>
                    <a:lnTo>
                      <a:pt x="2021" y="0"/>
                    </a:lnTo>
                    <a:lnTo>
                      <a:pt x="2024" y="0"/>
                    </a:lnTo>
                    <a:lnTo>
                      <a:pt x="2025" y="3"/>
                    </a:lnTo>
                    <a:lnTo>
                      <a:pt x="2026" y="4"/>
                    </a:lnTo>
                    <a:lnTo>
                      <a:pt x="2027" y="6"/>
                    </a:lnTo>
                    <a:lnTo>
                      <a:pt x="2026" y="9"/>
                    </a:lnTo>
                    <a:lnTo>
                      <a:pt x="2025" y="10"/>
                    </a:lnTo>
                    <a:lnTo>
                      <a:pt x="2024" y="11"/>
                    </a:lnTo>
                    <a:lnTo>
                      <a:pt x="2021" y="12"/>
                    </a:lnTo>
                    <a:lnTo>
                      <a:pt x="1941" y="12"/>
                    </a:lnTo>
                    <a:lnTo>
                      <a:pt x="1938" y="11"/>
                    </a:lnTo>
                    <a:lnTo>
                      <a:pt x="1937" y="10"/>
                    </a:lnTo>
                    <a:lnTo>
                      <a:pt x="1935" y="9"/>
                    </a:lnTo>
                    <a:lnTo>
                      <a:pt x="1935" y="6"/>
                    </a:lnTo>
                    <a:lnTo>
                      <a:pt x="1935" y="4"/>
                    </a:lnTo>
                    <a:lnTo>
                      <a:pt x="1937" y="3"/>
                    </a:lnTo>
                    <a:lnTo>
                      <a:pt x="1938" y="0"/>
                    </a:lnTo>
                    <a:lnTo>
                      <a:pt x="1941" y="0"/>
                    </a:lnTo>
                    <a:close/>
                    <a:moveTo>
                      <a:pt x="2079" y="0"/>
                    </a:moveTo>
                    <a:lnTo>
                      <a:pt x="2160" y="0"/>
                    </a:lnTo>
                    <a:lnTo>
                      <a:pt x="2161" y="0"/>
                    </a:lnTo>
                    <a:lnTo>
                      <a:pt x="2163" y="3"/>
                    </a:lnTo>
                    <a:lnTo>
                      <a:pt x="2165" y="4"/>
                    </a:lnTo>
                    <a:lnTo>
                      <a:pt x="2166" y="6"/>
                    </a:lnTo>
                    <a:lnTo>
                      <a:pt x="2165" y="9"/>
                    </a:lnTo>
                    <a:lnTo>
                      <a:pt x="2163" y="10"/>
                    </a:lnTo>
                    <a:lnTo>
                      <a:pt x="2161" y="11"/>
                    </a:lnTo>
                    <a:lnTo>
                      <a:pt x="2160" y="12"/>
                    </a:lnTo>
                    <a:lnTo>
                      <a:pt x="2079" y="12"/>
                    </a:lnTo>
                    <a:lnTo>
                      <a:pt x="2077" y="11"/>
                    </a:lnTo>
                    <a:lnTo>
                      <a:pt x="2074" y="10"/>
                    </a:lnTo>
                    <a:lnTo>
                      <a:pt x="2073" y="9"/>
                    </a:lnTo>
                    <a:lnTo>
                      <a:pt x="2073" y="6"/>
                    </a:lnTo>
                    <a:lnTo>
                      <a:pt x="2073" y="4"/>
                    </a:lnTo>
                    <a:lnTo>
                      <a:pt x="2074" y="3"/>
                    </a:lnTo>
                    <a:lnTo>
                      <a:pt x="2077" y="0"/>
                    </a:lnTo>
                    <a:lnTo>
                      <a:pt x="2079" y="0"/>
                    </a:lnTo>
                    <a:close/>
                    <a:moveTo>
                      <a:pt x="2218" y="0"/>
                    </a:moveTo>
                    <a:lnTo>
                      <a:pt x="2298" y="0"/>
                    </a:lnTo>
                    <a:lnTo>
                      <a:pt x="2300" y="0"/>
                    </a:lnTo>
                    <a:lnTo>
                      <a:pt x="2302" y="3"/>
                    </a:lnTo>
                    <a:lnTo>
                      <a:pt x="2303" y="4"/>
                    </a:lnTo>
                    <a:lnTo>
                      <a:pt x="2303" y="6"/>
                    </a:lnTo>
                    <a:lnTo>
                      <a:pt x="2303" y="9"/>
                    </a:lnTo>
                    <a:lnTo>
                      <a:pt x="2302" y="10"/>
                    </a:lnTo>
                    <a:lnTo>
                      <a:pt x="2300" y="11"/>
                    </a:lnTo>
                    <a:lnTo>
                      <a:pt x="2298" y="12"/>
                    </a:lnTo>
                    <a:lnTo>
                      <a:pt x="2218" y="12"/>
                    </a:lnTo>
                    <a:lnTo>
                      <a:pt x="2215" y="11"/>
                    </a:lnTo>
                    <a:lnTo>
                      <a:pt x="2213" y="10"/>
                    </a:lnTo>
                    <a:lnTo>
                      <a:pt x="2212" y="9"/>
                    </a:lnTo>
                    <a:lnTo>
                      <a:pt x="2212" y="6"/>
                    </a:lnTo>
                    <a:lnTo>
                      <a:pt x="2212" y="4"/>
                    </a:lnTo>
                    <a:lnTo>
                      <a:pt x="2213" y="3"/>
                    </a:lnTo>
                    <a:lnTo>
                      <a:pt x="2215" y="0"/>
                    </a:lnTo>
                    <a:lnTo>
                      <a:pt x="2218" y="0"/>
                    </a:lnTo>
                    <a:close/>
                    <a:moveTo>
                      <a:pt x="2355" y="0"/>
                    </a:moveTo>
                    <a:lnTo>
                      <a:pt x="2436" y="0"/>
                    </a:lnTo>
                    <a:lnTo>
                      <a:pt x="2438" y="0"/>
                    </a:lnTo>
                    <a:lnTo>
                      <a:pt x="2439" y="3"/>
                    </a:lnTo>
                    <a:lnTo>
                      <a:pt x="2442" y="4"/>
                    </a:lnTo>
                    <a:lnTo>
                      <a:pt x="2442" y="6"/>
                    </a:lnTo>
                    <a:lnTo>
                      <a:pt x="2442" y="9"/>
                    </a:lnTo>
                    <a:lnTo>
                      <a:pt x="2439" y="10"/>
                    </a:lnTo>
                    <a:lnTo>
                      <a:pt x="2438" y="11"/>
                    </a:lnTo>
                    <a:lnTo>
                      <a:pt x="2436" y="12"/>
                    </a:lnTo>
                    <a:lnTo>
                      <a:pt x="2355" y="12"/>
                    </a:lnTo>
                    <a:lnTo>
                      <a:pt x="2353" y="11"/>
                    </a:lnTo>
                    <a:lnTo>
                      <a:pt x="2351" y="10"/>
                    </a:lnTo>
                    <a:lnTo>
                      <a:pt x="2350" y="9"/>
                    </a:lnTo>
                    <a:lnTo>
                      <a:pt x="2350" y="6"/>
                    </a:lnTo>
                    <a:lnTo>
                      <a:pt x="2350" y="4"/>
                    </a:lnTo>
                    <a:lnTo>
                      <a:pt x="2351" y="3"/>
                    </a:lnTo>
                    <a:lnTo>
                      <a:pt x="2353" y="0"/>
                    </a:lnTo>
                    <a:lnTo>
                      <a:pt x="2355" y="0"/>
                    </a:lnTo>
                    <a:close/>
                    <a:moveTo>
                      <a:pt x="2493" y="0"/>
                    </a:moveTo>
                    <a:lnTo>
                      <a:pt x="2574" y="0"/>
                    </a:lnTo>
                    <a:lnTo>
                      <a:pt x="2577" y="0"/>
                    </a:lnTo>
                    <a:lnTo>
                      <a:pt x="2578" y="3"/>
                    </a:lnTo>
                    <a:lnTo>
                      <a:pt x="2579" y="4"/>
                    </a:lnTo>
                    <a:lnTo>
                      <a:pt x="2580" y="6"/>
                    </a:lnTo>
                    <a:lnTo>
                      <a:pt x="2579" y="9"/>
                    </a:lnTo>
                    <a:lnTo>
                      <a:pt x="2578" y="10"/>
                    </a:lnTo>
                    <a:lnTo>
                      <a:pt x="2577" y="11"/>
                    </a:lnTo>
                    <a:lnTo>
                      <a:pt x="2574" y="12"/>
                    </a:lnTo>
                    <a:lnTo>
                      <a:pt x="2493" y="12"/>
                    </a:lnTo>
                    <a:lnTo>
                      <a:pt x="2491" y="11"/>
                    </a:lnTo>
                    <a:lnTo>
                      <a:pt x="2490" y="10"/>
                    </a:lnTo>
                    <a:lnTo>
                      <a:pt x="2487" y="9"/>
                    </a:lnTo>
                    <a:lnTo>
                      <a:pt x="2487" y="6"/>
                    </a:lnTo>
                    <a:lnTo>
                      <a:pt x="2487" y="4"/>
                    </a:lnTo>
                    <a:lnTo>
                      <a:pt x="2490" y="3"/>
                    </a:lnTo>
                    <a:lnTo>
                      <a:pt x="2491" y="0"/>
                    </a:lnTo>
                    <a:lnTo>
                      <a:pt x="2493" y="0"/>
                    </a:lnTo>
                    <a:close/>
                    <a:moveTo>
                      <a:pt x="2632" y="0"/>
                    </a:moveTo>
                    <a:lnTo>
                      <a:pt x="2713" y="0"/>
                    </a:lnTo>
                    <a:lnTo>
                      <a:pt x="2714" y="0"/>
                    </a:lnTo>
                    <a:lnTo>
                      <a:pt x="2716" y="3"/>
                    </a:lnTo>
                    <a:lnTo>
                      <a:pt x="2718" y="4"/>
                    </a:lnTo>
                    <a:lnTo>
                      <a:pt x="2719" y="6"/>
                    </a:lnTo>
                    <a:lnTo>
                      <a:pt x="2718" y="9"/>
                    </a:lnTo>
                    <a:lnTo>
                      <a:pt x="2716" y="10"/>
                    </a:lnTo>
                    <a:lnTo>
                      <a:pt x="2714" y="11"/>
                    </a:lnTo>
                    <a:lnTo>
                      <a:pt x="2713" y="12"/>
                    </a:lnTo>
                    <a:lnTo>
                      <a:pt x="2632" y="12"/>
                    </a:lnTo>
                    <a:lnTo>
                      <a:pt x="2630" y="11"/>
                    </a:lnTo>
                    <a:lnTo>
                      <a:pt x="2627" y="10"/>
                    </a:lnTo>
                    <a:lnTo>
                      <a:pt x="2626" y="9"/>
                    </a:lnTo>
                    <a:lnTo>
                      <a:pt x="2626" y="6"/>
                    </a:lnTo>
                    <a:lnTo>
                      <a:pt x="2626" y="4"/>
                    </a:lnTo>
                    <a:lnTo>
                      <a:pt x="2627" y="3"/>
                    </a:lnTo>
                    <a:lnTo>
                      <a:pt x="2630" y="0"/>
                    </a:lnTo>
                    <a:lnTo>
                      <a:pt x="2632" y="0"/>
                    </a:lnTo>
                    <a:close/>
                    <a:moveTo>
                      <a:pt x="2771" y="0"/>
                    </a:moveTo>
                    <a:lnTo>
                      <a:pt x="2851" y="0"/>
                    </a:lnTo>
                    <a:lnTo>
                      <a:pt x="2852" y="0"/>
                    </a:lnTo>
                    <a:lnTo>
                      <a:pt x="2855" y="3"/>
                    </a:lnTo>
                    <a:lnTo>
                      <a:pt x="2856" y="4"/>
                    </a:lnTo>
                    <a:lnTo>
                      <a:pt x="2856" y="6"/>
                    </a:lnTo>
                    <a:lnTo>
                      <a:pt x="2856" y="9"/>
                    </a:lnTo>
                    <a:lnTo>
                      <a:pt x="2855" y="10"/>
                    </a:lnTo>
                    <a:lnTo>
                      <a:pt x="2852" y="11"/>
                    </a:lnTo>
                    <a:lnTo>
                      <a:pt x="2851" y="12"/>
                    </a:lnTo>
                    <a:lnTo>
                      <a:pt x="2771" y="12"/>
                    </a:lnTo>
                    <a:lnTo>
                      <a:pt x="2767" y="11"/>
                    </a:lnTo>
                    <a:lnTo>
                      <a:pt x="2766" y="10"/>
                    </a:lnTo>
                    <a:lnTo>
                      <a:pt x="2765" y="9"/>
                    </a:lnTo>
                    <a:lnTo>
                      <a:pt x="2765" y="6"/>
                    </a:lnTo>
                    <a:lnTo>
                      <a:pt x="2765" y="4"/>
                    </a:lnTo>
                    <a:lnTo>
                      <a:pt x="2766" y="3"/>
                    </a:lnTo>
                    <a:lnTo>
                      <a:pt x="2767" y="0"/>
                    </a:lnTo>
                    <a:lnTo>
                      <a:pt x="2771" y="0"/>
                    </a:lnTo>
                    <a:close/>
                    <a:moveTo>
                      <a:pt x="2908" y="0"/>
                    </a:moveTo>
                    <a:lnTo>
                      <a:pt x="2989" y="0"/>
                    </a:lnTo>
                    <a:lnTo>
                      <a:pt x="2991" y="0"/>
                    </a:lnTo>
                    <a:lnTo>
                      <a:pt x="2992" y="3"/>
                    </a:lnTo>
                    <a:lnTo>
                      <a:pt x="2995" y="4"/>
                    </a:lnTo>
                    <a:lnTo>
                      <a:pt x="2995" y="6"/>
                    </a:lnTo>
                    <a:lnTo>
                      <a:pt x="2995" y="9"/>
                    </a:lnTo>
                    <a:lnTo>
                      <a:pt x="2992" y="10"/>
                    </a:lnTo>
                    <a:lnTo>
                      <a:pt x="2991" y="11"/>
                    </a:lnTo>
                    <a:lnTo>
                      <a:pt x="2989" y="12"/>
                    </a:lnTo>
                    <a:lnTo>
                      <a:pt x="2908" y="12"/>
                    </a:lnTo>
                    <a:lnTo>
                      <a:pt x="2905" y="11"/>
                    </a:lnTo>
                    <a:lnTo>
                      <a:pt x="2904" y="10"/>
                    </a:lnTo>
                    <a:lnTo>
                      <a:pt x="2903" y="9"/>
                    </a:lnTo>
                    <a:lnTo>
                      <a:pt x="2903" y="6"/>
                    </a:lnTo>
                    <a:lnTo>
                      <a:pt x="2903" y="4"/>
                    </a:lnTo>
                    <a:lnTo>
                      <a:pt x="2904" y="3"/>
                    </a:lnTo>
                    <a:lnTo>
                      <a:pt x="2905" y="0"/>
                    </a:lnTo>
                    <a:lnTo>
                      <a:pt x="2908" y="0"/>
                    </a:lnTo>
                    <a:close/>
                    <a:moveTo>
                      <a:pt x="3046" y="0"/>
                    </a:moveTo>
                    <a:lnTo>
                      <a:pt x="3127" y="0"/>
                    </a:lnTo>
                    <a:lnTo>
                      <a:pt x="3130" y="0"/>
                    </a:lnTo>
                    <a:lnTo>
                      <a:pt x="3131" y="3"/>
                    </a:lnTo>
                    <a:lnTo>
                      <a:pt x="3132" y="4"/>
                    </a:lnTo>
                    <a:lnTo>
                      <a:pt x="3133" y="6"/>
                    </a:lnTo>
                    <a:lnTo>
                      <a:pt x="3132" y="9"/>
                    </a:lnTo>
                    <a:lnTo>
                      <a:pt x="3131" y="10"/>
                    </a:lnTo>
                    <a:lnTo>
                      <a:pt x="3130" y="11"/>
                    </a:lnTo>
                    <a:lnTo>
                      <a:pt x="3127" y="12"/>
                    </a:lnTo>
                    <a:lnTo>
                      <a:pt x="3046" y="12"/>
                    </a:lnTo>
                    <a:lnTo>
                      <a:pt x="3044" y="11"/>
                    </a:lnTo>
                    <a:lnTo>
                      <a:pt x="3042" y="10"/>
                    </a:lnTo>
                    <a:lnTo>
                      <a:pt x="3040" y="9"/>
                    </a:lnTo>
                    <a:lnTo>
                      <a:pt x="3040" y="6"/>
                    </a:lnTo>
                    <a:lnTo>
                      <a:pt x="3040" y="4"/>
                    </a:lnTo>
                    <a:lnTo>
                      <a:pt x="3042" y="3"/>
                    </a:lnTo>
                    <a:lnTo>
                      <a:pt x="3044" y="0"/>
                    </a:lnTo>
                    <a:lnTo>
                      <a:pt x="3046" y="0"/>
                    </a:lnTo>
                    <a:close/>
                    <a:moveTo>
                      <a:pt x="3185" y="0"/>
                    </a:moveTo>
                    <a:lnTo>
                      <a:pt x="3266" y="0"/>
                    </a:lnTo>
                    <a:lnTo>
                      <a:pt x="3267" y="0"/>
                    </a:lnTo>
                    <a:lnTo>
                      <a:pt x="3269" y="3"/>
                    </a:lnTo>
                    <a:lnTo>
                      <a:pt x="3270" y="4"/>
                    </a:lnTo>
                    <a:lnTo>
                      <a:pt x="3272" y="6"/>
                    </a:lnTo>
                    <a:lnTo>
                      <a:pt x="3270" y="9"/>
                    </a:lnTo>
                    <a:lnTo>
                      <a:pt x="3269" y="10"/>
                    </a:lnTo>
                    <a:lnTo>
                      <a:pt x="3267" y="11"/>
                    </a:lnTo>
                    <a:lnTo>
                      <a:pt x="3266" y="12"/>
                    </a:lnTo>
                    <a:lnTo>
                      <a:pt x="3185" y="12"/>
                    </a:lnTo>
                    <a:lnTo>
                      <a:pt x="3183" y="11"/>
                    </a:lnTo>
                    <a:lnTo>
                      <a:pt x="3180" y="10"/>
                    </a:lnTo>
                    <a:lnTo>
                      <a:pt x="3179" y="9"/>
                    </a:lnTo>
                    <a:lnTo>
                      <a:pt x="3179" y="6"/>
                    </a:lnTo>
                    <a:lnTo>
                      <a:pt x="3179" y="4"/>
                    </a:lnTo>
                    <a:lnTo>
                      <a:pt x="3180" y="3"/>
                    </a:lnTo>
                    <a:lnTo>
                      <a:pt x="3183" y="0"/>
                    </a:lnTo>
                    <a:lnTo>
                      <a:pt x="3185" y="0"/>
                    </a:lnTo>
                    <a:close/>
                    <a:moveTo>
                      <a:pt x="3323" y="0"/>
                    </a:moveTo>
                    <a:lnTo>
                      <a:pt x="3404" y="0"/>
                    </a:lnTo>
                    <a:lnTo>
                      <a:pt x="3405" y="0"/>
                    </a:lnTo>
                    <a:lnTo>
                      <a:pt x="3408" y="3"/>
                    </a:lnTo>
                    <a:lnTo>
                      <a:pt x="3409" y="4"/>
                    </a:lnTo>
                    <a:lnTo>
                      <a:pt x="3409" y="6"/>
                    </a:lnTo>
                    <a:lnTo>
                      <a:pt x="3409" y="9"/>
                    </a:lnTo>
                    <a:lnTo>
                      <a:pt x="3408" y="10"/>
                    </a:lnTo>
                    <a:lnTo>
                      <a:pt x="3405" y="11"/>
                    </a:lnTo>
                    <a:lnTo>
                      <a:pt x="3404" y="12"/>
                    </a:lnTo>
                    <a:lnTo>
                      <a:pt x="3323" y="12"/>
                    </a:lnTo>
                    <a:lnTo>
                      <a:pt x="3320" y="11"/>
                    </a:lnTo>
                    <a:lnTo>
                      <a:pt x="3319" y="10"/>
                    </a:lnTo>
                    <a:lnTo>
                      <a:pt x="3317" y="9"/>
                    </a:lnTo>
                    <a:lnTo>
                      <a:pt x="3317" y="6"/>
                    </a:lnTo>
                    <a:lnTo>
                      <a:pt x="3317" y="4"/>
                    </a:lnTo>
                    <a:lnTo>
                      <a:pt x="3319" y="3"/>
                    </a:lnTo>
                    <a:lnTo>
                      <a:pt x="3320" y="0"/>
                    </a:lnTo>
                    <a:lnTo>
                      <a:pt x="3323" y="0"/>
                    </a:lnTo>
                    <a:close/>
                    <a:moveTo>
                      <a:pt x="3461" y="0"/>
                    </a:moveTo>
                    <a:lnTo>
                      <a:pt x="3541" y="0"/>
                    </a:lnTo>
                    <a:lnTo>
                      <a:pt x="3544" y="0"/>
                    </a:lnTo>
                    <a:lnTo>
                      <a:pt x="3545" y="3"/>
                    </a:lnTo>
                    <a:lnTo>
                      <a:pt x="3547" y="4"/>
                    </a:lnTo>
                    <a:lnTo>
                      <a:pt x="3547" y="6"/>
                    </a:lnTo>
                    <a:lnTo>
                      <a:pt x="3547" y="9"/>
                    </a:lnTo>
                    <a:lnTo>
                      <a:pt x="3545" y="10"/>
                    </a:lnTo>
                    <a:lnTo>
                      <a:pt x="3544" y="11"/>
                    </a:lnTo>
                    <a:lnTo>
                      <a:pt x="3541" y="12"/>
                    </a:lnTo>
                    <a:lnTo>
                      <a:pt x="3461" y="12"/>
                    </a:lnTo>
                    <a:lnTo>
                      <a:pt x="3458" y="11"/>
                    </a:lnTo>
                    <a:lnTo>
                      <a:pt x="3457" y="10"/>
                    </a:lnTo>
                    <a:lnTo>
                      <a:pt x="3456" y="9"/>
                    </a:lnTo>
                    <a:lnTo>
                      <a:pt x="3456" y="6"/>
                    </a:lnTo>
                    <a:lnTo>
                      <a:pt x="3456" y="4"/>
                    </a:lnTo>
                    <a:lnTo>
                      <a:pt x="3457" y="3"/>
                    </a:lnTo>
                    <a:lnTo>
                      <a:pt x="3458" y="0"/>
                    </a:lnTo>
                    <a:lnTo>
                      <a:pt x="3461" y="0"/>
                    </a:lnTo>
                    <a:close/>
                    <a:moveTo>
                      <a:pt x="3599" y="0"/>
                    </a:moveTo>
                    <a:lnTo>
                      <a:pt x="3680" y="0"/>
                    </a:lnTo>
                    <a:lnTo>
                      <a:pt x="3682" y="0"/>
                    </a:lnTo>
                    <a:lnTo>
                      <a:pt x="3684" y="3"/>
                    </a:lnTo>
                    <a:lnTo>
                      <a:pt x="3685" y="4"/>
                    </a:lnTo>
                    <a:lnTo>
                      <a:pt x="3686" y="6"/>
                    </a:lnTo>
                    <a:lnTo>
                      <a:pt x="3685" y="9"/>
                    </a:lnTo>
                    <a:lnTo>
                      <a:pt x="3684" y="10"/>
                    </a:lnTo>
                    <a:lnTo>
                      <a:pt x="3682" y="11"/>
                    </a:lnTo>
                    <a:lnTo>
                      <a:pt x="3680" y="12"/>
                    </a:lnTo>
                    <a:lnTo>
                      <a:pt x="3599" y="12"/>
                    </a:lnTo>
                    <a:lnTo>
                      <a:pt x="3597" y="11"/>
                    </a:lnTo>
                    <a:lnTo>
                      <a:pt x="3594" y="10"/>
                    </a:lnTo>
                    <a:lnTo>
                      <a:pt x="3593" y="9"/>
                    </a:lnTo>
                    <a:lnTo>
                      <a:pt x="3593" y="6"/>
                    </a:lnTo>
                    <a:lnTo>
                      <a:pt x="3593" y="4"/>
                    </a:lnTo>
                    <a:lnTo>
                      <a:pt x="3594" y="3"/>
                    </a:lnTo>
                    <a:lnTo>
                      <a:pt x="3597" y="0"/>
                    </a:lnTo>
                    <a:lnTo>
                      <a:pt x="3599" y="0"/>
                    </a:lnTo>
                    <a:close/>
                    <a:moveTo>
                      <a:pt x="3738" y="0"/>
                    </a:moveTo>
                    <a:lnTo>
                      <a:pt x="3819" y="0"/>
                    </a:lnTo>
                    <a:lnTo>
                      <a:pt x="3820" y="0"/>
                    </a:lnTo>
                    <a:lnTo>
                      <a:pt x="3822" y="3"/>
                    </a:lnTo>
                    <a:lnTo>
                      <a:pt x="3823" y="4"/>
                    </a:lnTo>
                    <a:lnTo>
                      <a:pt x="3825" y="6"/>
                    </a:lnTo>
                    <a:lnTo>
                      <a:pt x="3823" y="9"/>
                    </a:lnTo>
                    <a:lnTo>
                      <a:pt x="3822" y="10"/>
                    </a:lnTo>
                    <a:lnTo>
                      <a:pt x="3820" y="11"/>
                    </a:lnTo>
                    <a:lnTo>
                      <a:pt x="3819" y="12"/>
                    </a:lnTo>
                    <a:lnTo>
                      <a:pt x="3738" y="12"/>
                    </a:lnTo>
                    <a:lnTo>
                      <a:pt x="3735" y="11"/>
                    </a:lnTo>
                    <a:lnTo>
                      <a:pt x="3733" y="10"/>
                    </a:lnTo>
                    <a:lnTo>
                      <a:pt x="3732" y="9"/>
                    </a:lnTo>
                    <a:lnTo>
                      <a:pt x="3732" y="6"/>
                    </a:lnTo>
                    <a:lnTo>
                      <a:pt x="3732" y="4"/>
                    </a:lnTo>
                    <a:lnTo>
                      <a:pt x="3733" y="3"/>
                    </a:lnTo>
                    <a:lnTo>
                      <a:pt x="3735" y="0"/>
                    </a:lnTo>
                    <a:lnTo>
                      <a:pt x="3738" y="0"/>
                    </a:lnTo>
                    <a:close/>
                    <a:moveTo>
                      <a:pt x="3876" y="0"/>
                    </a:moveTo>
                    <a:lnTo>
                      <a:pt x="3957" y="0"/>
                    </a:lnTo>
                    <a:lnTo>
                      <a:pt x="3958" y="0"/>
                    </a:lnTo>
                    <a:lnTo>
                      <a:pt x="3961" y="3"/>
                    </a:lnTo>
                    <a:lnTo>
                      <a:pt x="3962" y="4"/>
                    </a:lnTo>
                    <a:lnTo>
                      <a:pt x="3962" y="6"/>
                    </a:lnTo>
                    <a:lnTo>
                      <a:pt x="3962" y="9"/>
                    </a:lnTo>
                    <a:lnTo>
                      <a:pt x="3961" y="10"/>
                    </a:lnTo>
                    <a:lnTo>
                      <a:pt x="3958" y="11"/>
                    </a:lnTo>
                    <a:lnTo>
                      <a:pt x="3957" y="12"/>
                    </a:lnTo>
                    <a:lnTo>
                      <a:pt x="3876" y="12"/>
                    </a:lnTo>
                    <a:lnTo>
                      <a:pt x="3873" y="11"/>
                    </a:lnTo>
                    <a:lnTo>
                      <a:pt x="3872" y="10"/>
                    </a:lnTo>
                    <a:lnTo>
                      <a:pt x="3870" y="9"/>
                    </a:lnTo>
                    <a:lnTo>
                      <a:pt x="3870" y="6"/>
                    </a:lnTo>
                    <a:lnTo>
                      <a:pt x="3870" y="4"/>
                    </a:lnTo>
                    <a:lnTo>
                      <a:pt x="3872" y="3"/>
                    </a:lnTo>
                    <a:lnTo>
                      <a:pt x="3873" y="0"/>
                    </a:lnTo>
                    <a:lnTo>
                      <a:pt x="3876" y="0"/>
                    </a:lnTo>
                    <a:close/>
                    <a:moveTo>
                      <a:pt x="4014" y="0"/>
                    </a:moveTo>
                    <a:lnTo>
                      <a:pt x="4094" y="0"/>
                    </a:lnTo>
                    <a:lnTo>
                      <a:pt x="4097" y="0"/>
                    </a:lnTo>
                    <a:lnTo>
                      <a:pt x="4098" y="3"/>
                    </a:lnTo>
                    <a:lnTo>
                      <a:pt x="4100" y="4"/>
                    </a:lnTo>
                    <a:lnTo>
                      <a:pt x="4100" y="6"/>
                    </a:lnTo>
                    <a:lnTo>
                      <a:pt x="4100" y="9"/>
                    </a:lnTo>
                    <a:lnTo>
                      <a:pt x="4098" y="10"/>
                    </a:lnTo>
                    <a:lnTo>
                      <a:pt x="4097" y="11"/>
                    </a:lnTo>
                    <a:lnTo>
                      <a:pt x="4094" y="12"/>
                    </a:lnTo>
                    <a:lnTo>
                      <a:pt x="4014" y="12"/>
                    </a:lnTo>
                    <a:lnTo>
                      <a:pt x="4011" y="11"/>
                    </a:lnTo>
                    <a:lnTo>
                      <a:pt x="4010" y="10"/>
                    </a:lnTo>
                    <a:lnTo>
                      <a:pt x="4009" y="9"/>
                    </a:lnTo>
                    <a:lnTo>
                      <a:pt x="4009" y="6"/>
                    </a:lnTo>
                    <a:lnTo>
                      <a:pt x="4009" y="4"/>
                    </a:lnTo>
                    <a:lnTo>
                      <a:pt x="4010" y="3"/>
                    </a:lnTo>
                    <a:lnTo>
                      <a:pt x="4011" y="0"/>
                    </a:lnTo>
                    <a:lnTo>
                      <a:pt x="4014" y="0"/>
                    </a:lnTo>
                    <a:close/>
                    <a:moveTo>
                      <a:pt x="4152" y="0"/>
                    </a:moveTo>
                    <a:lnTo>
                      <a:pt x="4233" y="0"/>
                    </a:lnTo>
                    <a:lnTo>
                      <a:pt x="4235" y="0"/>
                    </a:lnTo>
                    <a:lnTo>
                      <a:pt x="4236" y="3"/>
                    </a:lnTo>
                    <a:lnTo>
                      <a:pt x="4238" y="4"/>
                    </a:lnTo>
                    <a:lnTo>
                      <a:pt x="4239" y="6"/>
                    </a:lnTo>
                    <a:lnTo>
                      <a:pt x="4238" y="9"/>
                    </a:lnTo>
                    <a:lnTo>
                      <a:pt x="4236" y="10"/>
                    </a:lnTo>
                    <a:lnTo>
                      <a:pt x="4235" y="11"/>
                    </a:lnTo>
                    <a:lnTo>
                      <a:pt x="4233" y="12"/>
                    </a:lnTo>
                    <a:lnTo>
                      <a:pt x="4152" y="12"/>
                    </a:lnTo>
                    <a:lnTo>
                      <a:pt x="4150" y="11"/>
                    </a:lnTo>
                    <a:lnTo>
                      <a:pt x="4147" y="10"/>
                    </a:lnTo>
                    <a:lnTo>
                      <a:pt x="4146" y="9"/>
                    </a:lnTo>
                    <a:lnTo>
                      <a:pt x="4146" y="6"/>
                    </a:lnTo>
                    <a:lnTo>
                      <a:pt x="4146" y="4"/>
                    </a:lnTo>
                    <a:lnTo>
                      <a:pt x="4147" y="3"/>
                    </a:lnTo>
                    <a:lnTo>
                      <a:pt x="4150" y="0"/>
                    </a:lnTo>
                    <a:lnTo>
                      <a:pt x="4152" y="0"/>
                    </a:lnTo>
                    <a:close/>
                    <a:moveTo>
                      <a:pt x="4291" y="0"/>
                    </a:moveTo>
                    <a:lnTo>
                      <a:pt x="4371" y="0"/>
                    </a:lnTo>
                    <a:lnTo>
                      <a:pt x="4373" y="0"/>
                    </a:lnTo>
                    <a:lnTo>
                      <a:pt x="4375" y="3"/>
                    </a:lnTo>
                    <a:lnTo>
                      <a:pt x="4376" y="4"/>
                    </a:lnTo>
                    <a:lnTo>
                      <a:pt x="4377" y="6"/>
                    </a:lnTo>
                    <a:lnTo>
                      <a:pt x="4376" y="9"/>
                    </a:lnTo>
                    <a:lnTo>
                      <a:pt x="4375" y="10"/>
                    </a:lnTo>
                    <a:lnTo>
                      <a:pt x="4373" y="11"/>
                    </a:lnTo>
                    <a:lnTo>
                      <a:pt x="4371" y="12"/>
                    </a:lnTo>
                    <a:lnTo>
                      <a:pt x="4291" y="12"/>
                    </a:lnTo>
                    <a:lnTo>
                      <a:pt x="4288" y="11"/>
                    </a:lnTo>
                    <a:lnTo>
                      <a:pt x="4286" y="10"/>
                    </a:lnTo>
                    <a:lnTo>
                      <a:pt x="4285" y="9"/>
                    </a:lnTo>
                    <a:lnTo>
                      <a:pt x="4285" y="6"/>
                    </a:lnTo>
                    <a:lnTo>
                      <a:pt x="4285" y="4"/>
                    </a:lnTo>
                    <a:lnTo>
                      <a:pt x="4286" y="3"/>
                    </a:lnTo>
                    <a:lnTo>
                      <a:pt x="4288" y="0"/>
                    </a:lnTo>
                    <a:lnTo>
                      <a:pt x="4291" y="0"/>
                    </a:lnTo>
                    <a:close/>
                    <a:moveTo>
                      <a:pt x="4429" y="0"/>
                    </a:moveTo>
                    <a:lnTo>
                      <a:pt x="4510" y="0"/>
                    </a:lnTo>
                    <a:lnTo>
                      <a:pt x="4511" y="0"/>
                    </a:lnTo>
                    <a:lnTo>
                      <a:pt x="4514" y="3"/>
                    </a:lnTo>
                    <a:lnTo>
                      <a:pt x="4515" y="4"/>
                    </a:lnTo>
                    <a:lnTo>
                      <a:pt x="4515" y="6"/>
                    </a:lnTo>
                    <a:lnTo>
                      <a:pt x="4515" y="9"/>
                    </a:lnTo>
                    <a:lnTo>
                      <a:pt x="4514" y="10"/>
                    </a:lnTo>
                    <a:lnTo>
                      <a:pt x="4511" y="11"/>
                    </a:lnTo>
                    <a:lnTo>
                      <a:pt x="4510" y="12"/>
                    </a:lnTo>
                    <a:lnTo>
                      <a:pt x="4429" y="12"/>
                    </a:lnTo>
                    <a:lnTo>
                      <a:pt x="4426" y="11"/>
                    </a:lnTo>
                    <a:lnTo>
                      <a:pt x="4424" y="10"/>
                    </a:lnTo>
                    <a:lnTo>
                      <a:pt x="4423" y="9"/>
                    </a:lnTo>
                    <a:lnTo>
                      <a:pt x="4423" y="6"/>
                    </a:lnTo>
                    <a:lnTo>
                      <a:pt x="4423" y="4"/>
                    </a:lnTo>
                    <a:lnTo>
                      <a:pt x="4424" y="3"/>
                    </a:lnTo>
                    <a:lnTo>
                      <a:pt x="4426" y="0"/>
                    </a:lnTo>
                    <a:lnTo>
                      <a:pt x="4429" y="0"/>
                    </a:lnTo>
                    <a:close/>
                    <a:moveTo>
                      <a:pt x="4567" y="0"/>
                    </a:moveTo>
                    <a:lnTo>
                      <a:pt x="4647" y="0"/>
                    </a:lnTo>
                    <a:lnTo>
                      <a:pt x="4650" y="0"/>
                    </a:lnTo>
                    <a:lnTo>
                      <a:pt x="4651" y="3"/>
                    </a:lnTo>
                    <a:lnTo>
                      <a:pt x="4653" y="4"/>
                    </a:lnTo>
                    <a:lnTo>
                      <a:pt x="4653" y="6"/>
                    </a:lnTo>
                    <a:lnTo>
                      <a:pt x="4653" y="9"/>
                    </a:lnTo>
                    <a:lnTo>
                      <a:pt x="4651" y="10"/>
                    </a:lnTo>
                    <a:lnTo>
                      <a:pt x="4650" y="11"/>
                    </a:lnTo>
                    <a:lnTo>
                      <a:pt x="4647" y="12"/>
                    </a:lnTo>
                    <a:lnTo>
                      <a:pt x="4567" y="12"/>
                    </a:lnTo>
                    <a:lnTo>
                      <a:pt x="4564" y="11"/>
                    </a:lnTo>
                    <a:lnTo>
                      <a:pt x="4563" y="10"/>
                    </a:lnTo>
                    <a:lnTo>
                      <a:pt x="4562" y="9"/>
                    </a:lnTo>
                    <a:lnTo>
                      <a:pt x="4562" y="6"/>
                    </a:lnTo>
                    <a:lnTo>
                      <a:pt x="4562" y="4"/>
                    </a:lnTo>
                    <a:lnTo>
                      <a:pt x="4563" y="3"/>
                    </a:lnTo>
                    <a:lnTo>
                      <a:pt x="4564" y="0"/>
                    </a:lnTo>
                    <a:lnTo>
                      <a:pt x="4567" y="0"/>
                    </a:lnTo>
                    <a:close/>
                    <a:moveTo>
                      <a:pt x="4705" y="0"/>
                    </a:moveTo>
                    <a:lnTo>
                      <a:pt x="4786" y="0"/>
                    </a:lnTo>
                    <a:lnTo>
                      <a:pt x="4788" y="0"/>
                    </a:lnTo>
                    <a:lnTo>
                      <a:pt x="4789" y="3"/>
                    </a:lnTo>
                    <a:lnTo>
                      <a:pt x="4791" y="4"/>
                    </a:lnTo>
                    <a:lnTo>
                      <a:pt x="4792" y="6"/>
                    </a:lnTo>
                    <a:lnTo>
                      <a:pt x="4791" y="9"/>
                    </a:lnTo>
                    <a:lnTo>
                      <a:pt x="4789" y="10"/>
                    </a:lnTo>
                    <a:lnTo>
                      <a:pt x="4788" y="11"/>
                    </a:lnTo>
                    <a:lnTo>
                      <a:pt x="4786" y="12"/>
                    </a:lnTo>
                    <a:lnTo>
                      <a:pt x="4705" y="12"/>
                    </a:lnTo>
                    <a:lnTo>
                      <a:pt x="4703" y="11"/>
                    </a:lnTo>
                    <a:lnTo>
                      <a:pt x="4700" y="10"/>
                    </a:lnTo>
                    <a:lnTo>
                      <a:pt x="4699" y="9"/>
                    </a:lnTo>
                    <a:lnTo>
                      <a:pt x="4699" y="6"/>
                    </a:lnTo>
                    <a:lnTo>
                      <a:pt x="4699" y="4"/>
                    </a:lnTo>
                    <a:lnTo>
                      <a:pt x="4700" y="3"/>
                    </a:lnTo>
                    <a:lnTo>
                      <a:pt x="4703" y="0"/>
                    </a:lnTo>
                    <a:lnTo>
                      <a:pt x="4705" y="0"/>
                    </a:lnTo>
                    <a:close/>
                    <a:moveTo>
                      <a:pt x="4844" y="0"/>
                    </a:moveTo>
                    <a:lnTo>
                      <a:pt x="4924" y="0"/>
                    </a:lnTo>
                    <a:lnTo>
                      <a:pt x="4926" y="0"/>
                    </a:lnTo>
                    <a:lnTo>
                      <a:pt x="4928" y="3"/>
                    </a:lnTo>
                    <a:lnTo>
                      <a:pt x="4929" y="4"/>
                    </a:lnTo>
                    <a:lnTo>
                      <a:pt x="4930" y="6"/>
                    </a:lnTo>
                    <a:lnTo>
                      <a:pt x="4929" y="9"/>
                    </a:lnTo>
                    <a:lnTo>
                      <a:pt x="4928" y="10"/>
                    </a:lnTo>
                    <a:lnTo>
                      <a:pt x="4926" y="11"/>
                    </a:lnTo>
                    <a:lnTo>
                      <a:pt x="4924" y="12"/>
                    </a:lnTo>
                    <a:lnTo>
                      <a:pt x="4844" y="12"/>
                    </a:lnTo>
                    <a:lnTo>
                      <a:pt x="4841" y="11"/>
                    </a:lnTo>
                    <a:lnTo>
                      <a:pt x="4839" y="10"/>
                    </a:lnTo>
                    <a:lnTo>
                      <a:pt x="4838" y="9"/>
                    </a:lnTo>
                    <a:lnTo>
                      <a:pt x="4838" y="6"/>
                    </a:lnTo>
                    <a:lnTo>
                      <a:pt x="4838" y="4"/>
                    </a:lnTo>
                    <a:lnTo>
                      <a:pt x="4839" y="3"/>
                    </a:lnTo>
                    <a:lnTo>
                      <a:pt x="4841" y="0"/>
                    </a:lnTo>
                    <a:lnTo>
                      <a:pt x="4844" y="0"/>
                    </a:lnTo>
                    <a:close/>
                    <a:moveTo>
                      <a:pt x="4982" y="0"/>
                    </a:moveTo>
                    <a:lnTo>
                      <a:pt x="5063" y="0"/>
                    </a:lnTo>
                    <a:lnTo>
                      <a:pt x="5064" y="0"/>
                    </a:lnTo>
                    <a:lnTo>
                      <a:pt x="5066" y="3"/>
                    </a:lnTo>
                    <a:lnTo>
                      <a:pt x="5068" y="4"/>
                    </a:lnTo>
                    <a:lnTo>
                      <a:pt x="5068" y="6"/>
                    </a:lnTo>
                    <a:lnTo>
                      <a:pt x="5068" y="9"/>
                    </a:lnTo>
                    <a:lnTo>
                      <a:pt x="5066" y="10"/>
                    </a:lnTo>
                    <a:lnTo>
                      <a:pt x="5064" y="11"/>
                    </a:lnTo>
                    <a:lnTo>
                      <a:pt x="5063" y="12"/>
                    </a:lnTo>
                    <a:lnTo>
                      <a:pt x="4982" y="12"/>
                    </a:lnTo>
                    <a:lnTo>
                      <a:pt x="4979" y="11"/>
                    </a:lnTo>
                    <a:lnTo>
                      <a:pt x="4977" y="10"/>
                    </a:lnTo>
                    <a:lnTo>
                      <a:pt x="4976" y="9"/>
                    </a:lnTo>
                    <a:lnTo>
                      <a:pt x="4976" y="6"/>
                    </a:lnTo>
                    <a:lnTo>
                      <a:pt x="4976" y="4"/>
                    </a:lnTo>
                    <a:lnTo>
                      <a:pt x="4977" y="3"/>
                    </a:lnTo>
                    <a:lnTo>
                      <a:pt x="4979" y="0"/>
                    </a:lnTo>
                    <a:lnTo>
                      <a:pt x="4982" y="0"/>
                    </a:lnTo>
                    <a:close/>
                    <a:moveTo>
                      <a:pt x="5119" y="0"/>
                    </a:moveTo>
                    <a:lnTo>
                      <a:pt x="5200" y="0"/>
                    </a:lnTo>
                    <a:lnTo>
                      <a:pt x="5203" y="0"/>
                    </a:lnTo>
                    <a:lnTo>
                      <a:pt x="5204" y="3"/>
                    </a:lnTo>
                    <a:lnTo>
                      <a:pt x="5206" y="4"/>
                    </a:lnTo>
                    <a:lnTo>
                      <a:pt x="5206" y="6"/>
                    </a:lnTo>
                    <a:lnTo>
                      <a:pt x="5206" y="9"/>
                    </a:lnTo>
                    <a:lnTo>
                      <a:pt x="5204" y="10"/>
                    </a:lnTo>
                    <a:lnTo>
                      <a:pt x="5203" y="11"/>
                    </a:lnTo>
                    <a:lnTo>
                      <a:pt x="5200" y="12"/>
                    </a:lnTo>
                    <a:lnTo>
                      <a:pt x="5119" y="12"/>
                    </a:lnTo>
                    <a:lnTo>
                      <a:pt x="5117" y="11"/>
                    </a:lnTo>
                    <a:lnTo>
                      <a:pt x="5116" y="10"/>
                    </a:lnTo>
                    <a:lnTo>
                      <a:pt x="5115" y="9"/>
                    </a:lnTo>
                    <a:lnTo>
                      <a:pt x="5115" y="6"/>
                    </a:lnTo>
                    <a:lnTo>
                      <a:pt x="5115" y="4"/>
                    </a:lnTo>
                    <a:lnTo>
                      <a:pt x="5116" y="3"/>
                    </a:lnTo>
                    <a:lnTo>
                      <a:pt x="5117" y="0"/>
                    </a:lnTo>
                    <a:lnTo>
                      <a:pt x="5119" y="0"/>
                    </a:lnTo>
                    <a:close/>
                    <a:moveTo>
                      <a:pt x="5258" y="0"/>
                    </a:moveTo>
                    <a:lnTo>
                      <a:pt x="5339" y="0"/>
                    </a:lnTo>
                    <a:lnTo>
                      <a:pt x="5341" y="0"/>
                    </a:lnTo>
                    <a:lnTo>
                      <a:pt x="5342" y="3"/>
                    </a:lnTo>
                    <a:lnTo>
                      <a:pt x="5343" y="4"/>
                    </a:lnTo>
                    <a:lnTo>
                      <a:pt x="5345" y="6"/>
                    </a:lnTo>
                    <a:lnTo>
                      <a:pt x="5343" y="9"/>
                    </a:lnTo>
                    <a:lnTo>
                      <a:pt x="5342" y="10"/>
                    </a:lnTo>
                    <a:lnTo>
                      <a:pt x="5341" y="11"/>
                    </a:lnTo>
                    <a:lnTo>
                      <a:pt x="5339" y="12"/>
                    </a:lnTo>
                    <a:lnTo>
                      <a:pt x="5258" y="12"/>
                    </a:lnTo>
                    <a:lnTo>
                      <a:pt x="5256" y="11"/>
                    </a:lnTo>
                    <a:lnTo>
                      <a:pt x="5253" y="10"/>
                    </a:lnTo>
                    <a:lnTo>
                      <a:pt x="5252" y="9"/>
                    </a:lnTo>
                    <a:lnTo>
                      <a:pt x="5252" y="6"/>
                    </a:lnTo>
                    <a:lnTo>
                      <a:pt x="5252" y="4"/>
                    </a:lnTo>
                    <a:lnTo>
                      <a:pt x="5253" y="3"/>
                    </a:lnTo>
                    <a:lnTo>
                      <a:pt x="5256" y="0"/>
                    </a:lnTo>
                    <a:lnTo>
                      <a:pt x="5258" y="0"/>
                    </a:lnTo>
                    <a:close/>
                    <a:moveTo>
                      <a:pt x="5396" y="0"/>
                    </a:moveTo>
                    <a:lnTo>
                      <a:pt x="5477" y="0"/>
                    </a:lnTo>
                    <a:lnTo>
                      <a:pt x="5478" y="0"/>
                    </a:lnTo>
                    <a:lnTo>
                      <a:pt x="5481" y="3"/>
                    </a:lnTo>
                    <a:lnTo>
                      <a:pt x="5482" y="4"/>
                    </a:lnTo>
                    <a:lnTo>
                      <a:pt x="5483" y="6"/>
                    </a:lnTo>
                    <a:lnTo>
                      <a:pt x="5482" y="9"/>
                    </a:lnTo>
                    <a:lnTo>
                      <a:pt x="5481" y="10"/>
                    </a:lnTo>
                    <a:lnTo>
                      <a:pt x="5478" y="11"/>
                    </a:lnTo>
                    <a:lnTo>
                      <a:pt x="5477" y="12"/>
                    </a:lnTo>
                    <a:lnTo>
                      <a:pt x="5396" y="12"/>
                    </a:lnTo>
                    <a:lnTo>
                      <a:pt x="5394" y="11"/>
                    </a:lnTo>
                    <a:lnTo>
                      <a:pt x="5392" y="10"/>
                    </a:lnTo>
                    <a:lnTo>
                      <a:pt x="5390" y="9"/>
                    </a:lnTo>
                    <a:lnTo>
                      <a:pt x="5390" y="6"/>
                    </a:lnTo>
                    <a:lnTo>
                      <a:pt x="5390" y="4"/>
                    </a:lnTo>
                    <a:lnTo>
                      <a:pt x="5392" y="3"/>
                    </a:lnTo>
                    <a:lnTo>
                      <a:pt x="5394" y="0"/>
                    </a:lnTo>
                    <a:lnTo>
                      <a:pt x="5396" y="0"/>
                    </a:lnTo>
                    <a:close/>
                    <a:moveTo>
                      <a:pt x="5535" y="0"/>
                    </a:moveTo>
                    <a:lnTo>
                      <a:pt x="5616" y="0"/>
                    </a:lnTo>
                    <a:lnTo>
                      <a:pt x="5617" y="0"/>
                    </a:lnTo>
                    <a:lnTo>
                      <a:pt x="5619" y="3"/>
                    </a:lnTo>
                    <a:lnTo>
                      <a:pt x="5621" y="4"/>
                    </a:lnTo>
                    <a:lnTo>
                      <a:pt x="5621" y="6"/>
                    </a:lnTo>
                    <a:lnTo>
                      <a:pt x="5621" y="9"/>
                    </a:lnTo>
                    <a:lnTo>
                      <a:pt x="5619" y="10"/>
                    </a:lnTo>
                    <a:lnTo>
                      <a:pt x="5617" y="11"/>
                    </a:lnTo>
                    <a:lnTo>
                      <a:pt x="5616" y="12"/>
                    </a:lnTo>
                    <a:lnTo>
                      <a:pt x="5535" y="12"/>
                    </a:lnTo>
                    <a:lnTo>
                      <a:pt x="5531" y="11"/>
                    </a:lnTo>
                    <a:lnTo>
                      <a:pt x="5530" y="10"/>
                    </a:lnTo>
                    <a:lnTo>
                      <a:pt x="5529" y="9"/>
                    </a:lnTo>
                    <a:lnTo>
                      <a:pt x="5529" y="6"/>
                    </a:lnTo>
                    <a:lnTo>
                      <a:pt x="5529" y="4"/>
                    </a:lnTo>
                    <a:lnTo>
                      <a:pt x="5530" y="3"/>
                    </a:lnTo>
                    <a:lnTo>
                      <a:pt x="5531" y="0"/>
                    </a:lnTo>
                    <a:lnTo>
                      <a:pt x="5535" y="0"/>
                    </a:lnTo>
                    <a:close/>
                    <a:moveTo>
                      <a:pt x="5672" y="0"/>
                    </a:moveTo>
                    <a:lnTo>
                      <a:pt x="5753" y="0"/>
                    </a:lnTo>
                    <a:lnTo>
                      <a:pt x="5755" y="0"/>
                    </a:lnTo>
                    <a:lnTo>
                      <a:pt x="5757" y="3"/>
                    </a:lnTo>
                    <a:lnTo>
                      <a:pt x="5759" y="4"/>
                    </a:lnTo>
                    <a:lnTo>
                      <a:pt x="5759" y="6"/>
                    </a:lnTo>
                    <a:lnTo>
                      <a:pt x="5759" y="9"/>
                    </a:lnTo>
                    <a:lnTo>
                      <a:pt x="5757" y="10"/>
                    </a:lnTo>
                    <a:lnTo>
                      <a:pt x="5755" y="11"/>
                    </a:lnTo>
                    <a:lnTo>
                      <a:pt x="5753" y="12"/>
                    </a:lnTo>
                    <a:lnTo>
                      <a:pt x="5672" y="12"/>
                    </a:lnTo>
                    <a:lnTo>
                      <a:pt x="5670" y="11"/>
                    </a:lnTo>
                    <a:lnTo>
                      <a:pt x="5669" y="10"/>
                    </a:lnTo>
                    <a:lnTo>
                      <a:pt x="5668" y="9"/>
                    </a:lnTo>
                    <a:lnTo>
                      <a:pt x="5668" y="6"/>
                    </a:lnTo>
                    <a:lnTo>
                      <a:pt x="5668" y="4"/>
                    </a:lnTo>
                    <a:lnTo>
                      <a:pt x="5669" y="3"/>
                    </a:lnTo>
                    <a:lnTo>
                      <a:pt x="5670" y="0"/>
                    </a:lnTo>
                    <a:lnTo>
                      <a:pt x="5672" y="0"/>
                    </a:lnTo>
                    <a:close/>
                    <a:moveTo>
                      <a:pt x="5811" y="0"/>
                    </a:moveTo>
                    <a:lnTo>
                      <a:pt x="5892" y="0"/>
                    </a:lnTo>
                    <a:lnTo>
                      <a:pt x="5894" y="0"/>
                    </a:lnTo>
                    <a:lnTo>
                      <a:pt x="5895" y="3"/>
                    </a:lnTo>
                    <a:lnTo>
                      <a:pt x="5896" y="4"/>
                    </a:lnTo>
                    <a:lnTo>
                      <a:pt x="5898" y="6"/>
                    </a:lnTo>
                    <a:lnTo>
                      <a:pt x="5896" y="9"/>
                    </a:lnTo>
                    <a:lnTo>
                      <a:pt x="5895" y="10"/>
                    </a:lnTo>
                    <a:lnTo>
                      <a:pt x="5894" y="11"/>
                    </a:lnTo>
                    <a:lnTo>
                      <a:pt x="5892" y="12"/>
                    </a:lnTo>
                    <a:lnTo>
                      <a:pt x="5811" y="12"/>
                    </a:lnTo>
                    <a:lnTo>
                      <a:pt x="5808" y="11"/>
                    </a:lnTo>
                    <a:lnTo>
                      <a:pt x="5806" y="10"/>
                    </a:lnTo>
                    <a:lnTo>
                      <a:pt x="5805" y="9"/>
                    </a:lnTo>
                    <a:lnTo>
                      <a:pt x="5805" y="6"/>
                    </a:lnTo>
                    <a:lnTo>
                      <a:pt x="5805" y="4"/>
                    </a:lnTo>
                    <a:lnTo>
                      <a:pt x="5806" y="3"/>
                    </a:lnTo>
                    <a:lnTo>
                      <a:pt x="5808" y="0"/>
                    </a:lnTo>
                    <a:lnTo>
                      <a:pt x="5811" y="0"/>
                    </a:lnTo>
                    <a:close/>
                    <a:moveTo>
                      <a:pt x="5949" y="0"/>
                    </a:moveTo>
                    <a:lnTo>
                      <a:pt x="6030" y="0"/>
                    </a:lnTo>
                    <a:lnTo>
                      <a:pt x="6031" y="0"/>
                    </a:lnTo>
                    <a:lnTo>
                      <a:pt x="6034" y="3"/>
                    </a:lnTo>
                    <a:lnTo>
                      <a:pt x="6035" y="4"/>
                    </a:lnTo>
                    <a:lnTo>
                      <a:pt x="6036" y="6"/>
                    </a:lnTo>
                    <a:lnTo>
                      <a:pt x="6035" y="9"/>
                    </a:lnTo>
                    <a:lnTo>
                      <a:pt x="6034" y="10"/>
                    </a:lnTo>
                    <a:lnTo>
                      <a:pt x="6031" y="11"/>
                    </a:lnTo>
                    <a:lnTo>
                      <a:pt x="6030" y="12"/>
                    </a:lnTo>
                    <a:lnTo>
                      <a:pt x="5949" y="12"/>
                    </a:lnTo>
                    <a:lnTo>
                      <a:pt x="5947" y="11"/>
                    </a:lnTo>
                    <a:lnTo>
                      <a:pt x="5945" y="10"/>
                    </a:lnTo>
                    <a:lnTo>
                      <a:pt x="5943" y="9"/>
                    </a:lnTo>
                    <a:lnTo>
                      <a:pt x="5943" y="6"/>
                    </a:lnTo>
                    <a:lnTo>
                      <a:pt x="5943" y="4"/>
                    </a:lnTo>
                    <a:lnTo>
                      <a:pt x="5945" y="3"/>
                    </a:lnTo>
                    <a:lnTo>
                      <a:pt x="5947" y="0"/>
                    </a:lnTo>
                    <a:lnTo>
                      <a:pt x="5949" y="0"/>
                    </a:lnTo>
                    <a:close/>
                    <a:moveTo>
                      <a:pt x="6088" y="0"/>
                    </a:moveTo>
                    <a:lnTo>
                      <a:pt x="6169" y="0"/>
                    </a:lnTo>
                    <a:lnTo>
                      <a:pt x="6170" y="0"/>
                    </a:lnTo>
                    <a:lnTo>
                      <a:pt x="6172" y="3"/>
                    </a:lnTo>
                    <a:lnTo>
                      <a:pt x="6173" y="4"/>
                    </a:lnTo>
                    <a:lnTo>
                      <a:pt x="6173" y="6"/>
                    </a:lnTo>
                    <a:lnTo>
                      <a:pt x="6173" y="9"/>
                    </a:lnTo>
                    <a:lnTo>
                      <a:pt x="6172" y="10"/>
                    </a:lnTo>
                    <a:lnTo>
                      <a:pt x="6170" y="11"/>
                    </a:lnTo>
                    <a:lnTo>
                      <a:pt x="6169" y="12"/>
                    </a:lnTo>
                    <a:lnTo>
                      <a:pt x="6088" y="12"/>
                    </a:lnTo>
                    <a:lnTo>
                      <a:pt x="6084" y="11"/>
                    </a:lnTo>
                    <a:lnTo>
                      <a:pt x="6083" y="10"/>
                    </a:lnTo>
                    <a:lnTo>
                      <a:pt x="6082" y="9"/>
                    </a:lnTo>
                    <a:lnTo>
                      <a:pt x="6082" y="6"/>
                    </a:lnTo>
                    <a:lnTo>
                      <a:pt x="6082" y="4"/>
                    </a:lnTo>
                    <a:lnTo>
                      <a:pt x="6083" y="3"/>
                    </a:lnTo>
                    <a:lnTo>
                      <a:pt x="6084" y="0"/>
                    </a:lnTo>
                    <a:lnTo>
                      <a:pt x="6088" y="0"/>
                    </a:lnTo>
                    <a:close/>
                    <a:moveTo>
                      <a:pt x="6225" y="0"/>
                    </a:moveTo>
                    <a:lnTo>
                      <a:pt x="6306" y="0"/>
                    </a:lnTo>
                    <a:lnTo>
                      <a:pt x="6308" y="0"/>
                    </a:lnTo>
                    <a:lnTo>
                      <a:pt x="6310" y="3"/>
                    </a:lnTo>
                    <a:lnTo>
                      <a:pt x="6312" y="4"/>
                    </a:lnTo>
                    <a:lnTo>
                      <a:pt x="6312" y="6"/>
                    </a:lnTo>
                    <a:lnTo>
                      <a:pt x="6312" y="9"/>
                    </a:lnTo>
                    <a:lnTo>
                      <a:pt x="6310" y="10"/>
                    </a:lnTo>
                    <a:lnTo>
                      <a:pt x="6308" y="11"/>
                    </a:lnTo>
                    <a:lnTo>
                      <a:pt x="6306" y="12"/>
                    </a:lnTo>
                    <a:lnTo>
                      <a:pt x="6225" y="12"/>
                    </a:lnTo>
                    <a:lnTo>
                      <a:pt x="6223" y="11"/>
                    </a:lnTo>
                    <a:lnTo>
                      <a:pt x="6222" y="10"/>
                    </a:lnTo>
                    <a:lnTo>
                      <a:pt x="6220" y="9"/>
                    </a:lnTo>
                    <a:lnTo>
                      <a:pt x="6220" y="6"/>
                    </a:lnTo>
                    <a:lnTo>
                      <a:pt x="6220" y="4"/>
                    </a:lnTo>
                    <a:lnTo>
                      <a:pt x="6222" y="3"/>
                    </a:lnTo>
                    <a:lnTo>
                      <a:pt x="6223" y="0"/>
                    </a:lnTo>
                    <a:lnTo>
                      <a:pt x="6225" y="0"/>
                    </a:lnTo>
                    <a:close/>
                    <a:moveTo>
                      <a:pt x="6364" y="0"/>
                    </a:moveTo>
                    <a:lnTo>
                      <a:pt x="6444" y="0"/>
                    </a:lnTo>
                    <a:lnTo>
                      <a:pt x="6447" y="0"/>
                    </a:lnTo>
                    <a:lnTo>
                      <a:pt x="6448" y="3"/>
                    </a:lnTo>
                    <a:lnTo>
                      <a:pt x="6449" y="4"/>
                    </a:lnTo>
                    <a:lnTo>
                      <a:pt x="6450" y="6"/>
                    </a:lnTo>
                    <a:lnTo>
                      <a:pt x="6449" y="9"/>
                    </a:lnTo>
                    <a:lnTo>
                      <a:pt x="6448" y="10"/>
                    </a:lnTo>
                    <a:lnTo>
                      <a:pt x="6447" y="11"/>
                    </a:lnTo>
                    <a:lnTo>
                      <a:pt x="6444" y="12"/>
                    </a:lnTo>
                    <a:lnTo>
                      <a:pt x="6364" y="12"/>
                    </a:lnTo>
                    <a:lnTo>
                      <a:pt x="6361" y="11"/>
                    </a:lnTo>
                    <a:lnTo>
                      <a:pt x="6359" y="10"/>
                    </a:lnTo>
                    <a:lnTo>
                      <a:pt x="6358" y="9"/>
                    </a:lnTo>
                    <a:lnTo>
                      <a:pt x="6358" y="6"/>
                    </a:lnTo>
                    <a:lnTo>
                      <a:pt x="6358" y="4"/>
                    </a:lnTo>
                    <a:lnTo>
                      <a:pt x="6359" y="3"/>
                    </a:lnTo>
                    <a:lnTo>
                      <a:pt x="6361" y="0"/>
                    </a:lnTo>
                    <a:lnTo>
                      <a:pt x="6364" y="0"/>
                    </a:lnTo>
                    <a:close/>
                    <a:moveTo>
                      <a:pt x="6502" y="0"/>
                    </a:moveTo>
                    <a:lnTo>
                      <a:pt x="6583" y="0"/>
                    </a:lnTo>
                    <a:lnTo>
                      <a:pt x="6584" y="0"/>
                    </a:lnTo>
                    <a:lnTo>
                      <a:pt x="6587" y="3"/>
                    </a:lnTo>
                    <a:lnTo>
                      <a:pt x="6588" y="4"/>
                    </a:lnTo>
                    <a:lnTo>
                      <a:pt x="6589" y="6"/>
                    </a:lnTo>
                    <a:lnTo>
                      <a:pt x="6588" y="9"/>
                    </a:lnTo>
                    <a:lnTo>
                      <a:pt x="6587" y="10"/>
                    </a:lnTo>
                    <a:lnTo>
                      <a:pt x="6584" y="11"/>
                    </a:lnTo>
                    <a:lnTo>
                      <a:pt x="6583" y="12"/>
                    </a:lnTo>
                    <a:lnTo>
                      <a:pt x="6502" y="12"/>
                    </a:lnTo>
                    <a:lnTo>
                      <a:pt x="6500" y="11"/>
                    </a:lnTo>
                    <a:lnTo>
                      <a:pt x="6497" y="10"/>
                    </a:lnTo>
                    <a:lnTo>
                      <a:pt x="6496" y="9"/>
                    </a:lnTo>
                    <a:lnTo>
                      <a:pt x="6496" y="6"/>
                    </a:lnTo>
                    <a:lnTo>
                      <a:pt x="6496" y="4"/>
                    </a:lnTo>
                    <a:lnTo>
                      <a:pt x="6497" y="3"/>
                    </a:lnTo>
                    <a:lnTo>
                      <a:pt x="6500" y="0"/>
                    </a:lnTo>
                    <a:lnTo>
                      <a:pt x="6502" y="0"/>
                    </a:lnTo>
                    <a:close/>
                    <a:moveTo>
                      <a:pt x="6641" y="0"/>
                    </a:moveTo>
                    <a:lnTo>
                      <a:pt x="6722" y="0"/>
                    </a:lnTo>
                    <a:lnTo>
                      <a:pt x="6723" y="0"/>
                    </a:lnTo>
                    <a:lnTo>
                      <a:pt x="6725" y="3"/>
                    </a:lnTo>
                    <a:lnTo>
                      <a:pt x="6726" y="4"/>
                    </a:lnTo>
                    <a:lnTo>
                      <a:pt x="6726" y="6"/>
                    </a:lnTo>
                    <a:lnTo>
                      <a:pt x="6726" y="9"/>
                    </a:lnTo>
                    <a:lnTo>
                      <a:pt x="6725" y="10"/>
                    </a:lnTo>
                    <a:lnTo>
                      <a:pt x="6723" y="11"/>
                    </a:lnTo>
                    <a:lnTo>
                      <a:pt x="6722" y="12"/>
                    </a:lnTo>
                    <a:lnTo>
                      <a:pt x="6641" y="12"/>
                    </a:lnTo>
                    <a:lnTo>
                      <a:pt x="6637" y="11"/>
                    </a:lnTo>
                    <a:lnTo>
                      <a:pt x="6636" y="10"/>
                    </a:lnTo>
                    <a:lnTo>
                      <a:pt x="6635" y="9"/>
                    </a:lnTo>
                    <a:lnTo>
                      <a:pt x="6635" y="6"/>
                    </a:lnTo>
                    <a:lnTo>
                      <a:pt x="6635" y="4"/>
                    </a:lnTo>
                    <a:lnTo>
                      <a:pt x="6636" y="3"/>
                    </a:lnTo>
                    <a:lnTo>
                      <a:pt x="6637" y="0"/>
                    </a:lnTo>
                    <a:lnTo>
                      <a:pt x="6641" y="0"/>
                    </a:lnTo>
                    <a:close/>
                    <a:moveTo>
                      <a:pt x="6778" y="0"/>
                    </a:moveTo>
                    <a:lnTo>
                      <a:pt x="6859" y="0"/>
                    </a:lnTo>
                    <a:lnTo>
                      <a:pt x="6861" y="0"/>
                    </a:lnTo>
                    <a:lnTo>
                      <a:pt x="6862" y="3"/>
                    </a:lnTo>
                    <a:lnTo>
                      <a:pt x="6865" y="4"/>
                    </a:lnTo>
                    <a:lnTo>
                      <a:pt x="6865" y="6"/>
                    </a:lnTo>
                    <a:lnTo>
                      <a:pt x="6865" y="9"/>
                    </a:lnTo>
                    <a:lnTo>
                      <a:pt x="6862" y="10"/>
                    </a:lnTo>
                    <a:lnTo>
                      <a:pt x="6861" y="11"/>
                    </a:lnTo>
                    <a:lnTo>
                      <a:pt x="6859" y="12"/>
                    </a:lnTo>
                    <a:lnTo>
                      <a:pt x="6778" y="12"/>
                    </a:lnTo>
                    <a:lnTo>
                      <a:pt x="6776" y="11"/>
                    </a:lnTo>
                    <a:lnTo>
                      <a:pt x="6775" y="10"/>
                    </a:lnTo>
                    <a:lnTo>
                      <a:pt x="6773" y="9"/>
                    </a:lnTo>
                    <a:lnTo>
                      <a:pt x="6773" y="6"/>
                    </a:lnTo>
                    <a:lnTo>
                      <a:pt x="6773" y="4"/>
                    </a:lnTo>
                    <a:lnTo>
                      <a:pt x="6775" y="3"/>
                    </a:lnTo>
                    <a:lnTo>
                      <a:pt x="6776" y="0"/>
                    </a:lnTo>
                    <a:lnTo>
                      <a:pt x="6778" y="0"/>
                    </a:lnTo>
                    <a:close/>
                    <a:moveTo>
                      <a:pt x="6917" y="0"/>
                    </a:moveTo>
                    <a:lnTo>
                      <a:pt x="6997" y="0"/>
                    </a:lnTo>
                    <a:lnTo>
                      <a:pt x="7000" y="0"/>
                    </a:lnTo>
                    <a:lnTo>
                      <a:pt x="7001" y="3"/>
                    </a:lnTo>
                    <a:lnTo>
                      <a:pt x="7002" y="4"/>
                    </a:lnTo>
                    <a:lnTo>
                      <a:pt x="7003" y="6"/>
                    </a:lnTo>
                    <a:lnTo>
                      <a:pt x="7002" y="9"/>
                    </a:lnTo>
                    <a:lnTo>
                      <a:pt x="7001" y="10"/>
                    </a:lnTo>
                    <a:lnTo>
                      <a:pt x="7000" y="11"/>
                    </a:lnTo>
                    <a:lnTo>
                      <a:pt x="6997" y="12"/>
                    </a:lnTo>
                    <a:lnTo>
                      <a:pt x="6917" y="12"/>
                    </a:lnTo>
                    <a:lnTo>
                      <a:pt x="6914" y="11"/>
                    </a:lnTo>
                    <a:lnTo>
                      <a:pt x="6912" y="10"/>
                    </a:lnTo>
                    <a:lnTo>
                      <a:pt x="6911" y="9"/>
                    </a:lnTo>
                    <a:lnTo>
                      <a:pt x="6911" y="6"/>
                    </a:lnTo>
                    <a:lnTo>
                      <a:pt x="6911" y="4"/>
                    </a:lnTo>
                    <a:lnTo>
                      <a:pt x="6912" y="3"/>
                    </a:lnTo>
                    <a:lnTo>
                      <a:pt x="6914" y="0"/>
                    </a:lnTo>
                    <a:lnTo>
                      <a:pt x="6917" y="0"/>
                    </a:lnTo>
                    <a:close/>
                    <a:moveTo>
                      <a:pt x="7055" y="0"/>
                    </a:moveTo>
                    <a:lnTo>
                      <a:pt x="7136" y="0"/>
                    </a:lnTo>
                    <a:lnTo>
                      <a:pt x="7137" y="0"/>
                    </a:lnTo>
                    <a:lnTo>
                      <a:pt x="7139" y="3"/>
                    </a:lnTo>
                    <a:lnTo>
                      <a:pt x="7141" y="4"/>
                    </a:lnTo>
                    <a:lnTo>
                      <a:pt x="7142" y="6"/>
                    </a:lnTo>
                    <a:lnTo>
                      <a:pt x="7141" y="9"/>
                    </a:lnTo>
                    <a:lnTo>
                      <a:pt x="7139" y="10"/>
                    </a:lnTo>
                    <a:lnTo>
                      <a:pt x="7137" y="11"/>
                    </a:lnTo>
                    <a:lnTo>
                      <a:pt x="7136" y="12"/>
                    </a:lnTo>
                    <a:lnTo>
                      <a:pt x="7055" y="12"/>
                    </a:lnTo>
                    <a:lnTo>
                      <a:pt x="7053" y="11"/>
                    </a:lnTo>
                    <a:lnTo>
                      <a:pt x="7050" y="10"/>
                    </a:lnTo>
                    <a:lnTo>
                      <a:pt x="7049" y="9"/>
                    </a:lnTo>
                    <a:lnTo>
                      <a:pt x="7049" y="6"/>
                    </a:lnTo>
                    <a:lnTo>
                      <a:pt x="7049" y="4"/>
                    </a:lnTo>
                    <a:lnTo>
                      <a:pt x="7050" y="3"/>
                    </a:lnTo>
                    <a:lnTo>
                      <a:pt x="7053" y="0"/>
                    </a:lnTo>
                    <a:lnTo>
                      <a:pt x="7055" y="0"/>
                    </a:lnTo>
                    <a:close/>
                    <a:moveTo>
                      <a:pt x="7194" y="0"/>
                    </a:moveTo>
                    <a:lnTo>
                      <a:pt x="7274" y="0"/>
                    </a:lnTo>
                    <a:lnTo>
                      <a:pt x="7276" y="0"/>
                    </a:lnTo>
                    <a:lnTo>
                      <a:pt x="7278" y="3"/>
                    </a:lnTo>
                    <a:lnTo>
                      <a:pt x="7279" y="4"/>
                    </a:lnTo>
                    <a:lnTo>
                      <a:pt x="7279" y="6"/>
                    </a:lnTo>
                    <a:lnTo>
                      <a:pt x="7279" y="9"/>
                    </a:lnTo>
                    <a:lnTo>
                      <a:pt x="7278" y="10"/>
                    </a:lnTo>
                    <a:lnTo>
                      <a:pt x="7276" y="11"/>
                    </a:lnTo>
                    <a:lnTo>
                      <a:pt x="7274" y="12"/>
                    </a:lnTo>
                    <a:lnTo>
                      <a:pt x="7194" y="12"/>
                    </a:lnTo>
                    <a:lnTo>
                      <a:pt x="7190" y="11"/>
                    </a:lnTo>
                    <a:lnTo>
                      <a:pt x="7189" y="10"/>
                    </a:lnTo>
                    <a:lnTo>
                      <a:pt x="7188" y="9"/>
                    </a:lnTo>
                    <a:lnTo>
                      <a:pt x="7188" y="6"/>
                    </a:lnTo>
                    <a:lnTo>
                      <a:pt x="7188" y="4"/>
                    </a:lnTo>
                    <a:lnTo>
                      <a:pt x="7189" y="3"/>
                    </a:lnTo>
                    <a:lnTo>
                      <a:pt x="7190" y="0"/>
                    </a:lnTo>
                    <a:lnTo>
                      <a:pt x="7194" y="0"/>
                    </a:lnTo>
                    <a:close/>
                    <a:moveTo>
                      <a:pt x="7331" y="0"/>
                    </a:moveTo>
                    <a:lnTo>
                      <a:pt x="7412" y="0"/>
                    </a:lnTo>
                    <a:lnTo>
                      <a:pt x="7414" y="0"/>
                    </a:lnTo>
                    <a:lnTo>
                      <a:pt x="7415" y="3"/>
                    </a:lnTo>
                    <a:lnTo>
                      <a:pt x="7418" y="4"/>
                    </a:lnTo>
                    <a:lnTo>
                      <a:pt x="7418" y="6"/>
                    </a:lnTo>
                    <a:lnTo>
                      <a:pt x="7418" y="9"/>
                    </a:lnTo>
                    <a:lnTo>
                      <a:pt x="7415" y="10"/>
                    </a:lnTo>
                    <a:lnTo>
                      <a:pt x="7414" y="11"/>
                    </a:lnTo>
                    <a:lnTo>
                      <a:pt x="7412" y="12"/>
                    </a:lnTo>
                    <a:lnTo>
                      <a:pt x="7331" y="12"/>
                    </a:lnTo>
                    <a:lnTo>
                      <a:pt x="7329" y="11"/>
                    </a:lnTo>
                    <a:lnTo>
                      <a:pt x="7327" y="10"/>
                    </a:lnTo>
                    <a:lnTo>
                      <a:pt x="7326" y="9"/>
                    </a:lnTo>
                    <a:lnTo>
                      <a:pt x="7326" y="6"/>
                    </a:lnTo>
                    <a:lnTo>
                      <a:pt x="7326" y="4"/>
                    </a:lnTo>
                    <a:lnTo>
                      <a:pt x="7327" y="3"/>
                    </a:lnTo>
                    <a:lnTo>
                      <a:pt x="7329" y="0"/>
                    </a:lnTo>
                    <a:lnTo>
                      <a:pt x="7331" y="0"/>
                    </a:lnTo>
                    <a:close/>
                    <a:moveTo>
                      <a:pt x="7470" y="0"/>
                    </a:moveTo>
                    <a:lnTo>
                      <a:pt x="7550" y="0"/>
                    </a:lnTo>
                    <a:lnTo>
                      <a:pt x="7553" y="0"/>
                    </a:lnTo>
                    <a:lnTo>
                      <a:pt x="7554" y="3"/>
                    </a:lnTo>
                    <a:lnTo>
                      <a:pt x="7555" y="4"/>
                    </a:lnTo>
                    <a:lnTo>
                      <a:pt x="7556" y="6"/>
                    </a:lnTo>
                    <a:lnTo>
                      <a:pt x="7555" y="9"/>
                    </a:lnTo>
                    <a:lnTo>
                      <a:pt x="7554" y="10"/>
                    </a:lnTo>
                    <a:lnTo>
                      <a:pt x="7553" y="11"/>
                    </a:lnTo>
                    <a:lnTo>
                      <a:pt x="7550" y="12"/>
                    </a:lnTo>
                    <a:lnTo>
                      <a:pt x="7470" y="12"/>
                    </a:lnTo>
                    <a:lnTo>
                      <a:pt x="7467" y="11"/>
                    </a:lnTo>
                    <a:lnTo>
                      <a:pt x="7465" y="10"/>
                    </a:lnTo>
                    <a:lnTo>
                      <a:pt x="7464" y="9"/>
                    </a:lnTo>
                    <a:lnTo>
                      <a:pt x="7464" y="6"/>
                    </a:lnTo>
                    <a:lnTo>
                      <a:pt x="7464" y="4"/>
                    </a:lnTo>
                    <a:lnTo>
                      <a:pt x="7465" y="3"/>
                    </a:lnTo>
                    <a:lnTo>
                      <a:pt x="7467" y="0"/>
                    </a:lnTo>
                    <a:lnTo>
                      <a:pt x="7470" y="0"/>
                    </a:lnTo>
                    <a:close/>
                    <a:moveTo>
                      <a:pt x="7608" y="0"/>
                    </a:moveTo>
                    <a:lnTo>
                      <a:pt x="7689" y="0"/>
                    </a:lnTo>
                    <a:lnTo>
                      <a:pt x="7690" y="0"/>
                    </a:lnTo>
                    <a:lnTo>
                      <a:pt x="7692" y="3"/>
                    </a:lnTo>
                    <a:lnTo>
                      <a:pt x="7694" y="4"/>
                    </a:lnTo>
                    <a:lnTo>
                      <a:pt x="7695" y="6"/>
                    </a:lnTo>
                    <a:lnTo>
                      <a:pt x="7694" y="9"/>
                    </a:lnTo>
                    <a:lnTo>
                      <a:pt x="7692" y="10"/>
                    </a:lnTo>
                    <a:lnTo>
                      <a:pt x="7690" y="11"/>
                    </a:lnTo>
                    <a:lnTo>
                      <a:pt x="7689" y="12"/>
                    </a:lnTo>
                    <a:lnTo>
                      <a:pt x="7608" y="12"/>
                    </a:lnTo>
                    <a:lnTo>
                      <a:pt x="7606" y="11"/>
                    </a:lnTo>
                    <a:lnTo>
                      <a:pt x="7603" y="10"/>
                    </a:lnTo>
                    <a:lnTo>
                      <a:pt x="7602" y="9"/>
                    </a:lnTo>
                    <a:lnTo>
                      <a:pt x="7602" y="6"/>
                    </a:lnTo>
                    <a:lnTo>
                      <a:pt x="7602" y="4"/>
                    </a:lnTo>
                    <a:lnTo>
                      <a:pt x="7603" y="3"/>
                    </a:lnTo>
                    <a:lnTo>
                      <a:pt x="7606" y="0"/>
                    </a:lnTo>
                    <a:lnTo>
                      <a:pt x="7608" y="0"/>
                    </a:lnTo>
                    <a:close/>
                    <a:moveTo>
                      <a:pt x="7747" y="0"/>
                    </a:moveTo>
                    <a:lnTo>
                      <a:pt x="7827" y="0"/>
                    </a:lnTo>
                    <a:lnTo>
                      <a:pt x="7828" y="0"/>
                    </a:lnTo>
                    <a:lnTo>
                      <a:pt x="7831" y="3"/>
                    </a:lnTo>
                    <a:lnTo>
                      <a:pt x="7832" y="4"/>
                    </a:lnTo>
                    <a:lnTo>
                      <a:pt x="7832" y="6"/>
                    </a:lnTo>
                    <a:lnTo>
                      <a:pt x="7832" y="9"/>
                    </a:lnTo>
                    <a:lnTo>
                      <a:pt x="7831" y="10"/>
                    </a:lnTo>
                    <a:lnTo>
                      <a:pt x="7828" y="11"/>
                    </a:lnTo>
                    <a:lnTo>
                      <a:pt x="7827" y="12"/>
                    </a:lnTo>
                    <a:lnTo>
                      <a:pt x="7747" y="12"/>
                    </a:lnTo>
                    <a:lnTo>
                      <a:pt x="7743" y="11"/>
                    </a:lnTo>
                    <a:lnTo>
                      <a:pt x="7742" y="10"/>
                    </a:lnTo>
                    <a:lnTo>
                      <a:pt x="7741" y="9"/>
                    </a:lnTo>
                    <a:lnTo>
                      <a:pt x="7741" y="6"/>
                    </a:lnTo>
                    <a:lnTo>
                      <a:pt x="7741" y="4"/>
                    </a:lnTo>
                    <a:lnTo>
                      <a:pt x="7742" y="3"/>
                    </a:lnTo>
                    <a:lnTo>
                      <a:pt x="7743" y="0"/>
                    </a:lnTo>
                    <a:lnTo>
                      <a:pt x="7747" y="0"/>
                    </a:lnTo>
                    <a:close/>
                    <a:moveTo>
                      <a:pt x="7884" y="0"/>
                    </a:moveTo>
                    <a:lnTo>
                      <a:pt x="7965" y="0"/>
                    </a:lnTo>
                    <a:lnTo>
                      <a:pt x="7967" y="0"/>
                    </a:lnTo>
                    <a:lnTo>
                      <a:pt x="7968" y="3"/>
                    </a:lnTo>
                    <a:lnTo>
                      <a:pt x="7971" y="4"/>
                    </a:lnTo>
                    <a:lnTo>
                      <a:pt x="7971" y="6"/>
                    </a:lnTo>
                    <a:lnTo>
                      <a:pt x="7971" y="9"/>
                    </a:lnTo>
                    <a:lnTo>
                      <a:pt x="7968" y="10"/>
                    </a:lnTo>
                    <a:lnTo>
                      <a:pt x="7967" y="11"/>
                    </a:lnTo>
                    <a:lnTo>
                      <a:pt x="7965" y="12"/>
                    </a:lnTo>
                    <a:lnTo>
                      <a:pt x="7884" y="12"/>
                    </a:lnTo>
                    <a:lnTo>
                      <a:pt x="7881" y="11"/>
                    </a:lnTo>
                    <a:lnTo>
                      <a:pt x="7880" y="10"/>
                    </a:lnTo>
                    <a:lnTo>
                      <a:pt x="7879" y="9"/>
                    </a:lnTo>
                    <a:lnTo>
                      <a:pt x="7879" y="6"/>
                    </a:lnTo>
                    <a:lnTo>
                      <a:pt x="7879" y="4"/>
                    </a:lnTo>
                    <a:lnTo>
                      <a:pt x="7880" y="3"/>
                    </a:lnTo>
                    <a:lnTo>
                      <a:pt x="7881" y="0"/>
                    </a:lnTo>
                    <a:lnTo>
                      <a:pt x="7884" y="0"/>
                    </a:lnTo>
                    <a:close/>
                    <a:moveTo>
                      <a:pt x="8022" y="0"/>
                    </a:moveTo>
                    <a:lnTo>
                      <a:pt x="8103" y="0"/>
                    </a:lnTo>
                    <a:lnTo>
                      <a:pt x="8106" y="0"/>
                    </a:lnTo>
                    <a:lnTo>
                      <a:pt x="8107" y="3"/>
                    </a:lnTo>
                    <a:lnTo>
                      <a:pt x="8108" y="4"/>
                    </a:lnTo>
                    <a:lnTo>
                      <a:pt x="8109" y="6"/>
                    </a:lnTo>
                    <a:lnTo>
                      <a:pt x="8108" y="9"/>
                    </a:lnTo>
                    <a:lnTo>
                      <a:pt x="8107" y="10"/>
                    </a:lnTo>
                    <a:lnTo>
                      <a:pt x="8106" y="11"/>
                    </a:lnTo>
                    <a:lnTo>
                      <a:pt x="8103" y="12"/>
                    </a:lnTo>
                    <a:lnTo>
                      <a:pt x="8022" y="12"/>
                    </a:lnTo>
                    <a:lnTo>
                      <a:pt x="8020" y="11"/>
                    </a:lnTo>
                    <a:lnTo>
                      <a:pt x="8018" y="10"/>
                    </a:lnTo>
                    <a:lnTo>
                      <a:pt x="8016" y="9"/>
                    </a:lnTo>
                    <a:lnTo>
                      <a:pt x="8016" y="6"/>
                    </a:lnTo>
                    <a:lnTo>
                      <a:pt x="8016" y="4"/>
                    </a:lnTo>
                    <a:lnTo>
                      <a:pt x="8018" y="3"/>
                    </a:lnTo>
                    <a:lnTo>
                      <a:pt x="8020" y="0"/>
                    </a:lnTo>
                    <a:lnTo>
                      <a:pt x="8022" y="0"/>
                    </a:lnTo>
                    <a:close/>
                    <a:moveTo>
                      <a:pt x="8161" y="0"/>
                    </a:moveTo>
                    <a:lnTo>
                      <a:pt x="8242" y="0"/>
                    </a:lnTo>
                    <a:lnTo>
                      <a:pt x="8243" y="0"/>
                    </a:lnTo>
                    <a:lnTo>
                      <a:pt x="8245" y="3"/>
                    </a:lnTo>
                    <a:lnTo>
                      <a:pt x="8246" y="4"/>
                    </a:lnTo>
                    <a:lnTo>
                      <a:pt x="8248" y="6"/>
                    </a:lnTo>
                    <a:lnTo>
                      <a:pt x="8246" y="9"/>
                    </a:lnTo>
                    <a:lnTo>
                      <a:pt x="8245" y="10"/>
                    </a:lnTo>
                    <a:lnTo>
                      <a:pt x="8243" y="11"/>
                    </a:lnTo>
                    <a:lnTo>
                      <a:pt x="8242" y="12"/>
                    </a:lnTo>
                    <a:lnTo>
                      <a:pt x="8161" y="12"/>
                    </a:lnTo>
                    <a:lnTo>
                      <a:pt x="8159" y="11"/>
                    </a:lnTo>
                    <a:lnTo>
                      <a:pt x="8156" y="10"/>
                    </a:lnTo>
                    <a:lnTo>
                      <a:pt x="8155" y="9"/>
                    </a:lnTo>
                    <a:lnTo>
                      <a:pt x="8155" y="6"/>
                    </a:lnTo>
                    <a:lnTo>
                      <a:pt x="8155" y="4"/>
                    </a:lnTo>
                    <a:lnTo>
                      <a:pt x="8156" y="3"/>
                    </a:lnTo>
                    <a:lnTo>
                      <a:pt x="8159" y="0"/>
                    </a:lnTo>
                    <a:lnTo>
                      <a:pt x="8161" y="0"/>
                    </a:lnTo>
                    <a:close/>
                    <a:moveTo>
                      <a:pt x="8299" y="0"/>
                    </a:moveTo>
                    <a:lnTo>
                      <a:pt x="8380" y="0"/>
                    </a:lnTo>
                    <a:lnTo>
                      <a:pt x="8381" y="0"/>
                    </a:lnTo>
                    <a:lnTo>
                      <a:pt x="8384" y="3"/>
                    </a:lnTo>
                    <a:lnTo>
                      <a:pt x="8385" y="4"/>
                    </a:lnTo>
                    <a:lnTo>
                      <a:pt x="8385" y="6"/>
                    </a:lnTo>
                    <a:lnTo>
                      <a:pt x="8385" y="9"/>
                    </a:lnTo>
                    <a:lnTo>
                      <a:pt x="8384" y="10"/>
                    </a:lnTo>
                    <a:lnTo>
                      <a:pt x="8381" y="11"/>
                    </a:lnTo>
                    <a:lnTo>
                      <a:pt x="8380" y="12"/>
                    </a:lnTo>
                    <a:lnTo>
                      <a:pt x="8299" y="12"/>
                    </a:lnTo>
                    <a:lnTo>
                      <a:pt x="8296" y="11"/>
                    </a:lnTo>
                    <a:lnTo>
                      <a:pt x="8295" y="10"/>
                    </a:lnTo>
                    <a:lnTo>
                      <a:pt x="8293" y="9"/>
                    </a:lnTo>
                    <a:lnTo>
                      <a:pt x="8293" y="6"/>
                    </a:lnTo>
                    <a:lnTo>
                      <a:pt x="8293" y="4"/>
                    </a:lnTo>
                    <a:lnTo>
                      <a:pt x="8295" y="3"/>
                    </a:lnTo>
                    <a:lnTo>
                      <a:pt x="8296" y="0"/>
                    </a:lnTo>
                    <a:lnTo>
                      <a:pt x="8299" y="0"/>
                    </a:lnTo>
                    <a:close/>
                    <a:moveTo>
                      <a:pt x="8437" y="0"/>
                    </a:moveTo>
                    <a:lnTo>
                      <a:pt x="8518" y="0"/>
                    </a:lnTo>
                    <a:lnTo>
                      <a:pt x="8520" y="0"/>
                    </a:lnTo>
                    <a:lnTo>
                      <a:pt x="8521" y="3"/>
                    </a:lnTo>
                    <a:lnTo>
                      <a:pt x="8524" y="4"/>
                    </a:lnTo>
                    <a:lnTo>
                      <a:pt x="8524" y="6"/>
                    </a:lnTo>
                    <a:lnTo>
                      <a:pt x="8524" y="9"/>
                    </a:lnTo>
                    <a:lnTo>
                      <a:pt x="8521" y="10"/>
                    </a:lnTo>
                    <a:lnTo>
                      <a:pt x="8520" y="11"/>
                    </a:lnTo>
                    <a:lnTo>
                      <a:pt x="8518" y="12"/>
                    </a:lnTo>
                    <a:lnTo>
                      <a:pt x="8437" y="12"/>
                    </a:lnTo>
                    <a:lnTo>
                      <a:pt x="8434" y="11"/>
                    </a:lnTo>
                    <a:lnTo>
                      <a:pt x="8433" y="10"/>
                    </a:lnTo>
                    <a:lnTo>
                      <a:pt x="8432" y="9"/>
                    </a:lnTo>
                    <a:lnTo>
                      <a:pt x="8432" y="6"/>
                    </a:lnTo>
                    <a:lnTo>
                      <a:pt x="8432" y="4"/>
                    </a:lnTo>
                    <a:lnTo>
                      <a:pt x="8433" y="3"/>
                    </a:lnTo>
                    <a:lnTo>
                      <a:pt x="8434" y="0"/>
                    </a:lnTo>
                    <a:lnTo>
                      <a:pt x="8437" y="0"/>
                    </a:lnTo>
                    <a:close/>
                    <a:moveTo>
                      <a:pt x="8575" y="0"/>
                    </a:moveTo>
                    <a:lnTo>
                      <a:pt x="8656" y="0"/>
                    </a:lnTo>
                    <a:lnTo>
                      <a:pt x="8658" y="0"/>
                    </a:lnTo>
                    <a:lnTo>
                      <a:pt x="8660" y="3"/>
                    </a:lnTo>
                    <a:lnTo>
                      <a:pt x="8661" y="4"/>
                    </a:lnTo>
                    <a:lnTo>
                      <a:pt x="8662" y="6"/>
                    </a:lnTo>
                    <a:lnTo>
                      <a:pt x="8661" y="9"/>
                    </a:lnTo>
                    <a:lnTo>
                      <a:pt x="8660" y="10"/>
                    </a:lnTo>
                    <a:lnTo>
                      <a:pt x="8658" y="11"/>
                    </a:lnTo>
                    <a:lnTo>
                      <a:pt x="8656" y="12"/>
                    </a:lnTo>
                    <a:lnTo>
                      <a:pt x="8575" y="12"/>
                    </a:lnTo>
                    <a:lnTo>
                      <a:pt x="8573" y="11"/>
                    </a:lnTo>
                    <a:lnTo>
                      <a:pt x="8571" y="10"/>
                    </a:lnTo>
                    <a:lnTo>
                      <a:pt x="8569" y="9"/>
                    </a:lnTo>
                    <a:lnTo>
                      <a:pt x="8569" y="6"/>
                    </a:lnTo>
                    <a:lnTo>
                      <a:pt x="8569" y="4"/>
                    </a:lnTo>
                    <a:lnTo>
                      <a:pt x="8571" y="3"/>
                    </a:lnTo>
                    <a:lnTo>
                      <a:pt x="8573" y="0"/>
                    </a:lnTo>
                    <a:lnTo>
                      <a:pt x="8575" y="0"/>
                    </a:lnTo>
                    <a:close/>
                    <a:moveTo>
                      <a:pt x="8714" y="0"/>
                    </a:moveTo>
                    <a:lnTo>
                      <a:pt x="8795" y="0"/>
                    </a:lnTo>
                    <a:lnTo>
                      <a:pt x="8796" y="0"/>
                    </a:lnTo>
                    <a:lnTo>
                      <a:pt x="8798" y="3"/>
                    </a:lnTo>
                    <a:lnTo>
                      <a:pt x="8799" y="4"/>
                    </a:lnTo>
                    <a:lnTo>
                      <a:pt x="8801" y="6"/>
                    </a:lnTo>
                    <a:lnTo>
                      <a:pt x="8799" y="9"/>
                    </a:lnTo>
                    <a:lnTo>
                      <a:pt x="8798" y="10"/>
                    </a:lnTo>
                    <a:lnTo>
                      <a:pt x="8796" y="11"/>
                    </a:lnTo>
                    <a:lnTo>
                      <a:pt x="8795" y="12"/>
                    </a:lnTo>
                    <a:lnTo>
                      <a:pt x="8714" y="12"/>
                    </a:lnTo>
                    <a:lnTo>
                      <a:pt x="8711" y="11"/>
                    </a:lnTo>
                    <a:lnTo>
                      <a:pt x="8709" y="10"/>
                    </a:lnTo>
                    <a:lnTo>
                      <a:pt x="8708" y="9"/>
                    </a:lnTo>
                    <a:lnTo>
                      <a:pt x="8708" y="6"/>
                    </a:lnTo>
                    <a:lnTo>
                      <a:pt x="8708" y="4"/>
                    </a:lnTo>
                    <a:lnTo>
                      <a:pt x="8709" y="3"/>
                    </a:lnTo>
                    <a:lnTo>
                      <a:pt x="8711" y="0"/>
                    </a:lnTo>
                    <a:lnTo>
                      <a:pt x="8714" y="0"/>
                    </a:lnTo>
                    <a:close/>
                    <a:moveTo>
                      <a:pt x="8852" y="0"/>
                    </a:moveTo>
                    <a:lnTo>
                      <a:pt x="8933" y="0"/>
                    </a:lnTo>
                    <a:lnTo>
                      <a:pt x="8934" y="0"/>
                    </a:lnTo>
                    <a:lnTo>
                      <a:pt x="8937" y="3"/>
                    </a:lnTo>
                    <a:lnTo>
                      <a:pt x="8938" y="4"/>
                    </a:lnTo>
                    <a:lnTo>
                      <a:pt x="8938" y="6"/>
                    </a:lnTo>
                    <a:lnTo>
                      <a:pt x="8938" y="9"/>
                    </a:lnTo>
                    <a:lnTo>
                      <a:pt x="8937" y="10"/>
                    </a:lnTo>
                    <a:lnTo>
                      <a:pt x="8934" y="11"/>
                    </a:lnTo>
                    <a:lnTo>
                      <a:pt x="8933" y="12"/>
                    </a:lnTo>
                    <a:lnTo>
                      <a:pt x="8852" y="12"/>
                    </a:lnTo>
                    <a:lnTo>
                      <a:pt x="8849" y="11"/>
                    </a:lnTo>
                    <a:lnTo>
                      <a:pt x="8848" y="10"/>
                    </a:lnTo>
                    <a:lnTo>
                      <a:pt x="8846" y="9"/>
                    </a:lnTo>
                    <a:lnTo>
                      <a:pt x="8846" y="6"/>
                    </a:lnTo>
                    <a:lnTo>
                      <a:pt x="8846" y="4"/>
                    </a:lnTo>
                    <a:lnTo>
                      <a:pt x="8848" y="3"/>
                    </a:lnTo>
                    <a:lnTo>
                      <a:pt x="8849" y="0"/>
                    </a:lnTo>
                    <a:lnTo>
                      <a:pt x="8852" y="0"/>
                    </a:lnTo>
                    <a:close/>
                    <a:moveTo>
                      <a:pt x="8990" y="0"/>
                    </a:moveTo>
                    <a:lnTo>
                      <a:pt x="9070" y="0"/>
                    </a:lnTo>
                    <a:lnTo>
                      <a:pt x="9073" y="0"/>
                    </a:lnTo>
                    <a:lnTo>
                      <a:pt x="9074" y="3"/>
                    </a:lnTo>
                    <a:lnTo>
                      <a:pt x="9076" y="4"/>
                    </a:lnTo>
                    <a:lnTo>
                      <a:pt x="9076" y="6"/>
                    </a:lnTo>
                    <a:lnTo>
                      <a:pt x="9076" y="9"/>
                    </a:lnTo>
                    <a:lnTo>
                      <a:pt x="9074" y="10"/>
                    </a:lnTo>
                    <a:lnTo>
                      <a:pt x="9073" y="11"/>
                    </a:lnTo>
                    <a:lnTo>
                      <a:pt x="9070" y="12"/>
                    </a:lnTo>
                    <a:lnTo>
                      <a:pt x="8990" y="12"/>
                    </a:lnTo>
                    <a:lnTo>
                      <a:pt x="8987" y="11"/>
                    </a:lnTo>
                    <a:lnTo>
                      <a:pt x="8986" y="10"/>
                    </a:lnTo>
                    <a:lnTo>
                      <a:pt x="8985" y="9"/>
                    </a:lnTo>
                    <a:lnTo>
                      <a:pt x="8985" y="6"/>
                    </a:lnTo>
                    <a:lnTo>
                      <a:pt x="8985" y="4"/>
                    </a:lnTo>
                    <a:lnTo>
                      <a:pt x="8986" y="3"/>
                    </a:lnTo>
                    <a:lnTo>
                      <a:pt x="8987" y="0"/>
                    </a:lnTo>
                    <a:lnTo>
                      <a:pt x="8990" y="0"/>
                    </a:lnTo>
                    <a:close/>
                    <a:moveTo>
                      <a:pt x="9128" y="0"/>
                    </a:moveTo>
                    <a:lnTo>
                      <a:pt x="9209" y="0"/>
                    </a:lnTo>
                    <a:lnTo>
                      <a:pt x="9211" y="0"/>
                    </a:lnTo>
                    <a:lnTo>
                      <a:pt x="9213" y="3"/>
                    </a:lnTo>
                    <a:lnTo>
                      <a:pt x="9214" y="4"/>
                    </a:lnTo>
                    <a:lnTo>
                      <a:pt x="9215" y="6"/>
                    </a:lnTo>
                    <a:lnTo>
                      <a:pt x="9214" y="9"/>
                    </a:lnTo>
                    <a:lnTo>
                      <a:pt x="9213" y="10"/>
                    </a:lnTo>
                    <a:lnTo>
                      <a:pt x="9211" y="11"/>
                    </a:lnTo>
                    <a:lnTo>
                      <a:pt x="9209" y="12"/>
                    </a:lnTo>
                    <a:lnTo>
                      <a:pt x="9128" y="12"/>
                    </a:lnTo>
                    <a:lnTo>
                      <a:pt x="9126" y="11"/>
                    </a:lnTo>
                    <a:lnTo>
                      <a:pt x="9123" y="10"/>
                    </a:lnTo>
                    <a:lnTo>
                      <a:pt x="9122" y="9"/>
                    </a:lnTo>
                    <a:lnTo>
                      <a:pt x="9122" y="6"/>
                    </a:lnTo>
                    <a:lnTo>
                      <a:pt x="9122" y="4"/>
                    </a:lnTo>
                    <a:lnTo>
                      <a:pt x="9123" y="3"/>
                    </a:lnTo>
                    <a:lnTo>
                      <a:pt x="9126" y="0"/>
                    </a:lnTo>
                    <a:lnTo>
                      <a:pt x="9128" y="0"/>
                    </a:lnTo>
                    <a:close/>
                    <a:moveTo>
                      <a:pt x="9267" y="0"/>
                    </a:moveTo>
                    <a:lnTo>
                      <a:pt x="9347" y="0"/>
                    </a:lnTo>
                    <a:lnTo>
                      <a:pt x="9349" y="0"/>
                    </a:lnTo>
                    <a:lnTo>
                      <a:pt x="9351" y="3"/>
                    </a:lnTo>
                    <a:lnTo>
                      <a:pt x="9352" y="4"/>
                    </a:lnTo>
                    <a:lnTo>
                      <a:pt x="9353" y="6"/>
                    </a:lnTo>
                    <a:lnTo>
                      <a:pt x="9352" y="9"/>
                    </a:lnTo>
                    <a:lnTo>
                      <a:pt x="9351" y="10"/>
                    </a:lnTo>
                    <a:lnTo>
                      <a:pt x="9349" y="11"/>
                    </a:lnTo>
                    <a:lnTo>
                      <a:pt x="9347" y="12"/>
                    </a:lnTo>
                    <a:lnTo>
                      <a:pt x="9267" y="12"/>
                    </a:lnTo>
                    <a:lnTo>
                      <a:pt x="9264" y="11"/>
                    </a:lnTo>
                    <a:lnTo>
                      <a:pt x="9262" y="10"/>
                    </a:lnTo>
                    <a:lnTo>
                      <a:pt x="9261" y="9"/>
                    </a:lnTo>
                    <a:lnTo>
                      <a:pt x="9261" y="6"/>
                    </a:lnTo>
                    <a:lnTo>
                      <a:pt x="9261" y="4"/>
                    </a:lnTo>
                    <a:lnTo>
                      <a:pt x="9262" y="3"/>
                    </a:lnTo>
                    <a:lnTo>
                      <a:pt x="9264" y="0"/>
                    </a:lnTo>
                    <a:lnTo>
                      <a:pt x="9267" y="0"/>
                    </a:lnTo>
                    <a:close/>
                    <a:moveTo>
                      <a:pt x="9405" y="0"/>
                    </a:moveTo>
                    <a:lnTo>
                      <a:pt x="9485" y="0"/>
                    </a:lnTo>
                    <a:lnTo>
                      <a:pt x="9487" y="0"/>
                    </a:lnTo>
                    <a:lnTo>
                      <a:pt x="9490" y="3"/>
                    </a:lnTo>
                    <a:lnTo>
                      <a:pt x="9491" y="4"/>
                    </a:lnTo>
                    <a:lnTo>
                      <a:pt x="9491" y="6"/>
                    </a:lnTo>
                    <a:lnTo>
                      <a:pt x="9491" y="9"/>
                    </a:lnTo>
                    <a:lnTo>
                      <a:pt x="9490" y="10"/>
                    </a:lnTo>
                    <a:lnTo>
                      <a:pt x="9487" y="11"/>
                    </a:lnTo>
                    <a:lnTo>
                      <a:pt x="9485" y="12"/>
                    </a:lnTo>
                    <a:lnTo>
                      <a:pt x="9405" y="12"/>
                    </a:lnTo>
                    <a:lnTo>
                      <a:pt x="9402" y="11"/>
                    </a:lnTo>
                    <a:lnTo>
                      <a:pt x="9400" y="10"/>
                    </a:lnTo>
                    <a:lnTo>
                      <a:pt x="9399" y="9"/>
                    </a:lnTo>
                    <a:lnTo>
                      <a:pt x="9399" y="6"/>
                    </a:lnTo>
                    <a:lnTo>
                      <a:pt x="9399" y="4"/>
                    </a:lnTo>
                    <a:lnTo>
                      <a:pt x="9400" y="3"/>
                    </a:lnTo>
                    <a:lnTo>
                      <a:pt x="9402" y="0"/>
                    </a:lnTo>
                    <a:lnTo>
                      <a:pt x="9405" y="0"/>
                    </a:lnTo>
                    <a:close/>
                    <a:moveTo>
                      <a:pt x="9543" y="0"/>
                    </a:moveTo>
                    <a:lnTo>
                      <a:pt x="9623" y="0"/>
                    </a:lnTo>
                    <a:lnTo>
                      <a:pt x="9626" y="0"/>
                    </a:lnTo>
                    <a:lnTo>
                      <a:pt x="9627" y="3"/>
                    </a:lnTo>
                    <a:lnTo>
                      <a:pt x="9629" y="4"/>
                    </a:lnTo>
                    <a:lnTo>
                      <a:pt x="9629" y="6"/>
                    </a:lnTo>
                    <a:lnTo>
                      <a:pt x="9629" y="9"/>
                    </a:lnTo>
                    <a:lnTo>
                      <a:pt x="9627" y="10"/>
                    </a:lnTo>
                    <a:lnTo>
                      <a:pt x="9626" y="11"/>
                    </a:lnTo>
                    <a:lnTo>
                      <a:pt x="9623" y="12"/>
                    </a:lnTo>
                    <a:lnTo>
                      <a:pt x="9543" y="12"/>
                    </a:lnTo>
                    <a:lnTo>
                      <a:pt x="9540" y="11"/>
                    </a:lnTo>
                    <a:lnTo>
                      <a:pt x="9539" y="10"/>
                    </a:lnTo>
                    <a:lnTo>
                      <a:pt x="9538" y="9"/>
                    </a:lnTo>
                    <a:lnTo>
                      <a:pt x="9538" y="6"/>
                    </a:lnTo>
                    <a:lnTo>
                      <a:pt x="9538" y="4"/>
                    </a:lnTo>
                    <a:lnTo>
                      <a:pt x="9539" y="3"/>
                    </a:lnTo>
                    <a:lnTo>
                      <a:pt x="9540" y="0"/>
                    </a:lnTo>
                    <a:lnTo>
                      <a:pt x="9543" y="0"/>
                    </a:lnTo>
                    <a:close/>
                    <a:moveTo>
                      <a:pt x="9681" y="0"/>
                    </a:moveTo>
                    <a:lnTo>
                      <a:pt x="9762" y="0"/>
                    </a:lnTo>
                    <a:lnTo>
                      <a:pt x="9764" y="0"/>
                    </a:lnTo>
                    <a:lnTo>
                      <a:pt x="9765" y="3"/>
                    </a:lnTo>
                    <a:lnTo>
                      <a:pt x="9767" y="4"/>
                    </a:lnTo>
                    <a:lnTo>
                      <a:pt x="9768" y="6"/>
                    </a:lnTo>
                    <a:lnTo>
                      <a:pt x="9767" y="9"/>
                    </a:lnTo>
                    <a:lnTo>
                      <a:pt x="9765" y="10"/>
                    </a:lnTo>
                    <a:lnTo>
                      <a:pt x="9764" y="11"/>
                    </a:lnTo>
                    <a:lnTo>
                      <a:pt x="9762" y="12"/>
                    </a:lnTo>
                    <a:lnTo>
                      <a:pt x="9681" y="12"/>
                    </a:lnTo>
                    <a:lnTo>
                      <a:pt x="9679" y="11"/>
                    </a:lnTo>
                    <a:lnTo>
                      <a:pt x="9676" y="10"/>
                    </a:lnTo>
                    <a:lnTo>
                      <a:pt x="9675" y="9"/>
                    </a:lnTo>
                    <a:lnTo>
                      <a:pt x="9675" y="6"/>
                    </a:lnTo>
                    <a:lnTo>
                      <a:pt x="9675" y="4"/>
                    </a:lnTo>
                    <a:lnTo>
                      <a:pt x="9676" y="3"/>
                    </a:lnTo>
                    <a:lnTo>
                      <a:pt x="9679" y="0"/>
                    </a:lnTo>
                    <a:lnTo>
                      <a:pt x="9681" y="0"/>
                    </a:lnTo>
                    <a:close/>
                    <a:moveTo>
                      <a:pt x="9820" y="0"/>
                    </a:moveTo>
                    <a:lnTo>
                      <a:pt x="9900" y="0"/>
                    </a:lnTo>
                    <a:lnTo>
                      <a:pt x="9902" y="0"/>
                    </a:lnTo>
                    <a:lnTo>
                      <a:pt x="9904" y="3"/>
                    </a:lnTo>
                    <a:lnTo>
                      <a:pt x="9905" y="4"/>
                    </a:lnTo>
                    <a:lnTo>
                      <a:pt x="9906" y="6"/>
                    </a:lnTo>
                    <a:lnTo>
                      <a:pt x="9905" y="9"/>
                    </a:lnTo>
                    <a:lnTo>
                      <a:pt x="9904" y="10"/>
                    </a:lnTo>
                    <a:lnTo>
                      <a:pt x="9902" y="11"/>
                    </a:lnTo>
                    <a:lnTo>
                      <a:pt x="9900" y="12"/>
                    </a:lnTo>
                    <a:lnTo>
                      <a:pt x="9820" y="12"/>
                    </a:lnTo>
                    <a:lnTo>
                      <a:pt x="9817" y="11"/>
                    </a:lnTo>
                    <a:lnTo>
                      <a:pt x="9815" y="10"/>
                    </a:lnTo>
                    <a:lnTo>
                      <a:pt x="9814" y="9"/>
                    </a:lnTo>
                    <a:lnTo>
                      <a:pt x="9814" y="6"/>
                    </a:lnTo>
                    <a:lnTo>
                      <a:pt x="9814" y="4"/>
                    </a:lnTo>
                    <a:lnTo>
                      <a:pt x="9815" y="3"/>
                    </a:lnTo>
                    <a:lnTo>
                      <a:pt x="9817" y="0"/>
                    </a:lnTo>
                    <a:lnTo>
                      <a:pt x="9820" y="0"/>
                    </a:lnTo>
                    <a:close/>
                    <a:moveTo>
                      <a:pt x="9958" y="0"/>
                    </a:moveTo>
                    <a:lnTo>
                      <a:pt x="10038" y="0"/>
                    </a:lnTo>
                    <a:lnTo>
                      <a:pt x="10040" y="0"/>
                    </a:lnTo>
                    <a:lnTo>
                      <a:pt x="10042" y="3"/>
                    </a:lnTo>
                    <a:lnTo>
                      <a:pt x="10044" y="4"/>
                    </a:lnTo>
                    <a:lnTo>
                      <a:pt x="10044" y="6"/>
                    </a:lnTo>
                    <a:lnTo>
                      <a:pt x="10044" y="9"/>
                    </a:lnTo>
                    <a:lnTo>
                      <a:pt x="10042" y="10"/>
                    </a:lnTo>
                    <a:lnTo>
                      <a:pt x="10040" y="11"/>
                    </a:lnTo>
                    <a:lnTo>
                      <a:pt x="10038" y="12"/>
                    </a:lnTo>
                    <a:lnTo>
                      <a:pt x="9958" y="12"/>
                    </a:lnTo>
                    <a:lnTo>
                      <a:pt x="9955" y="11"/>
                    </a:lnTo>
                    <a:lnTo>
                      <a:pt x="9953" y="10"/>
                    </a:lnTo>
                    <a:lnTo>
                      <a:pt x="9952" y="9"/>
                    </a:lnTo>
                    <a:lnTo>
                      <a:pt x="9952" y="6"/>
                    </a:lnTo>
                    <a:lnTo>
                      <a:pt x="9952" y="4"/>
                    </a:lnTo>
                    <a:lnTo>
                      <a:pt x="9953" y="3"/>
                    </a:lnTo>
                    <a:lnTo>
                      <a:pt x="9955" y="0"/>
                    </a:lnTo>
                    <a:lnTo>
                      <a:pt x="9958" y="0"/>
                    </a:lnTo>
                    <a:close/>
                    <a:moveTo>
                      <a:pt x="10095" y="0"/>
                    </a:moveTo>
                    <a:lnTo>
                      <a:pt x="10176" y="0"/>
                    </a:lnTo>
                    <a:lnTo>
                      <a:pt x="10179" y="0"/>
                    </a:lnTo>
                    <a:lnTo>
                      <a:pt x="10180" y="3"/>
                    </a:lnTo>
                    <a:lnTo>
                      <a:pt x="10182" y="4"/>
                    </a:lnTo>
                    <a:lnTo>
                      <a:pt x="10182" y="6"/>
                    </a:lnTo>
                    <a:lnTo>
                      <a:pt x="10182" y="9"/>
                    </a:lnTo>
                    <a:lnTo>
                      <a:pt x="10180" y="10"/>
                    </a:lnTo>
                    <a:lnTo>
                      <a:pt x="10179" y="11"/>
                    </a:lnTo>
                    <a:lnTo>
                      <a:pt x="10176" y="12"/>
                    </a:lnTo>
                    <a:lnTo>
                      <a:pt x="10095" y="12"/>
                    </a:lnTo>
                    <a:lnTo>
                      <a:pt x="10093" y="11"/>
                    </a:lnTo>
                    <a:lnTo>
                      <a:pt x="10092" y="10"/>
                    </a:lnTo>
                    <a:lnTo>
                      <a:pt x="10091" y="9"/>
                    </a:lnTo>
                    <a:lnTo>
                      <a:pt x="10091" y="6"/>
                    </a:lnTo>
                    <a:lnTo>
                      <a:pt x="10091" y="4"/>
                    </a:lnTo>
                    <a:lnTo>
                      <a:pt x="10092" y="3"/>
                    </a:lnTo>
                    <a:lnTo>
                      <a:pt x="10093" y="0"/>
                    </a:lnTo>
                    <a:lnTo>
                      <a:pt x="10095" y="0"/>
                    </a:lnTo>
                    <a:close/>
                  </a:path>
                </a:pathLst>
              </a:custGeom>
              <a:solidFill>
                <a:srgbClr val="000000"/>
              </a:solidFill>
              <a:ln w="1651">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328" name="Freeform 7"/>
              <p:cNvSpPr>
                <a:spLocks noEditPoints="1"/>
              </p:cNvSpPr>
              <p:nvPr/>
            </p:nvSpPr>
            <p:spPr bwMode="auto">
              <a:xfrm>
                <a:off x="849313" y="838200"/>
                <a:ext cx="9525" cy="5191125"/>
              </a:xfrm>
              <a:custGeom>
                <a:avLst/>
                <a:gdLst>
                  <a:gd name="T0" fmla="*/ 2147483647 w 10"/>
                  <a:gd name="T1" fmla="*/ 2147483647 h 6540"/>
                  <a:gd name="T2" fmla="*/ 0 w 10"/>
                  <a:gd name="T3" fmla="*/ 2147483647 h 6540"/>
                  <a:gd name="T4" fmla="*/ 2147483647 w 10"/>
                  <a:gd name="T5" fmla="*/ 2147483647 h 6540"/>
                  <a:gd name="T6" fmla="*/ 2147483647 w 10"/>
                  <a:gd name="T7" fmla="*/ 2147483647 h 6540"/>
                  <a:gd name="T8" fmla="*/ 2147483647 w 10"/>
                  <a:gd name="T9" fmla="*/ 2147483647 h 6540"/>
                  <a:gd name="T10" fmla="*/ 2147483647 w 10"/>
                  <a:gd name="T11" fmla="*/ 2147483647 h 6540"/>
                  <a:gd name="T12" fmla="*/ 0 w 10"/>
                  <a:gd name="T13" fmla="*/ 2147483647 h 6540"/>
                  <a:gd name="T14" fmla="*/ 2147483647 w 10"/>
                  <a:gd name="T15" fmla="*/ 2147483647 h 6540"/>
                  <a:gd name="T16" fmla="*/ 2147483647 w 10"/>
                  <a:gd name="T17" fmla="*/ 2147483647 h 6540"/>
                  <a:gd name="T18" fmla="*/ 2147483647 w 10"/>
                  <a:gd name="T19" fmla="*/ 2147483647 h 6540"/>
                  <a:gd name="T20" fmla="*/ 2147483647 w 10"/>
                  <a:gd name="T21" fmla="*/ 2147483647 h 6540"/>
                  <a:gd name="T22" fmla="*/ 0 w 10"/>
                  <a:gd name="T23" fmla="*/ 2147483647 h 6540"/>
                  <a:gd name="T24" fmla="*/ 2147483647 w 10"/>
                  <a:gd name="T25" fmla="*/ 2147483647 h 6540"/>
                  <a:gd name="T26" fmla="*/ 2147483647 w 10"/>
                  <a:gd name="T27" fmla="*/ 2147483647 h 6540"/>
                  <a:gd name="T28" fmla="*/ 2147483647 w 10"/>
                  <a:gd name="T29" fmla="*/ 2147483647 h 6540"/>
                  <a:gd name="T30" fmla="*/ 2147483647 w 10"/>
                  <a:gd name="T31" fmla="*/ 2147483647 h 6540"/>
                  <a:gd name="T32" fmla="*/ 0 w 10"/>
                  <a:gd name="T33" fmla="*/ 2147483647 h 6540"/>
                  <a:gd name="T34" fmla="*/ 2147483647 w 10"/>
                  <a:gd name="T35" fmla="*/ 2147483647 h 6540"/>
                  <a:gd name="T36" fmla="*/ 2147483647 w 10"/>
                  <a:gd name="T37" fmla="*/ 2147483647 h 6540"/>
                  <a:gd name="T38" fmla="*/ 2147483647 w 10"/>
                  <a:gd name="T39" fmla="*/ 2147483647 h 6540"/>
                  <a:gd name="T40" fmla="*/ 2147483647 w 10"/>
                  <a:gd name="T41" fmla="*/ 2147483647 h 6540"/>
                  <a:gd name="T42" fmla="*/ 0 w 10"/>
                  <a:gd name="T43" fmla="*/ 2147483647 h 6540"/>
                  <a:gd name="T44" fmla="*/ 2147483647 w 10"/>
                  <a:gd name="T45" fmla="*/ 2147483647 h 6540"/>
                  <a:gd name="T46" fmla="*/ 2147483647 w 10"/>
                  <a:gd name="T47" fmla="*/ 2147483647 h 6540"/>
                  <a:gd name="T48" fmla="*/ 2147483647 w 10"/>
                  <a:gd name="T49" fmla="*/ 2147483647 h 6540"/>
                  <a:gd name="T50" fmla="*/ 2147483647 w 10"/>
                  <a:gd name="T51" fmla="*/ 2147483647 h 6540"/>
                  <a:gd name="T52" fmla="*/ 0 w 10"/>
                  <a:gd name="T53" fmla="*/ 2147483647 h 6540"/>
                  <a:gd name="T54" fmla="*/ 2147483647 w 10"/>
                  <a:gd name="T55" fmla="*/ 2147483647 h 6540"/>
                  <a:gd name="T56" fmla="*/ 2147483647 w 10"/>
                  <a:gd name="T57" fmla="*/ 2147483647 h 6540"/>
                  <a:gd name="T58" fmla="*/ 2147483647 w 10"/>
                  <a:gd name="T59" fmla="*/ 2147483647 h 6540"/>
                  <a:gd name="T60" fmla="*/ 2147483647 w 10"/>
                  <a:gd name="T61" fmla="*/ 2147483647 h 6540"/>
                  <a:gd name="T62" fmla="*/ 0 w 10"/>
                  <a:gd name="T63" fmla="*/ 2147483647 h 6540"/>
                  <a:gd name="T64" fmla="*/ 2147483647 w 10"/>
                  <a:gd name="T65" fmla="*/ 2147483647 h 6540"/>
                  <a:gd name="T66" fmla="*/ 2147483647 w 10"/>
                  <a:gd name="T67" fmla="*/ 2147483647 h 6540"/>
                  <a:gd name="T68" fmla="*/ 2147483647 w 10"/>
                  <a:gd name="T69" fmla="*/ 2147483647 h 6540"/>
                  <a:gd name="T70" fmla="*/ 2147483647 w 10"/>
                  <a:gd name="T71" fmla="*/ 2147483647 h 6540"/>
                  <a:gd name="T72" fmla="*/ 0 w 10"/>
                  <a:gd name="T73" fmla="*/ 2147483647 h 6540"/>
                  <a:gd name="T74" fmla="*/ 2147483647 w 10"/>
                  <a:gd name="T75" fmla="*/ 2147483647 h 6540"/>
                  <a:gd name="T76" fmla="*/ 2147483647 w 10"/>
                  <a:gd name="T77" fmla="*/ 2147483647 h 6540"/>
                  <a:gd name="T78" fmla="*/ 2147483647 w 10"/>
                  <a:gd name="T79" fmla="*/ 2147483647 h 6540"/>
                  <a:gd name="T80" fmla="*/ 2147483647 w 10"/>
                  <a:gd name="T81" fmla="*/ 2147483647 h 6540"/>
                  <a:gd name="T82" fmla="*/ 0 w 10"/>
                  <a:gd name="T83" fmla="*/ 2147483647 h 6540"/>
                  <a:gd name="T84" fmla="*/ 2147483647 w 10"/>
                  <a:gd name="T85" fmla="*/ 2147483647 h 6540"/>
                  <a:gd name="T86" fmla="*/ 2147483647 w 10"/>
                  <a:gd name="T87" fmla="*/ 2147483647 h 6540"/>
                  <a:gd name="T88" fmla="*/ 2147483647 w 10"/>
                  <a:gd name="T89" fmla="*/ 2147483647 h 6540"/>
                  <a:gd name="T90" fmla="*/ 2147483647 w 10"/>
                  <a:gd name="T91" fmla="*/ 2147483647 h 6540"/>
                  <a:gd name="T92" fmla="*/ 0 w 10"/>
                  <a:gd name="T93" fmla="*/ 2147483647 h 6540"/>
                  <a:gd name="T94" fmla="*/ 2147483647 w 10"/>
                  <a:gd name="T95" fmla="*/ 2147483647 h 6540"/>
                  <a:gd name="T96" fmla="*/ 2147483647 w 10"/>
                  <a:gd name="T97" fmla="*/ 2147483647 h 6540"/>
                  <a:gd name="T98" fmla="*/ 2147483647 w 10"/>
                  <a:gd name="T99" fmla="*/ 2147483647 h 6540"/>
                  <a:gd name="T100" fmla="*/ 2147483647 w 10"/>
                  <a:gd name="T101" fmla="*/ 2147483647 h 6540"/>
                  <a:gd name="T102" fmla="*/ 0 w 10"/>
                  <a:gd name="T103" fmla="*/ 2147483647 h 6540"/>
                  <a:gd name="T104" fmla="*/ 2147483647 w 10"/>
                  <a:gd name="T105" fmla="*/ 2147483647 h 6540"/>
                  <a:gd name="T106" fmla="*/ 2147483647 w 10"/>
                  <a:gd name="T107" fmla="*/ 2147483647 h 6540"/>
                  <a:gd name="T108" fmla="*/ 2147483647 w 10"/>
                  <a:gd name="T109" fmla="*/ 2147483647 h 6540"/>
                  <a:gd name="T110" fmla="*/ 2147483647 w 10"/>
                  <a:gd name="T111" fmla="*/ 2147483647 h 6540"/>
                  <a:gd name="T112" fmla="*/ 0 w 10"/>
                  <a:gd name="T113" fmla="*/ 2147483647 h 6540"/>
                  <a:gd name="T114" fmla="*/ 2147483647 w 10"/>
                  <a:gd name="T115" fmla="*/ 2147483647 h 6540"/>
                  <a:gd name="T116" fmla="*/ 2147483647 w 10"/>
                  <a:gd name="T117" fmla="*/ 2147483647 h 6540"/>
                  <a:gd name="T118" fmla="*/ 2147483647 w 10"/>
                  <a:gd name="T119" fmla="*/ 2147483647 h 65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
                  <a:gd name="T181" fmla="*/ 0 h 6540"/>
                  <a:gd name="T182" fmla="*/ 10 w 10"/>
                  <a:gd name="T183" fmla="*/ 6540 h 65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 h="6540">
                    <a:moveTo>
                      <a:pt x="10" y="6"/>
                    </a:moveTo>
                    <a:lnTo>
                      <a:pt x="10" y="86"/>
                    </a:lnTo>
                    <a:lnTo>
                      <a:pt x="10" y="88"/>
                    </a:lnTo>
                    <a:lnTo>
                      <a:pt x="9" y="90"/>
                    </a:lnTo>
                    <a:lnTo>
                      <a:pt x="7" y="91"/>
                    </a:lnTo>
                    <a:lnTo>
                      <a:pt x="6" y="92"/>
                    </a:lnTo>
                    <a:lnTo>
                      <a:pt x="3" y="91"/>
                    </a:lnTo>
                    <a:lnTo>
                      <a:pt x="1" y="90"/>
                    </a:lnTo>
                    <a:lnTo>
                      <a:pt x="0" y="88"/>
                    </a:lnTo>
                    <a:lnTo>
                      <a:pt x="0" y="86"/>
                    </a:lnTo>
                    <a:lnTo>
                      <a:pt x="0" y="6"/>
                    </a:lnTo>
                    <a:lnTo>
                      <a:pt x="0" y="4"/>
                    </a:lnTo>
                    <a:lnTo>
                      <a:pt x="1" y="2"/>
                    </a:lnTo>
                    <a:lnTo>
                      <a:pt x="3" y="1"/>
                    </a:lnTo>
                    <a:lnTo>
                      <a:pt x="6" y="0"/>
                    </a:lnTo>
                    <a:lnTo>
                      <a:pt x="7" y="1"/>
                    </a:lnTo>
                    <a:lnTo>
                      <a:pt x="9" y="2"/>
                    </a:lnTo>
                    <a:lnTo>
                      <a:pt x="10" y="4"/>
                    </a:lnTo>
                    <a:lnTo>
                      <a:pt x="10" y="6"/>
                    </a:lnTo>
                    <a:close/>
                    <a:moveTo>
                      <a:pt x="10" y="143"/>
                    </a:moveTo>
                    <a:lnTo>
                      <a:pt x="10" y="224"/>
                    </a:lnTo>
                    <a:lnTo>
                      <a:pt x="10" y="226"/>
                    </a:lnTo>
                    <a:lnTo>
                      <a:pt x="9" y="227"/>
                    </a:lnTo>
                    <a:lnTo>
                      <a:pt x="7" y="228"/>
                    </a:lnTo>
                    <a:lnTo>
                      <a:pt x="6" y="229"/>
                    </a:lnTo>
                    <a:lnTo>
                      <a:pt x="3" y="228"/>
                    </a:lnTo>
                    <a:lnTo>
                      <a:pt x="1" y="227"/>
                    </a:lnTo>
                    <a:lnTo>
                      <a:pt x="0" y="226"/>
                    </a:lnTo>
                    <a:lnTo>
                      <a:pt x="0" y="224"/>
                    </a:lnTo>
                    <a:lnTo>
                      <a:pt x="0" y="143"/>
                    </a:lnTo>
                    <a:lnTo>
                      <a:pt x="0" y="141"/>
                    </a:lnTo>
                    <a:lnTo>
                      <a:pt x="1" y="139"/>
                    </a:lnTo>
                    <a:lnTo>
                      <a:pt x="3" y="137"/>
                    </a:lnTo>
                    <a:lnTo>
                      <a:pt x="6" y="137"/>
                    </a:lnTo>
                    <a:lnTo>
                      <a:pt x="7" y="137"/>
                    </a:lnTo>
                    <a:lnTo>
                      <a:pt x="9" y="139"/>
                    </a:lnTo>
                    <a:lnTo>
                      <a:pt x="10" y="141"/>
                    </a:lnTo>
                    <a:lnTo>
                      <a:pt x="10" y="143"/>
                    </a:lnTo>
                    <a:close/>
                    <a:moveTo>
                      <a:pt x="10" y="281"/>
                    </a:moveTo>
                    <a:lnTo>
                      <a:pt x="10" y="361"/>
                    </a:lnTo>
                    <a:lnTo>
                      <a:pt x="10" y="362"/>
                    </a:lnTo>
                    <a:lnTo>
                      <a:pt x="9" y="365"/>
                    </a:lnTo>
                    <a:lnTo>
                      <a:pt x="7" y="366"/>
                    </a:lnTo>
                    <a:lnTo>
                      <a:pt x="6" y="366"/>
                    </a:lnTo>
                    <a:lnTo>
                      <a:pt x="3" y="366"/>
                    </a:lnTo>
                    <a:lnTo>
                      <a:pt x="1" y="365"/>
                    </a:lnTo>
                    <a:lnTo>
                      <a:pt x="0" y="362"/>
                    </a:lnTo>
                    <a:lnTo>
                      <a:pt x="0" y="361"/>
                    </a:lnTo>
                    <a:lnTo>
                      <a:pt x="0" y="281"/>
                    </a:lnTo>
                    <a:lnTo>
                      <a:pt x="0" y="279"/>
                    </a:lnTo>
                    <a:lnTo>
                      <a:pt x="1" y="276"/>
                    </a:lnTo>
                    <a:lnTo>
                      <a:pt x="3" y="275"/>
                    </a:lnTo>
                    <a:lnTo>
                      <a:pt x="6" y="275"/>
                    </a:lnTo>
                    <a:lnTo>
                      <a:pt x="7" y="275"/>
                    </a:lnTo>
                    <a:lnTo>
                      <a:pt x="9" y="276"/>
                    </a:lnTo>
                    <a:lnTo>
                      <a:pt x="10" y="279"/>
                    </a:lnTo>
                    <a:lnTo>
                      <a:pt x="10" y="281"/>
                    </a:lnTo>
                    <a:close/>
                    <a:moveTo>
                      <a:pt x="10" y="417"/>
                    </a:moveTo>
                    <a:lnTo>
                      <a:pt x="10" y="497"/>
                    </a:lnTo>
                    <a:lnTo>
                      <a:pt x="10" y="500"/>
                    </a:lnTo>
                    <a:lnTo>
                      <a:pt x="9" y="502"/>
                    </a:lnTo>
                    <a:lnTo>
                      <a:pt x="7" y="503"/>
                    </a:lnTo>
                    <a:lnTo>
                      <a:pt x="6" y="503"/>
                    </a:lnTo>
                    <a:lnTo>
                      <a:pt x="3" y="503"/>
                    </a:lnTo>
                    <a:lnTo>
                      <a:pt x="1" y="502"/>
                    </a:lnTo>
                    <a:lnTo>
                      <a:pt x="0" y="500"/>
                    </a:lnTo>
                    <a:lnTo>
                      <a:pt x="0" y="497"/>
                    </a:lnTo>
                    <a:lnTo>
                      <a:pt x="0" y="417"/>
                    </a:lnTo>
                    <a:lnTo>
                      <a:pt x="0" y="415"/>
                    </a:lnTo>
                    <a:lnTo>
                      <a:pt x="1" y="414"/>
                    </a:lnTo>
                    <a:lnTo>
                      <a:pt x="3" y="412"/>
                    </a:lnTo>
                    <a:lnTo>
                      <a:pt x="6" y="412"/>
                    </a:lnTo>
                    <a:lnTo>
                      <a:pt x="7" y="412"/>
                    </a:lnTo>
                    <a:lnTo>
                      <a:pt x="9" y="414"/>
                    </a:lnTo>
                    <a:lnTo>
                      <a:pt x="10" y="415"/>
                    </a:lnTo>
                    <a:lnTo>
                      <a:pt x="10" y="417"/>
                    </a:lnTo>
                    <a:close/>
                    <a:moveTo>
                      <a:pt x="10" y="555"/>
                    </a:moveTo>
                    <a:lnTo>
                      <a:pt x="10" y="635"/>
                    </a:lnTo>
                    <a:lnTo>
                      <a:pt x="10" y="637"/>
                    </a:lnTo>
                    <a:lnTo>
                      <a:pt x="9" y="638"/>
                    </a:lnTo>
                    <a:lnTo>
                      <a:pt x="7" y="640"/>
                    </a:lnTo>
                    <a:lnTo>
                      <a:pt x="6" y="641"/>
                    </a:lnTo>
                    <a:lnTo>
                      <a:pt x="3" y="640"/>
                    </a:lnTo>
                    <a:lnTo>
                      <a:pt x="1" y="638"/>
                    </a:lnTo>
                    <a:lnTo>
                      <a:pt x="0" y="637"/>
                    </a:lnTo>
                    <a:lnTo>
                      <a:pt x="0" y="635"/>
                    </a:lnTo>
                    <a:lnTo>
                      <a:pt x="0" y="555"/>
                    </a:lnTo>
                    <a:lnTo>
                      <a:pt x="0" y="552"/>
                    </a:lnTo>
                    <a:lnTo>
                      <a:pt x="1" y="551"/>
                    </a:lnTo>
                    <a:lnTo>
                      <a:pt x="3" y="550"/>
                    </a:lnTo>
                    <a:lnTo>
                      <a:pt x="6" y="549"/>
                    </a:lnTo>
                    <a:lnTo>
                      <a:pt x="7" y="550"/>
                    </a:lnTo>
                    <a:lnTo>
                      <a:pt x="9" y="551"/>
                    </a:lnTo>
                    <a:lnTo>
                      <a:pt x="10" y="552"/>
                    </a:lnTo>
                    <a:lnTo>
                      <a:pt x="10" y="555"/>
                    </a:lnTo>
                    <a:close/>
                    <a:moveTo>
                      <a:pt x="10" y="692"/>
                    </a:moveTo>
                    <a:lnTo>
                      <a:pt x="10" y="772"/>
                    </a:lnTo>
                    <a:lnTo>
                      <a:pt x="10" y="775"/>
                    </a:lnTo>
                    <a:lnTo>
                      <a:pt x="9" y="776"/>
                    </a:lnTo>
                    <a:lnTo>
                      <a:pt x="7" y="777"/>
                    </a:lnTo>
                    <a:lnTo>
                      <a:pt x="6" y="778"/>
                    </a:lnTo>
                    <a:lnTo>
                      <a:pt x="3" y="777"/>
                    </a:lnTo>
                    <a:lnTo>
                      <a:pt x="1" y="776"/>
                    </a:lnTo>
                    <a:lnTo>
                      <a:pt x="0" y="775"/>
                    </a:lnTo>
                    <a:lnTo>
                      <a:pt x="0" y="772"/>
                    </a:lnTo>
                    <a:lnTo>
                      <a:pt x="0" y="692"/>
                    </a:lnTo>
                    <a:lnTo>
                      <a:pt x="0" y="690"/>
                    </a:lnTo>
                    <a:lnTo>
                      <a:pt x="1" y="687"/>
                    </a:lnTo>
                    <a:lnTo>
                      <a:pt x="3" y="686"/>
                    </a:lnTo>
                    <a:lnTo>
                      <a:pt x="6" y="686"/>
                    </a:lnTo>
                    <a:lnTo>
                      <a:pt x="7" y="686"/>
                    </a:lnTo>
                    <a:lnTo>
                      <a:pt x="9" y="687"/>
                    </a:lnTo>
                    <a:lnTo>
                      <a:pt x="10" y="690"/>
                    </a:lnTo>
                    <a:lnTo>
                      <a:pt x="10" y="692"/>
                    </a:lnTo>
                    <a:close/>
                    <a:moveTo>
                      <a:pt x="10" y="830"/>
                    </a:moveTo>
                    <a:lnTo>
                      <a:pt x="10" y="910"/>
                    </a:lnTo>
                    <a:lnTo>
                      <a:pt x="10" y="911"/>
                    </a:lnTo>
                    <a:lnTo>
                      <a:pt x="9" y="913"/>
                    </a:lnTo>
                    <a:lnTo>
                      <a:pt x="7" y="915"/>
                    </a:lnTo>
                    <a:lnTo>
                      <a:pt x="6" y="915"/>
                    </a:lnTo>
                    <a:lnTo>
                      <a:pt x="3" y="915"/>
                    </a:lnTo>
                    <a:lnTo>
                      <a:pt x="1" y="913"/>
                    </a:lnTo>
                    <a:lnTo>
                      <a:pt x="0" y="911"/>
                    </a:lnTo>
                    <a:lnTo>
                      <a:pt x="0" y="910"/>
                    </a:lnTo>
                    <a:lnTo>
                      <a:pt x="0" y="830"/>
                    </a:lnTo>
                    <a:lnTo>
                      <a:pt x="0" y="827"/>
                    </a:lnTo>
                    <a:lnTo>
                      <a:pt x="1" y="825"/>
                    </a:lnTo>
                    <a:lnTo>
                      <a:pt x="3" y="824"/>
                    </a:lnTo>
                    <a:lnTo>
                      <a:pt x="6" y="824"/>
                    </a:lnTo>
                    <a:lnTo>
                      <a:pt x="7" y="824"/>
                    </a:lnTo>
                    <a:lnTo>
                      <a:pt x="9" y="825"/>
                    </a:lnTo>
                    <a:lnTo>
                      <a:pt x="10" y="827"/>
                    </a:lnTo>
                    <a:lnTo>
                      <a:pt x="10" y="830"/>
                    </a:lnTo>
                    <a:close/>
                    <a:moveTo>
                      <a:pt x="10" y="966"/>
                    </a:moveTo>
                    <a:lnTo>
                      <a:pt x="10" y="1046"/>
                    </a:lnTo>
                    <a:lnTo>
                      <a:pt x="10" y="1048"/>
                    </a:lnTo>
                    <a:lnTo>
                      <a:pt x="9" y="1051"/>
                    </a:lnTo>
                    <a:lnTo>
                      <a:pt x="7" y="1052"/>
                    </a:lnTo>
                    <a:lnTo>
                      <a:pt x="6" y="1052"/>
                    </a:lnTo>
                    <a:lnTo>
                      <a:pt x="3" y="1052"/>
                    </a:lnTo>
                    <a:lnTo>
                      <a:pt x="1" y="1051"/>
                    </a:lnTo>
                    <a:lnTo>
                      <a:pt x="0" y="1048"/>
                    </a:lnTo>
                    <a:lnTo>
                      <a:pt x="0" y="1046"/>
                    </a:lnTo>
                    <a:lnTo>
                      <a:pt x="0" y="966"/>
                    </a:lnTo>
                    <a:lnTo>
                      <a:pt x="0" y="964"/>
                    </a:lnTo>
                    <a:lnTo>
                      <a:pt x="1" y="962"/>
                    </a:lnTo>
                    <a:lnTo>
                      <a:pt x="3" y="961"/>
                    </a:lnTo>
                    <a:lnTo>
                      <a:pt x="6" y="961"/>
                    </a:lnTo>
                    <a:lnTo>
                      <a:pt x="7" y="961"/>
                    </a:lnTo>
                    <a:lnTo>
                      <a:pt x="9" y="962"/>
                    </a:lnTo>
                    <a:lnTo>
                      <a:pt x="10" y="964"/>
                    </a:lnTo>
                    <a:lnTo>
                      <a:pt x="10" y="966"/>
                    </a:lnTo>
                    <a:close/>
                    <a:moveTo>
                      <a:pt x="10" y="1103"/>
                    </a:moveTo>
                    <a:lnTo>
                      <a:pt x="10" y="1184"/>
                    </a:lnTo>
                    <a:lnTo>
                      <a:pt x="10" y="1186"/>
                    </a:lnTo>
                    <a:lnTo>
                      <a:pt x="9" y="1187"/>
                    </a:lnTo>
                    <a:lnTo>
                      <a:pt x="7" y="1188"/>
                    </a:lnTo>
                    <a:lnTo>
                      <a:pt x="6" y="1190"/>
                    </a:lnTo>
                    <a:lnTo>
                      <a:pt x="3" y="1188"/>
                    </a:lnTo>
                    <a:lnTo>
                      <a:pt x="1" y="1187"/>
                    </a:lnTo>
                    <a:lnTo>
                      <a:pt x="0" y="1186"/>
                    </a:lnTo>
                    <a:lnTo>
                      <a:pt x="0" y="1184"/>
                    </a:lnTo>
                    <a:lnTo>
                      <a:pt x="0" y="1103"/>
                    </a:lnTo>
                    <a:lnTo>
                      <a:pt x="0" y="1101"/>
                    </a:lnTo>
                    <a:lnTo>
                      <a:pt x="1" y="1100"/>
                    </a:lnTo>
                    <a:lnTo>
                      <a:pt x="3" y="1099"/>
                    </a:lnTo>
                    <a:lnTo>
                      <a:pt x="6" y="1097"/>
                    </a:lnTo>
                    <a:lnTo>
                      <a:pt x="7" y="1099"/>
                    </a:lnTo>
                    <a:lnTo>
                      <a:pt x="9" y="1100"/>
                    </a:lnTo>
                    <a:lnTo>
                      <a:pt x="10" y="1101"/>
                    </a:lnTo>
                    <a:lnTo>
                      <a:pt x="10" y="1103"/>
                    </a:lnTo>
                    <a:close/>
                    <a:moveTo>
                      <a:pt x="10" y="1241"/>
                    </a:moveTo>
                    <a:lnTo>
                      <a:pt x="10" y="1321"/>
                    </a:lnTo>
                    <a:lnTo>
                      <a:pt x="10" y="1323"/>
                    </a:lnTo>
                    <a:lnTo>
                      <a:pt x="9" y="1325"/>
                    </a:lnTo>
                    <a:lnTo>
                      <a:pt x="7" y="1326"/>
                    </a:lnTo>
                    <a:lnTo>
                      <a:pt x="6" y="1327"/>
                    </a:lnTo>
                    <a:lnTo>
                      <a:pt x="3" y="1326"/>
                    </a:lnTo>
                    <a:lnTo>
                      <a:pt x="1" y="1325"/>
                    </a:lnTo>
                    <a:lnTo>
                      <a:pt x="0" y="1323"/>
                    </a:lnTo>
                    <a:lnTo>
                      <a:pt x="0" y="1321"/>
                    </a:lnTo>
                    <a:lnTo>
                      <a:pt x="0" y="1241"/>
                    </a:lnTo>
                    <a:lnTo>
                      <a:pt x="0" y="1239"/>
                    </a:lnTo>
                    <a:lnTo>
                      <a:pt x="1" y="1236"/>
                    </a:lnTo>
                    <a:lnTo>
                      <a:pt x="3" y="1235"/>
                    </a:lnTo>
                    <a:lnTo>
                      <a:pt x="6" y="1235"/>
                    </a:lnTo>
                    <a:lnTo>
                      <a:pt x="7" y="1235"/>
                    </a:lnTo>
                    <a:lnTo>
                      <a:pt x="9" y="1236"/>
                    </a:lnTo>
                    <a:lnTo>
                      <a:pt x="10" y="1239"/>
                    </a:lnTo>
                    <a:lnTo>
                      <a:pt x="10" y="1241"/>
                    </a:lnTo>
                    <a:close/>
                    <a:moveTo>
                      <a:pt x="10" y="1378"/>
                    </a:moveTo>
                    <a:lnTo>
                      <a:pt x="10" y="1459"/>
                    </a:lnTo>
                    <a:lnTo>
                      <a:pt x="10" y="1460"/>
                    </a:lnTo>
                    <a:lnTo>
                      <a:pt x="9" y="1462"/>
                    </a:lnTo>
                    <a:lnTo>
                      <a:pt x="7" y="1463"/>
                    </a:lnTo>
                    <a:lnTo>
                      <a:pt x="6" y="1463"/>
                    </a:lnTo>
                    <a:lnTo>
                      <a:pt x="3" y="1463"/>
                    </a:lnTo>
                    <a:lnTo>
                      <a:pt x="1" y="1462"/>
                    </a:lnTo>
                    <a:lnTo>
                      <a:pt x="0" y="1460"/>
                    </a:lnTo>
                    <a:lnTo>
                      <a:pt x="0" y="1459"/>
                    </a:lnTo>
                    <a:lnTo>
                      <a:pt x="0" y="1378"/>
                    </a:lnTo>
                    <a:lnTo>
                      <a:pt x="0" y="1376"/>
                    </a:lnTo>
                    <a:lnTo>
                      <a:pt x="1" y="1374"/>
                    </a:lnTo>
                    <a:lnTo>
                      <a:pt x="3" y="1372"/>
                    </a:lnTo>
                    <a:lnTo>
                      <a:pt x="6" y="1372"/>
                    </a:lnTo>
                    <a:lnTo>
                      <a:pt x="7" y="1372"/>
                    </a:lnTo>
                    <a:lnTo>
                      <a:pt x="9" y="1374"/>
                    </a:lnTo>
                    <a:lnTo>
                      <a:pt x="10" y="1376"/>
                    </a:lnTo>
                    <a:lnTo>
                      <a:pt x="10" y="1378"/>
                    </a:lnTo>
                    <a:close/>
                    <a:moveTo>
                      <a:pt x="10" y="1515"/>
                    </a:moveTo>
                    <a:lnTo>
                      <a:pt x="10" y="1595"/>
                    </a:lnTo>
                    <a:lnTo>
                      <a:pt x="10" y="1597"/>
                    </a:lnTo>
                    <a:lnTo>
                      <a:pt x="9" y="1600"/>
                    </a:lnTo>
                    <a:lnTo>
                      <a:pt x="7" y="1601"/>
                    </a:lnTo>
                    <a:lnTo>
                      <a:pt x="6" y="1601"/>
                    </a:lnTo>
                    <a:lnTo>
                      <a:pt x="3" y="1601"/>
                    </a:lnTo>
                    <a:lnTo>
                      <a:pt x="1" y="1600"/>
                    </a:lnTo>
                    <a:lnTo>
                      <a:pt x="0" y="1597"/>
                    </a:lnTo>
                    <a:lnTo>
                      <a:pt x="0" y="1595"/>
                    </a:lnTo>
                    <a:lnTo>
                      <a:pt x="0" y="1515"/>
                    </a:lnTo>
                    <a:lnTo>
                      <a:pt x="0" y="1512"/>
                    </a:lnTo>
                    <a:lnTo>
                      <a:pt x="1" y="1511"/>
                    </a:lnTo>
                    <a:lnTo>
                      <a:pt x="3" y="1510"/>
                    </a:lnTo>
                    <a:lnTo>
                      <a:pt x="6" y="1510"/>
                    </a:lnTo>
                    <a:lnTo>
                      <a:pt x="7" y="1510"/>
                    </a:lnTo>
                    <a:lnTo>
                      <a:pt x="9" y="1511"/>
                    </a:lnTo>
                    <a:lnTo>
                      <a:pt x="10" y="1512"/>
                    </a:lnTo>
                    <a:lnTo>
                      <a:pt x="10" y="1515"/>
                    </a:lnTo>
                    <a:close/>
                    <a:moveTo>
                      <a:pt x="10" y="1652"/>
                    </a:moveTo>
                    <a:lnTo>
                      <a:pt x="10" y="1732"/>
                    </a:lnTo>
                    <a:lnTo>
                      <a:pt x="10" y="1735"/>
                    </a:lnTo>
                    <a:lnTo>
                      <a:pt x="9" y="1736"/>
                    </a:lnTo>
                    <a:lnTo>
                      <a:pt x="7" y="1737"/>
                    </a:lnTo>
                    <a:lnTo>
                      <a:pt x="6" y="1738"/>
                    </a:lnTo>
                    <a:lnTo>
                      <a:pt x="3" y="1737"/>
                    </a:lnTo>
                    <a:lnTo>
                      <a:pt x="1" y="1736"/>
                    </a:lnTo>
                    <a:lnTo>
                      <a:pt x="0" y="1735"/>
                    </a:lnTo>
                    <a:lnTo>
                      <a:pt x="0" y="1732"/>
                    </a:lnTo>
                    <a:lnTo>
                      <a:pt x="0" y="1652"/>
                    </a:lnTo>
                    <a:lnTo>
                      <a:pt x="0" y="1650"/>
                    </a:lnTo>
                    <a:lnTo>
                      <a:pt x="1" y="1649"/>
                    </a:lnTo>
                    <a:lnTo>
                      <a:pt x="3" y="1647"/>
                    </a:lnTo>
                    <a:lnTo>
                      <a:pt x="6" y="1646"/>
                    </a:lnTo>
                    <a:lnTo>
                      <a:pt x="7" y="1647"/>
                    </a:lnTo>
                    <a:lnTo>
                      <a:pt x="9" y="1649"/>
                    </a:lnTo>
                    <a:lnTo>
                      <a:pt x="10" y="1650"/>
                    </a:lnTo>
                    <a:lnTo>
                      <a:pt x="10" y="1652"/>
                    </a:lnTo>
                    <a:close/>
                    <a:moveTo>
                      <a:pt x="10" y="1790"/>
                    </a:moveTo>
                    <a:lnTo>
                      <a:pt x="10" y="1870"/>
                    </a:lnTo>
                    <a:lnTo>
                      <a:pt x="10" y="1872"/>
                    </a:lnTo>
                    <a:lnTo>
                      <a:pt x="9" y="1873"/>
                    </a:lnTo>
                    <a:lnTo>
                      <a:pt x="7" y="1875"/>
                    </a:lnTo>
                    <a:lnTo>
                      <a:pt x="6" y="1876"/>
                    </a:lnTo>
                    <a:lnTo>
                      <a:pt x="3" y="1875"/>
                    </a:lnTo>
                    <a:lnTo>
                      <a:pt x="1" y="1873"/>
                    </a:lnTo>
                    <a:lnTo>
                      <a:pt x="0" y="1872"/>
                    </a:lnTo>
                    <a:lnTo>
                      <a:pt x="0" y="1870"/>
                    </a:lnTo>
                    <a:lnTo>
                      <a:pt x="0" y="1790"/>
                    </a:lnTo>
                    <a:lnTo>
                      <a:pt x="0" y="1787"/>
                    </a:lnTo>
                    <a:lnTo>
                      <a:pt x="1" y="1785"/>
                    </a:lnTo>
                    <a:lnTo>
                      <a:pt x="3" y="1784"/>
                    </a:lnTo>
                    <a:lnTo>
                      <a:pt x="6" y="1784"/>
                    </a:lnTo>
                    <a:lnTo>
                      <a:pt x="7" y="1784"/>
                    </a:lnTo>
                    <a:lnTo>
                      <a:pt x="9" y="1785"/>
                    </a:lnTo>
                    <a:lnTo>
                      <a:pt x="10" y="1787"/>
                    </a:lnTo>
                    <a:lnTo>
                      <a:pt x="10" y="1790"/>
                    </a:lnTo>
                    <a:close/>
                    <a:moveTo>
                      <a:pt x="10" y="1927"/>
                    </a:moveTo>
                    <a:lnTo>
                      <a:pt x="10" y="2007"/>
                    </a:lnTo>
                    <a:lnTo>
                      <a:pt x="10" y="2009"/>
                    </a:lnTo>
                    <a:lnTo>
                      <a:pt x="9" y="2011"/>
                    </a:lnTo>
                    <a:lnTo>
                      <a:pt x="7" y="2012"/>
                    </a:lnTo>
                    <a:lnTo>
                      <a:pt x="6" y="2012"/>
                    </a:lnTo>
                    <a:lnTo>
                      <a:pt x="3" y="2012"/>
                    </a:lnTo>
                    <a:lnTo>
                      <a:pt x="1" y="2011"/>
                    </a:lnTo>
                    <a:lnTo>
                      <a:pt x="0" y="2009"/>
                    </a:lnTo>
                    <a:lnTo>
                      <a:pt x="0" y="2007"/>
                    </a:lnTo>
                    <a:lnTo>
                      <a:pt x="0" y="1927"/>
                    </a:lnTo>
                    <a:lnTo>
                      <a:pt x="0" y="1925"/>
                    </a:lnTo>
                    <a:lnTo>
                      <a:pt x="1" y="1922"/>
                    </a:lnTo>
                    <a:lnTo>
                      <a:pt x="3" y="1921"/>
                    </a:lnTo>
                    <a:lnTo>
                      <a:pt x="6" y="1921"/>
                    </a:lnTo>
                    <a:lnTo>
                      <a:pt x="7" y="1921"/>
                    </a:lnTo>
                    <a:lnTo>
                      <a:pt x="9" y="1922"/>
                    </a:lnTo>
                    <a:lnTo>
                      <a:pt x="10" y="1925"/>
                    </a:lnTo>
                    <a:lnTo>
                      <a:pt x="10" y="1927"/>
                    </a:lnTo>
                    <a:close/>
                    <a:moveTo>
                      <a:pt x="10" y="2064"/>
                    </a:moveTo>
                    <a:lnTo>
                      <a:pt x="10" y="2144"/>
                    </a:lnTo>
                    <a:lnTo>
                      <a:pt x="10" y="2146"/>
                    </a:lnTo>
                    <a:lnTo>
                      <a:pt x="9" y="2148"/>
                    </a:lnTo>
                    <a:lnTo>
                      <a:pt x="7" y="2150"/>
                    </a:lnTo>
                    <a:lnTo>
                      <a:pt x="6" y="2150"/>
                    </a:lnTo>
                    <a:lnTo>
                      <a:pt x="3" y="2150"/>
                    </a:lnTo>
                    <a:lnTo>
                      <a:pt x="1" y="2148"/>
                    </a:lnTo>
                    <a:lnTo>
                      <a:pt x="0" y="2146"/>
                    </a:lnTo>
                    <a:lnTo>
                      <a:pt x="0" y="2144"/>
                    </a:lnTo>
                    <a:lnTo>
                      <a:pt x="0" y="2064"/>
                    </a:lnTo>
                    <a:lnTo>
                      <a:pt x="0" y="2061"/>
                    </a:lnTo>
                    <a:lnTo>
                      <a:pt x="1" y="2060"/>
                    </a:lnTo>
                    <a:lnTo>
                      <a:pt x="3" y="2059"/>
                    </a:lnTo>
                    <a:lnTo>
                      <a:pt x="6" y="2059"/>
                    </a:lnTo>
                    <a:lnTo>
                      <a:pt x="7" y="2059"/>
                    </a:lnTo>
                    <a:lnTo>
                      <a:pt x="9" y="2060"/>
                    </a:lnTo>
                    <a:lnTo>
                      <a:pt x="10" y="2061"/>
                    </a:lnTo>
                    <a:lnTo>
                      <a:pt x="10" y="2064"/>
                    </a:lnTo>
                    <a:close/>
                    <a:moveTo>
                      <a:pt x="10" y="2201"/>
                    </a:moveTo>
                    <a:lnTo>
                      <a:pt x="10" y="2281"/>
                    </a:lnTo>
                    <a:lnTo>
                      <a:pt x="10" y="2284"/>
                    </a:lnTo>
                    <a:lnTo>
                      <a:pt x="9" y="2285"/>
                    </a:lnTo>
                    <a:lnTo>
                      <a:pt x="7" y="2286"/>
                    </a:lnTo>
                    <a:lnTo>
                      <a:pt x="6" y="2287"/>
                    </a:lnTo>
                    <a:lnTo>
                      <a:pt x="3" y="2286"/>
                    </a:lnTo>
                    <a:lnTo>
                      <a:pt x="1" y="2285"/>
                    </a:lnTo>
                    <a:lnTo>
                      <a:pt x="0" y="2284"/>
                    </a:lnTo>
                    <a:lnTo>
                      <a:pt x="0" y="2281"/>
                    </a:lnTo>
                    <a:lnTo>
                      <a:pt x="0" y="2201"/>
                    </a:lnTo>
                    <a:lnTo>
                      <a:pt x="0" y="2199"/>
                    </a:lnTo>
                    <a:lnTo>
                      <a:pt x="1" y="2197"/>
                    </a:lnTo>
                    <a:lnTo>
                      <a:pt x="3" y="2196"/>
                    </a:lnTo>
                    <a:lnTo>
                      <a:pt x="6" y="2195"/>
                    </a:lnTo>
                    <a:lnTo>
                      <a:pt x="7" y="2196"/>
                    </a:lnTo>
                    <a:lnTo>
                      <a:pt x="9" y="2197"/>
                    </a:lnTo>
                    <a:lnTo>
                      <a:pt x="10" y="2199"/>
                    </a:lnTo>
                    <a:lnTo>
                      <a:pt x="10" y="2201"/>
                    </a:lnTo>
                    <a:close/>
                    <a:moveTo>
                      <a:pt x="10" y="2339"/>
                    </a:moveTo>
                    <a:lnTo>
                      <a:pt x="10" y="2419"/>
                    </a:lnTo>
                    <a:lnTo>
                      <a:pt x="10" y="2421"/>
                    </a:lnTo>
                    <a:lnTo>
                      <a:pt x="9" y="2422"/>
                    </a:lnTo>
                    <a:lnTo>
                      <a:pt x="7" y="2423"/>
                    </a:lnTo>
                    <a:lnTo>
                      <a:pt x="6" y="2425"/>
                    </a:lnTo>
                    <a:lnTo>
                      <a:pt x="3" y="2423"/>
                    </a:lnTo>
                    <a:lnTo>
                      <a:pt x="1" y="2422"/>
                    </a:lnTo>
                    <a:lnTo>
                      <a:pt x="0" y="2421"/>
                    </a:lnTo>
                    <a:lnTo>
                      <a:pt x="0" y="2419"/>
                    </a:lnTo>
                    <a:lnTo>
                      <a:pt x="0" y="2339"/>
                    </a:lnTo>
                    <a:lnTo>
                      <a:pt x="0" y="2336"/>
                    </a:lnTo>
                    <a:lnTo>
                      <a:pt x="1" y="2334"/>
                    </a:lnTo>
                    <a:lnTo>
                      <a:pt x="3" y="2333"/>
                    </a:lnTo>
                    <a:lnTo>
                      <a:pt x="6" y="2333"/>
                    </a:lnTo>
                    <a:lnTo>
                      <a:pt x="7" y="2333"/>
                    </a:lnTo>
                    <a:lnTo>
                      <a:pt x="9" y="2334"/>
                    </a:lnTo>
                    <a:lnTo>
                      <a:pt x="10" y="2336"/>
                    </a:lnTo>
                    <a:lnTo>
                      <a:pt x="10" y="2339"/>
                    </a:lnTo>
                    <a:close/>
                    <a:moveTo>
                      <a:pt x="10" y="2476"/>
                    </a:moveTo>
                    <a:lnTo>
                      <a:pt x="10" y="2556"/>
                    </a:lnTo>
                    <a:lnTo>
                      <a:pt x="10" y="2557"/>
                    </a:lnTo>
                    <a:lnTo>
                      <a:pt x="9" y="2560"/>
                    </a:lnTo>
                    <a:lnTo>
                      <a:pt x="7" y="2561"/>
                    </a:lnTo>
                    <a:lnTo>
                      <a:pt x="6" y="2561"/>
                    </a:lnTo>
                    <a:lnTo>
                      <a:pt x="3" y="2561"/>
                    </a:lnTo>
                    <a:lnTo>
                      <a:pt x="1" y="2560"/>
                    </a:lnTo>
                    <a:lnTo>
                      <a:pt x="0" y="2557"/>
                    </a:lnTo>
                    <a:lnTo>
                      <a:pt x="0" y="2556"/>
                    </a:lnTo>
                    <a:lnTo>
                      <a:pt x="0" y="2476"/>
                    </a:lnTo>
                    <a:lnTo>
                      <a:pt x="0" y="2474"/>
                    </a:lnTo>
                    <a:lnTo>
                      <a:pt x="1" y="2471"/>
                    </a:lnTo>
                    <a:lnTo>
                      <a:pt x="3" y="2470"/>
                    </a:lnTo>
                    <a:lnTo>
                      <a:pt x="6" y="2470"/>
                    </a:lnTo>
                    <a:lnTo>
                      <a:pt x="7" y="2470"/>
                    </a:lnTo>
                    <a:lnTo>
                      <a:pt x="9" y="2471"/>
                    </a:lnTo>
                    <a:lnTo>
                      <a:pt x="10" y="2474"/>
                    </a:lnTo>
                    <a:lnTo>
                      <a:pt x="10" y="2476"/>
                    </a:lnTo>
                    <a:close/>
                    <a:moveTo>
                      <a:pt x="10" y="2612"/>
                    </a:moveTo>
                    <a:lnTo>
                      <a:pt x="10" y="2692"/>
                    </a:lnTo>
                    <a:lnTo>
                      <a:pt x="10" y="2695"/>
                    </a:lnTo>
                    <a:lnTo>
                      <a:pt x="9" y="2697"/>
                    </a:lnTo>
                    <a:lnTo>
                      <a:pt x="7" y="2698"/>
                    </a:lnTo>
                    <a:lnTo>
                      <a:pt x="6" y="2698"/>
                    </a:lnTo>
                    <a:lnTo>
                      <a:pt x="3" y="2698"/>
                    </a:lnTo>
                    <a:lnTo>
                      <a:pt x="1" y="2697"/>
                    </a:lnTo>
                    <a:lnTo>
                      <a:pt x="0" y="2695"/>
                    </a:lnTo>
                    <a:lnTo>
                      <a:pt x="0" y="2692"/>
                    </a:lnTo>
                    <a:lnTo>
                      <a:pt x="0" y="2612"/>
                    </a:lnTo>
                    <a:lnTo>
                      <a:pt x="0" y="2610"/>
                    </a:lnTo>
                    <a:lnTo>
                      <a:pt x="1" y="2609"/>
                    </a:lnTo>
                    <a:lnTo>
                      <a:pt x="3" y="2608"/>
                    </a:lnTo>
                    <a:lnTo>
                      <a:pt x="6" y="2608"/>
                    </a:lnTo>
                    <a:lnTo>
                      <a:pt x="7" y="2608"/>
                    </a:lnTo>
                    <a:lnTo>
                      <a:pt x="9" y="2609"/>
                    </a:lnTo>
                    <a:lnTo>
                      <a:pt x="10" y="2610"/>
                    </a:lnTo>
                    <a:lnTo>
                      <a:pt x="10" y="2612"/>
                    </a:lnTo>
                    <a:close/>
                    <a:moveTo>
                      <a:pt x="10" y="2750"/>
                    </a:moveTo>
                    <a:lnTo>
                      <a:pt x="10" y="2830"/>
                    </a:lnTo>
                    <a:lnTo>
                      <a:pt x="10" y="2832"/>
                    </a:lnTo>
                    <a:lnTo>
                      <a:pt x="9" y="2833"/>
                    </a:lnTo>
                    <a:lnTo>
                      <a:pt x="7" y="2835"/>
                    </a:lnTo>
                    <a:lnTo>
                      <a:pt x="6" y="2836"/>
                    </a:lnTo>
                    <a:lnTo>
                      <a:pt x="3" y="2835"/>
                    </a:lnTo>
                    <a:lnTo>
                      <a:pt x="1" y="2833"/>
                    </a:lnTo>
                    <a:lnTo>
                      <a:pt x="0" y="2832"/>
                    </a:lnTo>
                    <a:lnTo>
                      <a:pt x="0" y="2830"/>
                    </a:lnTo>
                    <a:lnTo>
                      <a:pt x="0" y="2750"/>
                    </a:lnTo>
                    <a:lnTo>
                      <a:pt x="0" y="2747"/>
                    </a:lnTo>
                    <a:lnTo>
                      <a:pt x="1" y="2746"/>
                    </a:lnTo>
                    <a:lnTo>
                      <a:pt x="3" y="2745"/>
                    </a:lnTo>
                    <a:lnTo>
                      <a:pt x="6" y="2744"/>
                    </a:lnTo>
                    <a:lnTo>
                      <a:pt x="7" y="2745"/>
                    </a:lnTo>
                    <a:lnTo>
                      <a:pt x="9" y="2746"/>
                    </a:lnTo>
                    <a:lnTo>
                      <a:pt x="10" y="2747"/>
                    </a:lnTo>
                    <a:lnTo>
                      <a:pt x="10" y="2750"/>
                    </a:lnTo>
                    <a:close/>
                    <a:moveTo>
                      <a:pt x="10" y="2887"/>
                    </a:moveTo>
                    <a:lnTo>
                      <a:pt x="10" y="2967"/>
                    </a:lnTo>
                    <a:lnTo>
                      <a:pt x="10" y="2970"/>
                    </a:lnTo>
                    <a:lnTo>
                      <a:pt x="9" y="2971"/>
                    </a:lnTo>
                    <a:lnTo>
                      <a:pt x="7" y="2972"/>
                    </a:lnTo>
                    <a:lnTo>
                      <a:pt x="6" y="2973"/>
                    </a:lnTo>
                    <a:lnTo>
                      <a:pt x="3" y="2972"/>
                    </a:lnTo>
                    <a:lnTo>
                      <a:pt x="1" y="2971"/>
                    </a:lnTo>
                    <a:lnTo>
                      <a:pt x="0" y="2970"/>
                    </a:lnTo>
                    <a:lnTo>
                      <a:pt x="0" y="2967"/>
                    </a:lnTo>
                    <a:lnTo>
                      <a:pt x="0" y="2887"/>
                    </a:lnTo>
                    <a:lnTo>
                      <a:pt x="0" y="2885"/>
                    </a:lnTo>
                    <a:lnTo>
                      <a:pt x="1" y="2883"/>
                    </a:lnTo>
                    <a:lnTo>
                      <a:pt x="3" y="2881"/>
                    </a:lnTo>
                    <a:lnTo>
                      <a:pt x="6" y="2881"/>
                    </a:lnTo>
                    <a:lnTo>
                      <a:pt x="7" y="2881"/>
                    </a:lnTo>
                    <a:lnTo>
                      <a:pt x="9" y="2883"/>
                    </a:lnTo>
                    <a:lnTo>
                      <a:pt x="10" y="2885"/>
                    </a:lnTo>
                    <a:lnTo>
                      <a:pt x="10" y="2887"/>
                    </a:lnTo>
                    <a:close/>
                    <a:moveTo>
                      <a:pt x="10" y="3025"/>
                    </a:moveTo>
                    <a:lnTo>
                      <a:pt x="10" y="3105"/>
                    </a:lnTo>
                    <a:lnTo>
                      <a:pt x="10" y="3106"/>
                    </a:lnTo>
                    <a:lnTo>
                      <a:pt x="9" y="3108"/>
                    </a:lnTo>
                    <a:lnTo>
                      <a:pt x="7" y="3110"/>
                    </a:lnTo>
                    <a:lnTo>
                      <a:pt x="6" y="3110"/>
                    </a:lnTo>
                    <a:lnTo>
                      <a:pt x="3" y="3110"/>
                    </a:lnTo>
                    <a:lnTo>
                      <a:pt x="1" y="3108"/>
                    </a:lnTo>
                    <a:lnTo>
                      <a:pt x="0" y="3106"/>
                    </a:lnTo>
                    <a:lnTo>
                      <a:pt x="0" y="3105"/>
                    </a:lnTo>
                    <a:lnTo>
                      <a:pt x="0" y="3025"/>
                    </a:lnTo>
                    <a:lnTo>
                      <a:pt x="0" y="3022"/>
                    </a:lnTo>
                    <a:lnTo>
                      <a:pt x="1" y="3020"/>
                    </a:lnTo>
                    <a:lnTo>
                      <a:pt x="3" y="3019"/>
                    </a:lnTo>
                    <a:lnTo>
                      <a:pt x="6" y="3019"/>
                    </a:lnTo>
                    <a:lnTo>
                      <a:pt x="7" y="3019"/>
                    </a:lnTo>
                    <a:lnTo>
                      <a:pt x="9" y="3020"/>
                    </a:lnTo>
                    <a:lnTo>
                      <a:pt x="10" y="3022"/>
                    </a:lnTo>
                    <a:lnTo>
                      <a:pt x="10" y="3025"/>
                    </a:lnTo>
                    <a:close/>
                    <a:moveTo>
                      <a:pt x="10" y="3161"/>
                    </a:moveTo>
                    <a:lnTo>
                      <a:pt x="10" y="3241"/>
                    </a:lnTo>
                    <a:lnTo>
                      <a:pt x="10" y="3244"/>
                    </a:lnTo>
                    <a:lnTo>
                      <a:pt x="9" y="3246"/>
                    </a:lnTo>
                    <a:lnTo>
                      <a:pt x="7" y="3247"/>
                    </a:lnTo>
                    <a:lnTo>
                      <a:pt x="6" y="3247"/>
                    </a:lnTo>
                    <a:lnTo>
                      <a:pt x="3" y="3247"/>
                    </a:lnTo>
                    <a:lnTo>
                      <a:pt x="1" y="3246"/>
                    </a:lnTo>
                    <a:lnTo>
                      <a:pt x="0" y="3244"/>
                    </a:lnTo>
                    <a:lnTo>
                      <a:pt x="0" y="3241"/>
                    </a:lnTo>
                    <a:lnTo>
                      <a:pt x="0" y="3161"/>
                    </a:lnTo>
                    <a:lnTo>
                      <a:pt x="0" y="3159"/>
                    </a:lnTo>
                    <a:lnTo>
                      <a:pt x="1" y="3157"/>
                    </a:lnTo>
                    <a:lnTo>
                      <a:pt x="3" y="3156"/>
                    </a:lnTo>
                    <a:lnTo>
                      <a:pt x="6" y="3156"/>
                    </a:lnTo>
                    <a:lnTo>
                      <a:pt x="7" y="3156"/>
                    </a:lnTo>
                    <a:lnTo>
                      <a:pt x="9" y="3157"/>
                    </a:lnTo>
                    <a:lnTo>
                      <a:pt x="10" y="3159"/>
                    </a:lnTo>
                    <a:lnTo>
                      <a:pt x="10" y="3161"/>
                    </a:lnTo>
                    <a:close/>
                    <a:moveTo>
                      <a:pt x="10" y="3299"/>
                    </a:moveTo>
                    <a:lnTo>
                      <a:pt x="10" y="3379"/>
                    </a:lnTo>
                    <a:lnTo>
                      <a:pt x="10" y="3381"/>
                    </a:lnTo>
                    <a:lnTo>
                      <a:pt x="9" y="3382"/>
                    </a:lnTo>
                    <a:lnTo>
                      <a:pt x="7" y="3383"/>
                    </a:lnTo>
                    <a:lnTo>
                      <a:pt x="6" y="3385"/>
                    </a:lnTo>
                    <a:lnTo>
                      <a:pt x="3" y="3383"/>
                    </a:lnTo>
                    <a:lnTo>
                      <a:pt x="1" y="3382"/>
                    </a:lnTo>
                    <a:lnTo>
                      <a:pt x="0" y="3381"/>
                    </a:lnTo>
                    <a:lnTo>
                      <a:pt x="0" y="3379"/>
                    </a:lnTo>
                    <a:lnTo>
                      <a:pt x="0" y="3299"/>
                    </a:lnTo>
                    <a:lnTo>
                      <a:pt x="0" y="3296"/>
                    </a:lnTo>
                    <a:lnTo>
                      <a:pt x="1" y="3295"/>
                    </a:lnTo>
                    <a:lnTo>
                      <a:pt x="3" y="3294"/>
                    </a:lnTo>
                    <a:lnTo>
                      <a:pt x="6" y="3293"/>
                    </a:lnTo>
                    <a:lnTo>
                      <a:pt x="7" y="3294"/>
                    </a:lnTo>
                    <a:lnTo>
                      <a:pt x="9" y="3295"/>
                    </a:lnTo>
                    <a:lnTo>
                      <a:pt x="10" y="3296"/>
                    </a:lnTo>
                    <a:lnTo>
                      <a:pt x="10" y="3299"/>
                    </a:lnTo>
                    <a:close/>
                    <a:moveTo>
                      <a:pt x="10" y="3436"/>
                    </a:moveTo>
                    <a:lnTo>
                      <a:pt x="10" y="3516"/>
                    </a:lnTo>
                    <a:lnTo>
                      <a:pt x="10" y="3519"/>
                    </a:lnTo>
                    <a:lnTo>
                      <a:pt x="9" y="3520"/>
                    </a:lnTo>
                    <a:lnTo>
                      <a:pt x="7" y="3521"/>
                    </a:lnTo>
                    <a:lnTo>
                      <a:pt x="6" y="3522"/>
                    </a:lnTo>
                    <a:lnTo>
                      <a:pt x="3" y="3521"/>
                    </a:lnTo>
                    <a:lnTo>
                      <a:pt x="1" y="3520"/>
                    </a:lnTo>
                    <a:lnTo>
                      <a:pt x="0" y="3519"/>
                    </a:lnTo>
                    <a:lnTo>
                      <a:pt x="0" y="3516"/>
                    </a:lnTo>
                    <a:lnTo>
                      <a:pt x="0" y="3436"/>
                    </a:lnTo>
                    <a:lnTo>
                      <a:pt x="0" y="3434"/>
                    </a:lnTo>
                    <a:lnTo>
                      <a:pt x="1" y="3431"/>
                    </a:lnTo>
                    <a:lnTo>
                      <a:pt x="3" y="3430"/>
                    </a:lnTo>
                    <a:lnTo>
                      <a:pt x="6" y="3430"/>
                    </a:lnTo>
                    <a:lnTo>
                      <a:pt x="7" y="3430"/>
                    </a:lnTo>
                    <a:lnTo>
                      <a:pt x="9" y="3431"/>
                    </a:lnTo>
                    <a:lnTo>
                      <a:pt x="10" y="3434"/>
                    </a:lnTo>
                    <a:lnTo>
                      <a:pt x="10" y="3436"/>
                    </a:lnTo>
                    <a:close/>
                    <a:moveTo>
                      <a:pt x="10" y="3574"/>
                    </a:moveTo>
                    <a:lnTo>
                      <a:pt x="10" y="3654"/>
                    </a:lnTo>
                    <a:lnTo>
                      <a:pt x="10" y="3655"/>
                    </a:lnTo>
                    <a:lnTo>
                      <a:pt x="9" y="3657"/>
                    </a:lnTo>
                    <a:lnTo>
                      <a:pt x="7" y="3658"/>
                    </a:lnTo>
                    <a:lnTo>
                      <a:pt x="6" y="3658"/>
                    </a:lnTo>
                    <a:lnTo>
                      <a:pt x="3" y="3658"/>
                    </a:lnTo>
                    <a:lnTo>
                      <a:pt x="1" y="3657"/>
                    </a:lnTo>
                    <a:lnTo>
                      <a:pt x="0" y="3655"/>
                    </a:lnTo>
                    <a:lnTo>
                      <a:pt x="0" y="3654"/>
                    </a:lnTo>
                    <a:lnTo>
                      <a:pt x="0" y="3574"/>
                    </a:lnTo>
                    <a:lnTo>
                      <a:pt x="0" y="3571"/>
                    </a:lnTo>
                    <a:lnTo>
                      <a:pt x="1" y="3569"/>
                    </a:lnTo>
                    <a:lnTo>
                      <a:pt x="3" y="3568"/>
                    </a:lnTo>
                    <a:lnTo>
                      <a:pt x="6" y="3568"/>
                    </a:lnTo>
                    <a:lnTo>
                      <a:pt x="7" y="3568"/>
                    </a:lnTo>
                    <a:lnTo>
                      <a:pt x="9" y="3569"/>
                    </a:lnTo>
                    <a:lnTo>
                      <a:pt x="10" y="3571"/>
                    </a:lnTo>
                    <a:lnTo>
                      <a:pt x="10" y="3574"/>
                    </a:lnTo>
                    <a:close/>
                    <a:moveTo>
                      <a:pt x="10" y="3710"/>
                    </a:moveTo>
                    <a:lnTo>
                      <a:pt x="10" y="3790"/>
                    </a:lnTo>
                    <a:lnTo>
                      <a:pt x="10" y="3792"/>
                    </a:lnTo>
                    <a:lnTo>
                      <a:pt x="9" y="3795"/>
                    </a:lnTo>
                    <a:lnTo>
                      <a:pt x="7" y="3796"/>
                    </a:lnTo>
                    <a:lnTo>
                      <a:pt x="6" y="3796"/>
                    </a:lnTo>
                    <a:lnTo>
                      <a:pt x="3" y="3796"/>
                    </a:lnTo>
                    <a:lnTo>
                      <a:pt x="1" y="3795"/>
                    </a:lnTo>
                    <a:lnTo>
                      <a:pt x="0" y="3792"/>
                    </a:lnTo>
                    <a:lnTo>
                      <a:pt x="0" y="3790"/>
                    </a:lnTo>
                    <a:lnTo>
                      <a:pt x="0" y="3710"/>
                    </a:lnTo>
                    <a:lnTo>
                      <a:pt x="0" y="3707"/>
                    </a:lnTo>
                    <a:lnTo>
                      <a:pt x="1" y="3706"/>
                    </a:lnTo>
                    <a:lnTo>
                      <a:pt x="3" y="3705"/>
                    </a:lnTo>
                    <a:lnTo>
                      <a:pt x="6" y="3705"/>
                    </a:lnTo>
                    <a:lnTo>
                      <a:pt x="7" y="3705"/>
                    </a:lnTo>
                    <a:lnTo>
                      <a:pt x="9" y="3706"/>
                    </a:lnTo>
                    <a:lnTo>
                      <a:pt x="10" y="3707"/>
                    </a:lnTo>
                    <a:lnTo>
                      <a:pt x="10" y="3710"/>
                    </a:lnTo>
                    <a:close/>
                    <a:moveTo>
                      <a:pt x="10" y="3847"/>
                    </a:moveTo>
                    <a:lnTo>
                      <a:pt x="10" y="3927"/>
                    </a:lnTo>
                    <a:lnTo>
                      <a:pt x="10" y="3930"/>
                    </a:lnTo>
                    <a:lnTo>
                      <a:pt x="9" y="3931"/>
                    </a:lnTo>
                    <a:lnTo>
                      <a:pt x="7" y="3932"/>
                    </a:lnTo>
                    <a:lnTo>
                      <a:pt x="6" y="3933"/>
                    </a:lnTo>
                    <a:lnTo>
                      <a:pt x="3" y="3932"/>
                    </a:lnTo>
                    <a:lnTo>
                      <a:pt x="1" y="3931"/>
                    </a:lnTo>
                    <a:lnTo>
                      <a:pt x="0" y="3930"/>
                    </a:lnTo>
                    <a:lnTo>
                      <a:pt x="0" y="3927"/>
                    </a:lnTo>
                    <a:lnTo>
                      <a:pt x="0" y="3847"/>
                    </a:lnTo>
                    <a:lnTo>
                      <a:pt x="0" y="3845"/>
                    </a:lnTo>
                    <a:lnTo>
                      <a:pt x="1" y="3844"/>
                    </a:lnTo>
                    <a:lnTo>
                      <a:pt x="3" y="3843"/>
                    </a:lnTo>
                    <a:lnTo>
                      <a:pt x="6" y="3841"/>
                    </a:lnTo>
                    <a:lnTo>
                      <a:pt x="7" y="3843"/>
                    </a:lnTo>
                    <a:lnTo>
                      <a:pt x="9" y="3844"/>
                    </a:lnTo>
                    <a:lnTo>
                      <a:pt x="10" y="3845"/>
                    </a:lnTo>
                    <a:lnTo>
                      <a:pt x="10" y="3847"/>
                    </a:lnTo>
                    <a:close/>
                    <a:moveTo>
                      <a:pt x="10" y="3985"/>
                    </a:moveTo>
                    <a:lnTo>
                      <a:pt x="10" y="4065"/>
                    </a:lnTo>
                    <a:lnTo>
                      <a:pt x="10" y="4066"/>
                    </a:lnTo>
                    <a:lnTo>
                      <a:pt x="9" y="4069"/>
                    </a:lnTo>
                    <a:lnTo>
                      <a:pt x="7" y="4070"/>
                    </a:lnTo>
                    <a:lnTo>
                      <a:pt x="6" y="4071"/>
                    </a:lnTo>
                    <a:lnTo>
                      <a:pt x="3" y="4070"/>
                    </a:lnTo>
                    <a:lnTo>
                      <a:pt x="1" y="4069"/>
                    </a:lnTo>
                    <a:lnTo>
                      <a:pt x="0" y="4066"/>
                    </a:lnTo>
                    <a:lnTo>
                      <a:pt x="0" y="4065"/>
                    </a:lnTo>
                    <a:lnTo>
                      <a:pt x="0" y="3985"/>
                    </a:lnTo>
                    <a:lnTo>
                      <a:pt x="0" y="3982"/>
                    </a:lnTo>
                    <a:lnTo>
                      <a:pt x="1" y="3980"/>
                    </a:lnTo>
                    <a:lnTo>
                      <a:pt x="3" y="3979"/>
                    </a:lnTo>
                    <a:lnTo>
                      <a:pt x="6" y="3979"/>
                    </a:lnTo>
                    <a:lnTo>
                      <a:pt x="7" y="3979"/>
                    </a:lnTo>
                    <a:lnTo>
                      <a:pt x="9" y="3980"/>
                    </a:lnTo>
                    <a:lnTo>
                      <a:pt x="10" y="3982"/>
                    </a:lnTo>
                    <a:lnTo>
                      <a:pt x="10" y="3985"/>
                    </a:lnTo>
                    <a:close/>
                    <a:moveTo>
                      <a:pt x="10" y="4122"/>
                    </a:moveTo>
                    <a:lnTo>
                      <a:pt x="10" y="4201"/>
                    </a:lnTo>
                    <a:lnTo>
                      <a:pt x="10" y="4204"/>
                    </a:lnTo>
                    <a:lnTo>
                      <a:pt x="9" y="4206"/>
                    </a:lnTo>
                    <a:lnTo>
                      <a:pt x="7" y="4207"/>
                    </a:lnTo>
                    <a:lnTo>
                      <a:pt x="6" y="4207"/>
                    </a:lnTo>
                    <a:lnTo>
                      <a:pt x="3" y="4207"/>
                    </a:lnTo>
                    <a:lnTo>
                      <a:pt x="1" y="4206"/>
                    </a:lnTo>
                    <a:lnTo>
                      <a:pt x="0" y="4204"/>
                    </a:lnTo>
                    <a:lnTo>
                      <a:pt x="0" y="4201"/>
                    </a:lnTo>
                    <a:lnTo>
                      <a:pt x="0" y="4122"/>
                    </a:lnTo>
                    <a:lnTo>
                      <a:pt x="0" y="4120"/>
                    </a:lnTo>
                    <a:lnTo>
                      <a:pt x="1" y="4118"/>
                    </a:lnTo>
                    <a:lnTo>
                      <a:pt x="3" y="4116"/>
                    </a:lnTo>
                    <a:lnTo>
                      <a:pt x="6" y="4116"/>
                    </a:lnTo>
                    <a:lnTo>
                      <a:pt x="7" y="4116"/>
                    </a:lnTo>
                    <a:lnTo>
                      <a:pt x="9" y="4118"/>
                    </a:lnTo>
                    <a:lnTo>
                      <a:pt x="10" y="4120"/>
                    </a:lnTo>
                    <a:lnTo>
                      <a:pt x="10" y="4122"/>
                    </a:lnTo>
                    <a:close/>
                    <a:moveTo>
                      <a:pt x="10" y="4259"/>
                    </a:moveTo>
                    <a:lnTo>
                      <a:pt x="10" y="4339"/>
                    </a:lnTo>
                    <a:lnTo>
                      <a:pt x="10" y="4341"/>
                    </a:lnTo>
                    <a:lnTo>
                      <a:pt x="9" y="4344"/>
                    </a:lnTo>
                    <a:lnTo>
                      <a:pt x="7" y="4345"/>
                    </a:lnTo>
                    <a:lnTo>
                      <a:pt x="6" y="4345"/>
                    </a:lnTo>
                    <a:lnTo>
                      <a:pt x="3" y="4345"/>
                    </a:lnTo>
                    <a:lnTo>
                      <a:pt x="1" y="4344"/>
                    </a:lnTo>
                    <a:lnTo>
                      <a:pt x="0" y="4341"/>
                    </a:lnTo>
                    <a:lnTo>
                      <a:pt x="0" y="4339"/>
                    </a:lnTo>
                    <a:lnTo>
                      <a:pt x="0" y="4259"/>
                    </a:lnTo>
                    <a:lnTo>
                      <a:pt x="0" y="4256"/>
                    </a:lnTo>
                    <a:lnTo>
                      <a:pt x="1" y="4255"/>
                    </a:lnTo>
                    <a:lnTo>
                      <a:pt x="3" y="4254"/>
                    </a:lnTo>
                    <a:lnTo>
                      <a:pt x="6" y="4254"/>
                    </a:lnTo>
                    <a:lnTo>
                      <a:pt x="7" y="4254"/>
                    </a:lnTo>
                    <a:lnTo>
                      <a:pt x="9" y="4255"/>
                    </a:lnTo>
                    <a:lnTo>
                      <a:pt x="10" y="4256"/>
                    </a:lnTo>
                    <a:lnTo>
                      <a:pt x="10" y="4259"/>
                    </a:lnTo>
                    <a:close/>
                    <a:moveTo>
                      <a:pt x="10" y="4396"/>
                    </a:moveTo>
                    <a:lnTo>
                      <a:pt x="10" y="4476"/>
                    </a:lnTo>
                    <a:lnTo>
                      <a:pt x="10" y="4479"/>
                    </a:lnTo>
                    <a:lnTo>
                      <a:pt x="9" y="4480"/>
                    </a:lnTo>
                    <a:lnTo>
                      <a:pt x="7" y="4481"/>
                    </a:lnTo>
                    <a:lnTo>
                      <a:pt x="6" y="4482"/>
                    </a:lnTo>
                    <a:lnTo>
                      <a:pt x="3" y="4481"/>
                    </a:lnTo>
                    <a:lnTo>
                      <a:pt x="1" y="4480"/>
                    </a:lnTo>
                    <a:lnTo>
                      <a:pt x="0" y="4479"/>
                    </a:lnTo>
                    <a:lnTo>
                      <a:pt x="0" y="4476"/>
                    </a:lnTo>
                    <a:lnTo>
                      <a:pt x="0" y="4396"/>
                    </a:lnTo>
                    <a:lnTo>
                      <a:pt x="0" y="4394"/>
                    </a:lnTo>
                    <a:lnTo>
                      <a:pt x="1" y="4393"/>
                    </a:lnTo>
                    <a:lnTo>
                      <a:pt x="3" y="4391"/>
                    </a:lnTo>
                    <a:lnTo>
                      <a:pt x="6" y="4390"/>
                    </a:lnTo>
                    <a:lnTo>
                      <a:pt x="7" y="4391"/>
                    </a:lnTo>
                    <a:lnTo>
                      <a:pt x="9" y="4393"/>
                    </a:lnTo>
                    <a:lnTo>
                      <a:pt x="10" y="4394"/>
                    </a:lnTo>
                    <a:lnTo>
                      <a:pt x="10" y="4396"/>
                    </a:lnTo>
                    <a:close/>
                    <a:moveTo>
                      <a:pt x="10" y="4534"/>
                    </a:moveTo>
                    <a:lnTo>
                      <a:pt x="10" y="4614"/>
                    </a:lnTo>
                    <a:lnTo>
                      <a:pt x="10" y="4615"/>
                    </a:lnTo>
                    <a:lnTo>
                      <a:pt x="9" y="4617"/>
                    </a:lnTo>
                    <a:lnTo>
                      <a:pt x="7" y="4618"/>
                    </a:lnTo>
                    <a:lnTo>
                      <a:pt x="6" y="4620"/>
                    </a:lnTo>
                    <a:lnTo>
                      <a:pt x="3" y="4618"/>
                    </a:lnTo>
                    <a:lnTo>
                      <a:pt x="1" y="4617"/>
                    </a:lnTo>
                    <a:lnTo>
                      <a:pt x="0" y="4615"/>
                    </a:lnTo>
                    <a:lnTo>
                      <a:pt x="0" y="4614"/>
                    </a:lnTo>
                    <a:lnTo>
                      <a:pt x="0" y="4534"/>
                    </a:lnTo>
                    <a:lnTo>
                      <a:pt x="0" y="4531"/>
                    </a:lnTo>
                    <a:lnTo>
                      <a:pt x="1" y="4529"/>
                    </a:lnTo>
                    <a:lnTo>
                      <a:pt x="3" y="4528"/>
                    </a:lnTo>
                    <a:lnTo>
                      <a:pt x="6" y="4528"/>
                    </a:lnTo>
                    <a:lnTo>
                      <a:pt x="7" y="4528"/>
                    </a:lnTo>
                    <a:lnTo>
                      <a:pt x="9" y="4529"/>
                    </a:lnTo>
                    <a:lnTo>
                      <a:pt x="10" y="4531"/>
                    </a:lnTo>
                    <a:lnTo>
                      <a:pt x="10" y="4534"/>
                    </a:lnTo>
                    <a:close/>
                    <a:moveTo>
                      <a:pt x="10" y="4671"/>
                    </a:moveTo>
                    <a:lnTo>
                      <a:pt x="10" y="4750"/>
                    </a:lnTo>
                    <a:lnTo>
                      <a:pt x="10" y="4752"/>
                    </a:lnTo>
                    <a:lnTo>
                      <a:pt x="9" y="4755"/>
                    </a:lnTo>
                    <a:lnTo>
                      <a:pt x="7" y="4756"/>
                    </a:lnTo>
                    <a:lnTo>
                      <a:pt x="6" y="4756"/>
                    </a:lnTo>
                    <a:lnTo>
                      <a:pt x="3" y="4756"/>
                    </a:lnTo>
                    <a:lnTo>
                      <a:pt x="1" y="4755"/>
                    </a:lnTo>
                    <a:lnTo>
                      <a:pt x="0" y="4752"/>
                    </a:lnTo>
                    <a:lnTo>
                      <a:pt x="0" y="4750"/>
                    </a:lnTo>
                    <a:lnTo>
                      <a:pt x="0" y="4671"/>
                    </a:lnTo>
                    <a:lnTo>
                      <a:pt x="0" y="4669"/>
                    </a:lnTo>
                    <a:lnTo>
                      <a:pt x="1" y="4666"/>
                    </a:lnTo>
                    <a:lnTo>
                      <a:pt x="3" y="4665"/>
                    </a:lnTo>
                    <a:lnTo>
                      <a:pt x="6" y="4665"/>
                    </a:lnTo>
                    <a:lnTo>
                      <a:pt x="7" y="4665"/>
                    </a:lnTo>
                    <a:lnTo>
                      <a:pt x="9" y="4666"/>
                    </a:lnTo>
                    <a:lnTo>
                      <a:pt x="10" y="4669"/>
                    </a:lnTo>
                    <a:lnTo>
                      <a:pt x="10" y="4671"/>
                    </a:lnTo>
                    <a:close/>
                    <a:moveTo>
                      <a:pt x="10" y="4807"/>
                    </a:moveTo>
                    <a:lnTo>
                      <a:pt x="10" y="4888"/>
                    </a:lnTo>
                    <a:lnTo>
                      <a:pt x="10" y="4890"/>
                    </a:lnTo>
                    <a:lnTo>
                      <a:pt x="9" y="4892"/>
                    </a:lnTo>
                    <a:lnTo>
                      <a:pt x="7" y="4893"/>
                    </a:lnTo>
                    <a:lnTo>
                      <a:pt x="6" y="4893"/>
                    </a:lnTo>
                    <a:lnTo>
                      <a:pt x="3" y="4893"/>
                    </a:lnTo>
                    <a:lnTo>
                      <a:pt x="1" y="4892"/>
                    </a:lnTo>
                    <a:lnTo>
                      <a:pt x="0" y="4890"/>
                    </a:lnTo>
                    <a:lnTo>
                      <a:pt x="0" y="4888"/>
                    </a:lnTo>
                    <a:lnTo>
                      <a:pt x="0" y="4807"/>
                    </a:lnTo>
                    <a:lnTo>
                      <a:pt x="0" y="4805"/>
                    </a:lnTo>
                    <a:lnTo>
                      <a:pt x="1" y="4804"/>
                    </a:lnTo>
                    <a:lnTo>
                      <a:pt x="3" y="4803"/>
                    </a:lnTo>
                    <a:lnTo>
                      <a:pt x="6" y="4803"/>
                    </a:lnTo>
                    <a:lnTo>
                      <a:pt x="7" y="4803"/>
                    </a:lnTo>
                    <a:lnTo>
                      <a:pt x="9" y="4804"/>
                    </a:lnTo>
                    <a:lnTo>
                      <a:pt x="10" y="4805"/>
                    </a:lnTo>
                    <a:lnTo>
                      <a:pt x="10" y="4807"/>
                    </a:lnTo>
                    <a:close/>
                    <a:moveTo>
                      <a:pt x="10" y="4945"/>
                    </a:moveTo>
                    <a:lnTo>
                      <a:pt x="10" y="5025"/>
                    </a:lnTo>
                    <a:lnTo>
                      <a:pt x="10" y="5027"/>
                    </a:lnTo>
                    <a:lnTo>
                      <a:pt x="9" y="5029"/>
                    </a:lnTo>
                    <a:lnTo>
                      <a:pt x="7" y="5030"/>
                    </a:lnTo>
                    <a:lnTo>
                      <a:pt x="6" y="5031"/>
                    </a:lnTo>
                    <a:lnTo>
                      <a:pt x="3" y="5030"/>
                    </a:lnTo>
                    <a:lnTo>
                      <a:pt x="1" y="5029"/>
                    </a:lnTo>
                    <a:lnTo>
                      <a:pt x="0" y="5027"/>
                    </a:lnTo>
                    <a:lnTo>
                      <a:pt x="0" y="5025"/>
                    </a:lnTo>
                    <a:lnTo>
                      <a:pt x="0" y="4945"/>
                    </a:lnTo>
                    <a:lnTo>
                      <a:pt x="0" y="4943"/>
                    </a:lnTo>
                    <a:lnTo>
                      <a:pt x="1" y="4941"/>
                    </a:lnTo>
                    <a:lnTo>
                      <a:pt x="3" y="4940"/>
                    </a:lnTo>
                    <a:lnTo>
                      <a:pt x="6" y="4939"/>
                    </a:lnTo>
                    <a:lnTo>
                      <a:pt x="7" y="4940"/>
                    </a:lnTo>
                    <a:lnTo>
                      <a:pt x="9" y="4941"/>
                    </a:lnTo>
                    <a:lnTo>
                      <a:pt x="10" y="4943"/>
                    </a:lnTo>
                    <a:lnTo>
                      <a:pt x="10" y="4945"/>
                    </a:lnTo>
                    <a:close/>
                    <a:moveTo>
                      <a:pt x="10" y="5082"/>
                    </a:moveTo>
                    <a:lnTo>
                      <a:pt x="10" y="5162"/>
                    </a:lnTo>
                    <a:lnTo>
                      <a:pt x="10" y="5164"/>
                    </a:lnTo>
                    <a:lnTo>
                      <a:pt x="9" y="5166"/>
                    </a:lnTo>
                    <a:lnTo>
                      <a:pt x="7" y="5167"/>
                    </a:lnTo>
                    <a:lnTo>
                      <a:pt x="6" y="5168"/>
                    </a:lnTo>
                    <a:lnTo>
                      <a:pt x="3" y="5167"/>
                    </a:lnTo>
                    <a:lnTo>
                      <a:pt x="1" y="5166"/>
                    </a:lnTo>
                    <a:lnTo>
                      <a:pt x="0" y="5164"/>
                    </a:lnTo>
                    <a:lnTo>
                      <a:pt x="0" y="5162"/>
                    </a:lnTo>
                    <a:lnTo>
                      <a:pt x="0" y="5082"/>
                    </a:lnTo>
                    <a:lnTo>
                      <a:pt x="0" y="5080"/>
                    </a:lnTo>
                    <a:lnTo>
                      <a:pt x="1" y="5078"/>
                    </a:lnTo>
                    <a:lnTo>
                      <a:pt x="3" y="5076"/>
                    </a:lnTo>
                    <a:lnTo>
                      <a:pt x="6" y="5076"/>
                    </a:lnTo>
                    <a:lnTo>
                      <a:pt x="7" y="5076"/>
                    </a:lnTo>
                    <a:lnTo>
                      <a:pt x="9" y="5078"/>
                    </a:lnTo>
                    <a:lnTo>
                      <a:pt x="10" y="5080"/>
                    </a:lnTo>
                    <a:lnTo>
                      <a:pt x="10" y="5082"/>
                    </a:lnTo>
                    <a:close/>
                    <a:moveTo>
                      <a:pt x="10" y="5220"/>
                    </a:moveTo>
                    <a:lnTo>
                      <a:pt x="10" y="5299"/>
                    </a:lnTo>
                    <a:lnTo>
                      <a:pt x="10" y="5301"/>
                    </a:lnTo>
                    <a:lnTo>
                      <a:pt x="9" y="5304"/>
                    </a:lnTo>
                    <a:lnTo>
                      <a:pt x="7" y="5305"/>
                    </a:lnTo>
                    <a:lnTo>
                      <a:pt x="6" y="5305"/>
                    </a:lnTo>
                    <a:lnTo>
                      <a:pt x="3" y="5305"/>
                    </a:lnTo>
                    <a:lnTo>
                      <a:pt x="1" y="5304"/>
                    </a:lnTo>
                    <a:lnTo>
                      <a:pt x="0" y="5301"/>
                    </a:lnTo>
                    <a:lnTo>
                      <a:pt x="0" y="5299"/>
                    </a:lnTo>
                    <a:lnTo>
                      <a:pt x="0" y="5220"/>
                    </a:lnTo>
                    <a:lnTo>
                      <a:pt x="0" y="5217"/>
                    </a:lnTo>
                    <a:lnTo>
                      <a:pt x="1" y="5215"/>
                    </a:lnTo>
                    <a:lnTo>
                      <a:pt x="3" y="5214"/>
                    </a:lnTo>
                    <a:lnTo>
                      <a:pt x="6" y="5214"/>
                    </a:lnTo>
                    <a:lnTo>
                      <a:pt x="7" y="5214"/>
                    </a:lnTo>
                    <a:lnTo>
                      <a:pt x="9" y="5215"/>
                    </a:lnTo>
                    <a:lnTo>
                      <a:pt x="10" y="5217"/>
                    </a:lnTo>
                    <a:lnTo>
                      <a:pt x="10" y="5220"/>
                    </a:lnTo>
                    <a:close/>
                    <a:moveTo>
                      <a:pt x="10" y="5356"/>
                    </a:moveTo>
                    <a:lnTo>
                      <a:pt x="10" y="5436"/>
                    </a:lnTo>
                    <a:lnTo>
                      <a:pt x="10" y="5439"/>
                    </a:lnTo>
                    <a:lnTo>
                      <a:pt x="9" y="5441"/>
                    </a:lnTo>
                    <a:lnTo>
                      <a:pt x="7" y="5442"/>
                    </a:lnTo>
                    <a:lnTo>
                      <a:pt x="6" y="5442"/>
                    </a:lnTo>
                    <a:lnTo>
                      <a:pt x="3" y="5442"/>
                    </a:lnTo>
                    <a:lnTo>
                      <a:pt x="1" y="5441"/>
                    </a:lnTo>
                    <a:lnTo>
                      <a:pt x="0" y="5439"/>
                    </a:lnTo>
                    <a:lnTo>
                      <a:pt x="0" y="5436"/>
                    </a:lnTo>
                    <a:lnTo>
                      <a:pt x="0" y="5356"/>
                    </a:lnTo>
                    <a:lnTo>
                      <a:pt x="0" y="5354"/>
                    </a:lnTo>
                    <a:lnTo>
                      <a:pt x="1" y="5353"/>
                    </a:lnTo>
                    <a:lnTo>
                      <a:pt x="3" y="5351"/>
                    </a:lnTo>
                    <a:lnTo>
                      <a:pt x="6" y="5351"/>
                    </a:lnTo>
                    <a:lnTo>
                      <a:pt x="7" y="5351"/>
                    </a:lnTo>
                    <a:lnTo>
                      <a:pt x="9" y="5353"/>
                    </a:lnTo>
                    <a:lnTo>
                      <a:pt x="10" y="5354"/>
                    </a:lnTo>
                    <a:lnTo>
                      <a:pt x="10" y="5356"/>
                    </a:lnTo>
                    <a:close/>
                    <a:moveTo>
                      <a:pt x="10" y="5494"/>
                    </a:moveTo>
                    <a:lnTo>
                      <a:pt x="10" y="5574"/>
                    </a:lnTo>
                    <a:lnTo>
                      <a:pt x="10" y="5576"/>
                    </a:lnTo>
                    <a:lnTo>
                      <a:pt x="9" y="5577"/>
                    </a:lnTo>
                    <a:lnTo>
                      <a:pt x="7" y="5579"/>
                    </a:lnTo>
                    <a:lnTo>
                      <a:pt x="6" y="5580"/>
                    </a:lnTo>
                    <a:lnTo>
                      <a:pt x="3" y="5579"/>
                    </a:lnTo>
                    <a:lnTo>
                      <a:pt x="1" y="5577"/>
                    </a:lnTo>
                    <a:lnTo>
                      <a:pt x="0" y="5576"/>
                    </a:lnTo>
                    <a:lnTo>
                      <a:pt x="0" y="5574"/>
                    </a:lnTo>
                    <a:lnTo>
                      <a:pt x="0" y="5494"/>
                    </a:lnTo>
                    <a:lnTo>
                      <a:pt x="0" y="5491"/>
                    </a:lnTo>
                    <a:lnTo>
                      <a:pt x="1" y="5490"/>
                    </a:lnTo>
                    <a:lnTo>
                      <a:pt x="3" y="5489"/>
                    </a:lnTo>
                    <a:lnTo>
                      <a:pt x="6" y="5488"/>
                    </a:lnTo>
                    <a:lnTo>
                      <a:pt x="7" y="5489"/>
                    </a:lnTo>
                    <a:lnTo>
                      <a:pt x="9" y="5490"/>
                    </a:lnTo>
                    <a:lnTo>
                      <a:pt x="10" y="5491"/>
                    </a:lnTo>
                    <a:lnTo>
                      <a:pt x="10" y="5494"/>
                    </a:lnTo>
                    <a:close/>
                    <a:moveTo>
                      <a:pt x="10" y="5631"/>
                    </a:moveTo>
                    <a:lnTo>
                      <a:pt x="10" y="5711"/>
                    </a:lnTo>
                    <a:lnTo>
                      <a:pt x="10" y="5712"/>
                    </a:lnTo>
                    <a:lnTo>
                      <a:pt x="9" y="5715"/>
                    </a:lnTo>
                    <a:lnTo>
                      <a:pt x="7" y="5716"/>
                    </a:lnTo>
                    <a:lnTo>
                      <a:pt x="6" y="5717"/>
                    </a:lnTo>
                    <a:lnTo>
                      <a:pt x="3" y="5716"/>
                    </a:lnTo>
                    <a:lnTo>
                      <a:pt x="1" y="5715"/>
                    </a:lnTo>
                    <a:lnTo>
                      <a:pt x="0" y="5712"/>
                    </a:lnTo>
                    <a:lnTo>
                      <a:pt x="0" y="5711"/>
                    </a:lnTo>
                    <a:lnTo>
                      <a:pt x="0" y="5631"/>
                    </a:lnTo>
                    <a:lnTo>
                      <a:pt x="0" y="5629"/>
                    </a:lnTo>
                    <a:lnTo>
                      <a:pt x="1" y="5626"/>
                    </a:lnTo>
                    <a:lnTo>
                      <a:pt x="3" y="5625"/>
                    </a:lnTo>
                    <a:lnTo>
                      <a:pt x="6" y="5625"/>
                    </a:lnTo>
                    <a:lnTo>
                      <a:pt x="7" y="5625"/>
                    </a:lnTo>
                    <a:lnTo>
                      <a:pt x="9" y="5626"/>
                    </a:lnTo>
                    <a:lnTo>
                      <a:pt x="10" y="5629"/>
                    </a:lnTo>
                    <a:lnTo>
                      <a:pt x="10" y="5631"/>
                    </a:lnTo>
                    <a:close/>
                    <a:moveTo>
                      <a:pt x="10" y="5769"/>
                    </a:moveTo>
                    <a:lnTo>
                      <a:pt x="10" y="5848"/>
                    </a:lnTo>
                    <a:lnTo>
                      <a:pt x="10" y="5850"/>
                    </a:lnTo>
                    <a:lnTo>
                      <a:pt x="9" y="5852"/>
                    </a:lnTo>
                    <a:lnTo>
                      <a:pt x="7" y="5854"/>
                    </a:lnTo>
                    <a:lnTo>
                      <a:pt x="6" y="5854"/>
                    </a:lnTo>
                    <a:lnTo>
                      <a:pt x="3" y="5854"/>
                    </a:lnTo>
                    <a:lnTo>
                      <a:pt x="1" y="5852"/>
                    </a:lnTo>
                    <a:lnTo>
                      <a:pt x="0" y="5850"/>
                    </a:lnTo>
                    <a:lnTo>
                      <a:pt x="0" y="5848"/>
                    </a:lnTo>
                    <a:lnTo>
                      <a:pt x="0" y="5769"/>
                    </a:lnTo>
                    <a:lnTo>
                      <a:pt x="0" y="5766"/>
                    </a:lnTo>
                    <a:lnTo>
                      <a:pt x="1" y="5764"/>
                    </a:lnTo>
                    <a:lnTo>
                      <a:pt x="3" y="5763"/>
                    </a:lnTo>
                    <a:lnTo>
                      <a:pt x="6" y="5763"/>
                    </a:lnTo>
                    <a:lnTo>
                      <a:pt x="7" y="5763"/>
                    </a:lnTo>
                    <a:lnTo>
                      <a:pt x="9" y="5764"/>
                    </a:lnTo>
                    <a:lnTo>
                      <a:pt x="10" y="5766"/>
                    </a:lnTo>
                    <a:lnTo>
                      <a:pt x="10" y="5769"/>
                    </a:lnTo>
                    <a:close/>
                    <a:moveTo>
                      <a:pt x="10" y="5905"/>
                    </a:moveTo>
                    <a:lnTo>
                      <a:pt x="10" y="5985"/>
                    </a:lnTo>
                    <a:lnTo>
                      <a:pt x="10" y="5987"/>
                    </a:lnTo>
                    <a:lnTo>
                      <a:pt x="9" y="5990"/>
                    </a:lnTo>
                    <a:lnTo>
                      <a:pt x="7" y="5991"/>
                    </a:lnTo>
                    <a:lnTo>
                      <a:pt x="6" y="5991"/>
                    </a:lnTo>
                    <a:lnTo>
                      <a:pt x="3" y="5991"/>
                    </a:lnTo>
                    <a:lnTo>
                      <a:pt x="1" y="5990"/>
                    </a:lnTo>
                    <a:lnTo>
                      <a:pt x="0" y="5987"/>
                    </a:lnTo>
                    <a:lnTo>
                      <a:pt x="0" y="5985"/>
                    </a:lnTo>
                    <a:lnTo>
                      <a:pt x="0" y="5905"/>
                    </a:lnTo>
                    <a:lnTo>
                      <a:pt x="0" y="5903"/>
                    </a:lnTo>
                    <a:lnTo>
                      <a:pt x="1" y="5901"/>
                    </a:lnTo>
                    <a:lnTo>
                      <a:pt x="3" y="5900"/>
                    </a:lnTo>
                    <a:lnTo>
                      <a:pt x="6" y="5900"/>
                    </a:lnTo>
                    <a:lnTo>
                      <a:pt x="7" y="5900"/>
                    </a:lnTo>
                    <a:lnTo>
                      <a:pt x="9" y="5901"/>
                    </a:lnTo>
                    <a:lnTo>
                      <a:pt x="10" y="5903"/>
                    </a:lnTo>
                    <a:lnTo>
                      <a:pt x="10" y="5905"/>
                    </a:lnTo>
                    <a:close/>
                    <a:moveTo>
                      <a:pt x="10" y="6042"/>
                    </a:moveTo>
                    <a:lnTo>
                      <a:pt x="10" y="6123"/>
                    </a:lnTo>
                    <a:lnTo>
                      <a:pt x="10" y="6125"/>
                    </a:lnTo>
                    <a:lnTo>
                      <a:pt x="9" y="6126"/>
                    </a:lnTo>
                    <a:lnTo>
                      <a:pt x="7" y="6127"/>
                    </a:lnTo>
                    <a:lnTo>
                      <a:pt x="6" y="6129"/>
                    </a:lnTo>
                    <a:lnTo>
                      <a:pt x="3" y="6127"/>
                    </a:lnTo>
                    <a:lnTo>
                      <a:pt x="1" y="6126"/>
                    </a:lnTo>
                    <a:lnTo>
                      <a:pt x="0" y="6125"/>
                    </a:lnTo>
                    <a:lnTo>
                      <a:pt x="0" y="6123"/>
                    </a:lnTo>
                    <a:lnTo>
                      <a:pt x="0" y="6042"/>
                    </a:lnTo>
                    <a:lnTo>
                      <a:pt x="0" y="6040"/>
                    </a:lnTo>
                    <a:lnTo>
                      <a:pt x="1" y="6039"/>
                    </a:lnTo>
                    <a:lnTo>
                      <a:pt x="3" y="6038"/>
                    </a:lnTo>
                    <a:lnTo>
                      <a:pt x="6" y="6036"/>
                    </a:lnTo>
                    <a:lnTo>
                      <a:pt x="7" y="6038"/>
                    </a:lnTo>
                    <a:lnTo>
                      <a:pt x="9" y="6039"/>
                    </a:lnTo>
                    <a:lnTo>
                      <a:pt x="10" y="6040"/>
                    </a:lnTo>
                    <a:lnTo>
                      <a:pt x="10" y="6042"/>
                    </a:lnTo>
                    <a:close/>
                    <a:moveTo>
                      <a:pt x="10" y="6180"/>
                    </a:moveTo>
                    <a:lnTo>
                      <a:pt x="10" y="6260"/>
                    </a:lnTo>
                    <a:lnTo>
                      <a:pt x="10" y="6261"/>
                    </a:lnTo>
                    <a:lnTo>
                      <a:pt x="9" y="6264"/>
                    </a:lnTo>
                    <a:lnTo>
                      <a:pt x="7" y="6265"/>
                    </a:lnTo>
                    <a:lnTo>
                      <a:pt x="6" y="6266"/>
                    </a:lnTo>
                    <a:lnTo>
                      <a:pt x="3" y="6265"/>
                    </a:lnTo>
                    <a:lnTo>
                      <a:pt x="1" y="6264"/>
                    </a:lnTo>
                    <a:lnTo>
                      <a:pt x="0" y="6261"/>
                    </a:lnTo>
                    <a:lnTo>
                      <a:pt x="0" y="6260"/>
                    </a:lnTo>
                    <a:lnTo>
                      <a:pt x="0" y="6180"/>
                    </a:lnTo>
                    <a:lnTo>
                      <a:pt x="0" y="6178"/>
                    </a:lnTo>
                    <a:lnTo>
                      <a:pt x="1" y="6175"/>
                    </a:lnTo>
                    <a:lnTo>
                      <a:pt x="3" y="6174"/>
                    </a:lnTo>
                    <a:lnTo>
                      <a:pt x="6" y="6174"/>
                    </a:lnTo>
                    <a:lnTo>
                      <a:pt x="7" y="6174"/>
                    </a:lnTo>
                    <a:lnTo>
                      <a:pt x="9" y="6175"/>
                    </a:lnTo>
                    <a:lnTo>
                      <a:pt x="10" y="6178"/>
                    </a:lnTo>
                    <a:lnTo>
                      <a:pt x="10" y="6180"/>
                    </a:lnTo>
                    <a:close/>
                    <a:moveTo>
                      <a:pt x="10" y="6317"/>
                    </a:moveTo>
                    <a:lnTo>
                      <a:pt x="10" y="6396"/>
                    </a:lnTo>
                    <a:lnTo>
                      <a:pt x="10" y="6399"/>
                    </a:lnTo>
                    <a:lnTo>
                      <a:pt x="9" y="6401"/>
                    </a:lnTo>
                    <a:lnTo>
                      <a:pt x="7" y="6402"/>
                    </a:lnTo>
                    <a:lnTo>
                      <a:pt x="6" y="6402"/>
                    </a:lnTo>
                    <a:lnTo>
                      <a:pt x="3" y="6402"/>
                    </a:lnTo>
                    <a:lnTo>
                      <a:pt x="1" y="6401"/>
                    </a:lnTo>
                    <a:lnTo>
                      <a:pt x="0" y="6399"/>
                    </a:lnTo>
                    <a:lnTo>
                      <a:pt x="0" y="6396"/>
                    </a:lnTo>
                    <a:lnTo>
                      <a:pt x="0" y="6317"/>
                    </a:lnTo>
                    <a:lnTo>
                      <a:pt x="0" y="6315"/>
                    </a:lnTo>
                    <a:lnTo>
                      <a:pt x="1" y="6313"/>
                    </a:lnTo>
                    <a:lnTo>
                      <a:pt x="3" y="6311"/>
                    </a:lnTo>
                    <a:lnTo>
                      <a:pt x="6" y="6311"/>
                    </a:lnTo>
                    <a:lnTo>
                      <a:pt x="7" y="6311"/>
                    </a:lnTo>
                    <a:lnTo>
                      <a:pt x="9" y="6313"/>
                    </a:lnTo>
                    <a:lnTo>
                      <a:pt x="10" y="6315"/>
                    </a:lnTo>
                    <a:lnTo>
                      <a:pt x="10" y="6317"/>
                    </a:lnTo>
                    <a:close/>
                    <a:moveTo>
                      <a:pt x="10" y="6454"/>
                    </a:moveTo>
                    <a:lnTo>
                      <a:pt x="10" y="6534"/>
                    </a:lnTo>
                    <a:lnTo>
                      <a:pt x="10" y="6536"/>
                    </a:lnTo>
                    <a:lnTo>
                      <a:pt x="9" y="6537"/>
                    </a:lnTo>
                    <a:lnTo>
                      <a:pt x="7" y="6539"/>
                    </a:lnTo>
                    <a:lnTo>
                      <a:pt x="6" y="6540"/>
                    </a:lnTo>
                    <a:lnTo>
                      <a:pt x="3" y="6539"/>
                    </a:lnTo>
                    <a:lnTo>
                      <a:pt x="1" y="6537"/>
                    </a:lnTo>
                    <a:lnTo>
                      <a:pt x="0" y="6536"/>
                    </a:lnTo>
                    <a:lnTo>
                      <a:pt x="0" y="6534"/>
                    </a:lnTo>
                    <a:lnTo>
                      <a:pt x="0" y="6454"/>
                    </a:lnTo>
                    <a:lnTo>
                      <a:pt x="0" y="6451"/>
                    </a:lnTo>
                    <a:lnTo>
                      <a:pt x="1" y="6450"/>
                    </a:lnTo>
                    <a:lnTo>
                      <a:pt x="3" y="6449"/>
                    </a:lnTo>
                    <a:lnTo>
                      <a:pt x="6" y="6449"/>
                    </a:lnTo>
                    <a:lnTo>
                      <a:pt x="7" y="6449"/>
                    </a:lnTo>
                    <a:lnTo>
                      <a:pt x="9" y="6450"/>
                    </a:lnTo>
                    <a:lnTo>
                      <a:pt x="10" y="6451"/>
                    </a:lnTo>
                    <a:lnTo>
                      <a:pt x="10" y="6454"/>
                    </a:lnTo>
                    <a:close/>
                  </a:path>
                </a:pathLst>
              </a:custGeom>
              <a:solidFill>
                <a:srgbClr val="000000"/>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329" name="Freeform 8"/>
              <p:cNvSpPr>
                <a:spLocks noEditPoints="1"/>
              </p:cNvSpPr>
              <p:nvPr/>
            </p:nvSpPr>
            <p:spPr bwMode="auto">
              <a:xfrm>
                <a:off x="2144713" y="838200"/>
                <a:ext cx="7937" cy="5191125"/>
              </a:xfrm>
              <a:custGeom>
                <a:avLst/>
                <a:gdLst>
                  <a:gd name="T0" fmla="*/ 2147483647 w 11"/>
                  <a:gd name="T1" fmla="*/ 2147483647 h 6539"/>
                  <a:gd name="T2" fmla="*/ 2147483647 w 11"/>
                  <a:gd name="T3" fmla="*/ 2147483647 h 6539"/>
                  <a:gd name="T4" fmla="*/ 2147483647 w 11"/>
                  <a:gd name="T5" fmla="*/ 2147483647 h 6539"/>
                  <a:gd name="T6" fmla="*/ 2147483647 w 11"/>
                  <a:gd name="T7" fmla="*/ 2147483647 h 6539"/>
                  <a:gd name="T8" fmla="*/ 0 w 11"/>
                  <a:gd name="T9" fmla="*/ 2147483647 h 6539"/>
                  <a:gd name="T10" fmla="*/ 2147483647 w 11"/>
                  <a:gd name="T11" fmla="*/ 2147483647 h 6539"/>
                  <a:gd name="T12" fmla="*/ 2147483647 w 11"/>
                  <a:gd name="T13" fmla="*/ 2147483647 h 6539"/>
                  <a:gd name="T14" fmla="*/ 2147483647 w 11"/>
                  <a:gd name="T15" fmla="*/ 2147483647 h 6539"/>
                  <a:gd name="T16" fmla="*/ 2147483647 w 11"/>
                  <a:gd name="T17" fmla="*/ 2147483647 h 6539"/>
                  <a:gd name="T18" fmla="*/ 0 w 11"/>
                  <a:gd name="T19" fmla="*/ 2147483647 h 6539"/>
                  <a:gd name="T20" fmla="*/ 2147483647 w 11"/>
                  <a:gd name="T21" fmla="*/ 2147483647 h 6539"/>
                  <a:gd name="T22" fmla="*/ 2147483647 w 11"/>
                  <a:gd name="T23" fmla="*/ 2147483647 h 6539"/>
                  <a:gd name="T24" fmla="*/ 2147483647 w 11"/>
                  <a:gd name="T25" fmla="*/ 2147483647 h 6539"/>
                  <a:gd name="T26" fmla="*/ 2147483647 w 11"/>
                  <a:gd name="T27" fmla="*/ 2147483647 h 6539"/>
                  <a:gd name="T28" fmla="*/ 0 w 11"/>
                  <a:gd name="T29" fmla="*/ 2147483647 h 6539"/>
                  <a:gd name="T30" fmla="*/ 2147483647 w 11"/>
                  <a:gd name="T31" fmla="*/ 2147483647 h 6539"/>
                  <a:gd name="T32" fmla="*/ 2147483647 w 11"/>
                  <a:gd name="T33" fmla="*/ 2147483647 h 6539"/>
                  <a:gd name="T34" fmla="*/ 2147483647 w 11"/>
                  <a:gd name="T35" fmla="*/ 2147483647 h 6539"/>
                  <a:gd name="T36" fmla="*/ 2147483647 w 11"/>
                  <a:gd name="T37" fmla="*/ 2147483647 h 6539"/>
                  <a:gd name="T38" fmla="*/ 0 w 11"/>
                  <a:gd name="T39" fmla="*/ 2147483647 h 6539"/>
                  <a:gd name="T40" fmla="*/ 2147483647 w 11"/>
                  <a:gd name="T41" fmla="*/ 2147483647 h 6539"/>
                  <a:gd name="T42" fmla="*/ 2147483647 w 11"/>
                  <a:gd name="T43" fmla="*/ 2147483647 h 6539"/>
                  <a:gd name="T44" fmla="*/ 2147483647 w 11"/>
                  <a:gd name="T45" fmla="*/ 2147483647 h 6539"/>
                  <a:gd name="T46" fmla="*/ 2147483647 w 11"/>
                  <a:gd name="T47" fmla="*/ 2147483647 h 6539"/>
                  <a:gd name="T48" fmla="*/ 0 w 11"/>
                  <a:gd name="T49" fmla="*/ 2147483647 h 6539"/>
                  <a:gd name="T50" fmla="*/ 2147483647 w 11"/>
                  <a:gd name="T51" fmla="*/ 2147483647 h 6539"/>
                  <a:gd name="T52" fmla="*/ 2147483647 w 11"/>
                  <a:gd name="T53" fmla="*/ 2147483647 h 6539"/>
                  <a:gd name="T54" fmla="*/ 2147483647 w 11"/>
                  <a:gd name="T55" fmla="*/ 2147483647 h 6539"/>
                  <a:gd name="T56" fmla="*/ 2147483647 w 11"/>
                  <a:gd name="T57" fmla="*/ 2147483647 h 6539"/>
                  <a:gd name="T58" fmla="*/ 0 w 11"/>
                  <a:gd name="T59" fmla="*/ 2147483647 h 6539"/>
                  <a:gd name="T60" fmla="*/ 2147483647 w 11"/>
                  <a:gd name="T61" fmla="*/ 2147483647 h 6539"/>
                  <a:gd name="T62" fmla="*/ 2147483647 w 11"/>
                  <a:gd name="T63" fmla="*/ 2147483647 h 6539"/>
                  <a:gd name="T64" fmla="*/ 2147483647 w 11"/>
                  <a:gd name="T65" fmla="*/ 2147483647 h 6539"/>
                  <a:gd name="T66" fmla="*/ 2147483647 w 11"/>
                  <a:gd name="T67" fmla="*/ 2147483647 h 6539"/>
                  <a:gd name="T68" fmla="*/ 0 w 11"/>
                  <a:gd name="T69" fmla="*/ 2147483647 h 6539"/>
                  <a:gd name="T70" fmla="*/ 2147483647 w 11"/>
                  <a:gd name="T71" fmla="*/ 2147483647 h 6539"/>
                  <a:gd name="T72" fmla="*/ 2147483647 w 11"/>
                  <a:gd name="T73" fmla="*/ 2147483647 h 6539"/>
                  <a:gd name="T74" fmla="*/ 2147483647 w 11"/>
                  <a:gd name="T75" fmla="*/ 2147483647 h 6539"/>
                  <a:gd name="T76" fmla="*/ 2147483647 w 11"/>
                  <a:gd name="T77" fmla="*/ 2147483647 h 6539"/>
                  <a:gd name="T78" fmla="*/ 0 w 11"/>
                  <a:gd name="T79" fmla="*/ 2147483647 h 6539"/>
                  <a:gd name="T80" fmla="*/ 2147483647 w 11"/>
                  <a:gd name="T81" fmla="*/ 2147483647 h 6539"/>
                  <a:gd name="T82" fmla="*/ 2147483647 w 11"/>
                  <a:gd name="T83" fmla="*/ 2147483647 h 6539"/>
                  <a:gd name="T84" fmla="*/ 2147483647 w 11"/>
                  <a:gd name="T85" fmla="*/ 2147483647 h 6539"/>
                  <a:gd name="T86" fmla="*/ 2147483647 w 11"/>
                  <a:gd name="T87" fmla="*/ 2147483647 h 6539"/>
                  <a:gd name="T88" fmla="*/ 0 w 11"/>
                  <a:gd name="T89" fmla="*/ 2147483647 h 6539"/>
                  <a:gd name="T90" fmla="*/ 2147483647 w 11"/>
                  <a:gd name="T91" fmla="*/ 2147483647 h 6539"/>
                  <a:gd name="T92" fmla="*/ 2147483647 w 11"/>
                  <a:gd name="T93" fmla="*/ 2147483647 h 6539"/>
                  <a:gd name="T94" fmla="*/ 2147483647 w 11"/>
                  <a:gd name="T95" fmla="*/ 2147483647 h 6539"/>
                  <a:gd name="T96" fmla="*/ 2147483647 w 11"/>
                  <a:gd name="T97" fmla="*/ 2147483647 h 6539"/>
                  <a:gd name="T98" fmla="*/ 0 w 11"/>
                  <a:gd name="T99" fmla="*/ 2147483647 h 6539"/>
                  <a:gd name="T100" fmla="*/ 2147483647 w 11"/>
                  <a:gd name="T101" fmla="*/ 2147483647 h 6539"/>
                  <a:gd name="T102" fmla="*/ 2147483647 w 11"/>
                  <a:gd name="T103" fmla="*/ 2147483647 h 6539"/>
                  <a:gd name="T104" fmla="*/ 2147483647 w 11"/>
                  <a:gd name="T105" fmla="*/ 2147483647 h 6539"/>
                  <a:gd name="T106" fmla="*/ 2147483647 w 11"/>
                  <a:gd name="T107" fmla="*/ 2147483647 h 6539"/>
                  <a:gd name="T108" fmla="*/ 0 w 11"/>
                  <a:gd name="T109" fmla="*/ 2147483647 h 6539"/>
                  <a:gd name="T110" fmla="*/ 2147483647 w 11"/>
                  <a:gd name="T111" fmla="*/ 2147483647 h 6539"/>
                  <a:gd name="T112" fmla="*/ 2147483647 w 11"/>
                  <a:gd name="T113" fmla="*/ 2147483647 h 6539"/>
                  <a:gd name="T114" fmla="*/ 2147483647 w 11"/>
                  <a:gd name="T115" fmla="*/ 2147483647 h 6539"/>
                  <a:gd name="T116" fmla="*/ 2147483647 w 11"/>
                  <a:gd name="T117" fmla="*/ 2147483647 h 6539"/>
                  <a:gd name="T118" fmla="*/ 0 w 11"/>
                  <a:gd name="T119" fmla="*/ 2147483647 h 65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
                  <a:gd name="T181" fmla="*/ 0 h 6539"/>
                  <a:gd name="T182" fmla="*/ 11 w 11"/>
                  <a:gd name="T183" fmla="*/ 6539 h 65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 h="6539">
                    <a:moveTo>
                      <a:pt x="0" y="6533"/>
                    </a:moveTo>
                    <a:lnTo>
                      <a:pt x="0" y="6453"/>
                    </a:lnTo>
                    <a:lnTo>
                      <a:pt x="0" y="6451"/>
                    </a:lnTo>
                    <a:lnTo>
                      <a:pt x="1" y="6450"/>
                    </a:lnTo>
                    <a:lnTo>
                      <a:pt x="2" y="6449"/>
                    </a:lnTo>
                    <a:lnTo>
                      <a:pt x="5" y="6449"/>
                    </a:lnTo>
                    <a:lnTo>
                      <a:pt x="7" y="6449"/>
                    </a:lnTo>
                    <a:lnTo>
                      <a:pt x="9" y="6450"/>
                    </a:lnTo>
                    <a:lnTo>
                      <a:pt x="11" y="6451"/>
                    </a:lnTo>
                    <a:lnTo>
                      <a:pt x="11" y="6453"/>
                    </a:lnTo>
                    <a:lnTo>
                      <a:pt x="11" y="6533"/>
                    </a:lnTo>
                    <a:lnTo>
                      <a:pt x="11" y="6536"/>
                    </a:lnTo>
                    <a:lnTo>
                      <a:pt x="9" y="6538"/>
                    </a:lnTo>
                    <a:lnTo>
                      <a:pt x="7" y="6539"/>
                    </a:lnTo>
                    <a:lnTo>
                      <a:pt x="5" y="6539"/>
                    </a:lnTo>
                    <a:lnTo>
                      <a:pt x="2" y="6539"/>
                    </a:lnTo>
                    <a:lnTo>
                      <a:pt x="1" y="6538"/>
                    </a:lnTo>
                    <a:lnTo>
                      <a:pt x="0" y="6536"/>
                    </a:lnTo>
                    <a:lnTo>
                      <a:pt x="0" y="6533"/>
                    </a:lnTo>
                    <a:close/>
                    <a:moveTo>
                      <a:pt x="0" y="6397"/>
                    </a:moveTo>
                    <a:lnTo>
                      <a:pt x="0" y="6317"/>
                    </a:lnTo>
                    <a:lnTo>
                      <a:pt x="0" y="6315"/>
                    </a:lnTo>
                    <a:lnTo>
                      <a:pt x="1" y="6312"/>
                    </a:lnTo>
                    <a:lnTo>
                      <a:pt x="2" y="6311"/>
                    </a:lnTo>
                    <a:lnTo>
                      <a:pt x="5" y="6311"/>
                    </a:lnTo>
                    <a:lnTo>
                      <a:pt x="7" y="6311"/>
                    </a:lnTo>
                    <a:lnTo>
                      <a:pt x="9" y="6312"/>
                    </a:lnTo>
                    <a:lnTo>
                      <a:pt x="11" y="6315"/>
                    </a:lnTo>
                    <a:lnTo>
                      <a:pt x="11" y="6317"/>
                    </a:lnTo>
                    <a:lnTo>
                      <a:pt x="11" y="6397"/>
                    </a:lnTo>
                    <a:lnTo>
                      <a:pt x="11" y="6398"/>
                    </a:lnTo>
                    <a:lnTo>
                      <a:pt x="9" y="6401"/>
                    </a:lnTo>
                    <a:lnTo>
                      <a:pt x="7" y="6402"/>
                    </a:lnTo>
                    <a:lnTo>
                      <a:pt x="5" y="6402"/>
                    </a:lnTo>
                    <a:lnTo>
                      <a:pt x="2" y="6402"/>
                    </a:lnTo>
                    <a:lnTo>
                      <a:pt x="1" y="6401"/>
                    </a:lnTo>
                    <a:lnTo>
                      <a:pt x="0" y="6398"/>
                    </a:lnTo>
                    <a:lnTo>
                      <a:pt x="0" y="6397"/>
                    </a:lnTo>
                    <a:close/>
                    <a:moveTo>
                      <a:pt x="0" y="6260"/>
                    </a:moveTo>
                    <a:lnTo>
                      <a:pt x="0" y="6180"/>
                    </a:lnTo>
                    <a:lnTo>
                      <a:pt x="0" y="6177"/>
                    </a:lnTo>
                    <a:lnTo>
                      <a:pt x="1" y="6175"/>
                    </a:lnTo>
                    <a:lnTo>
                      <a:pt x="2" y="6174"/>
                    </a:lnTo>
                    <a:lnTo>
                      <a:pt x="5" y="6174"/>
                    </a:lnTo>
                    <a:lnTo>
                      <a:pt x="7" y="6174"/>
                    </a:lnTo>
                    <a:lnTo>
                      <a:pt x="9" y="6175"/>
                    </a:lnTo>
                    <a:lnTo>
                      <a:pt x="11" y="6177"/>
                    </a:lnTo>
                    <a:lnTo>
                      <a:pt x="11" y="6180"/>
                    </a:lnTo>
                    <a:lnTo>
                      <a:pt x="11" y="6260"/>
                    </a:lnTo>
                    <a:lnTo>
                      <a:pt x="11" y="6262"/>
                    </a:lnTo>
                    <a:lnTo>
                      <a:pt x="9" y="6263"/>
                    </a:lnTo>
                    <a:lnTo>
                      <a:pt x="7" y="6264"/>
                    </a:lnTo>
                    <a:lnTo>
                      <a:pt x="5" y="6266"/>
                    </a:lnTo>
                    <a:lnTo>
                      <a:pt x="2" y="6264"/>
                    </a:lnTo>
                    <a:lnTo>
                      <a:pt x="1" y="6263"/>
                    </a:lnTo>
                    <a:lnTo>
                      <a:pt x="0" y="6262"/>
                    </a:lnTo>
                    <a:lnTo>
                      <a:pt x="0" y="6260"/>
                    </a:lnTo>
                    <a:close/>
                    <a:moveTo>
                      <a:pt x="0" y="6122"/>
                    </a:moveTo>
                    <a:lnTo>
                      <a:pt x="0" y="6042"/>
                    </a:lnTo>
                    <a:lnTo>
                      <a:pt x="0" y="6040"/>
                    </a:lnTo>
                    <a:lnTo>
                      <a:pt x="1" y="6038"/>
                    </a:lnTo>
                    <a:lnTo>
                      <a:pt x="2" y="6037"/>
                    </a:lnTo>
                    <a:lnTo>
                      <a:pt x="5" y="6036"/>
                    </a:lnTo>
                    <a:lnTo>
                      <a:pt x="7" y="6037"/>
                    </a:lnTo>
                    <a:lnTo>
                      <a:pt x="9" y="6038"/>
                    </a:lnTo>
                    <a:lnTo>
                      <a:pt x="11" y="6040"/>
                    </a:lnTo>
                    <a:lnTo>
                      <a:pt x="11" y="6042"/>
                    </a:lnTo>
                    <a:lnTo>
                      <a:pt x="11" y="6122"/>
                    </a:lnTo>
                    <a:lnTo>
                      <a:pt x="11" y="6125"/>
                    </a:lnTo>
                    <a:lnTo>
                      <a:pt x="9" y="6126"/>
                    </a:lnTo>
                    <a:lnTo>
                      <a:pt x="7" y="6127"/>
                    </a:lnTo>
                    <a:lnTo>
                      <a:pt x="5" y="6128"/>
                    </a:lnTo>
                    <a:lnTo>
                      <a:pt x="2" y="6127"/>
                    </a:lnTo>
                    <a:lnTo>
                      <a:pt x="1" y="6126"/>
                    </a:lnTo>
                    <a:lnTo>
                      <a:pt x="0" y="6125"/>
                    </a:lnTo>
                    <a:lnTo>
                      <a:pt x="0" y="6122"/>
                    </a:lnTo>
                    <a:close/>
                    <a:moveTo>
                      <a:pt x="0" y="5985"/>
                    </a:moveTo>
                    <a:lnTo>
                      <a:pt x="0" y="5905"/>
                    </a:lnTo>
                    <a:lnTo>
                      <a:pt x="0" y="5902"/>
                    </a:lnTo>
                    <a:lnTo>
                      <a:pt x="1" y="5901"/>
                    </a:lnTo>
                    <a:lnTo>
                      <a:pt x="2" y="5900"/>
                    </a:lnTo>
                    <a:lnTo>
                      <a:pt x="5" y="5900"/>
                    </a:lnTo>
                    <a:lnTo>
                      <a:pt x="7" y="5900"/>
                    </a:lnTo>
                    <a:lnTo>
                      <a:pt x="9" y="5901"/>
                    </a:lnTo>
                    <a:lnTo>
                      <a:pt x="11" y="5902"/>
                    </a:lnTo>
                    <a:lnTo>
                      <a:pt x="11" y="5905"/>
                    </a:lnTo>
                    <a:lnTo>
                      <a:pt x="11" y="5985"/>
                    </a:lnTo>
                    <a:lnTo>
                      <a:pt x="11" y="5987"/>
                    </a:lnTo>
                    <a:lnTo>
                      <a:pt x="9" y="5989"/>
                    </a:lnTo>
                    <a:lnTo>
                      <a:pt x="7" y="5991"/>
                    </a:lnTo>
                    <a:lnTo>
                      <a:pt x="5" y="5991"/>
                    </a:lnTo>
                    <a:lnTo>
                      <a:pt x="2" y="5991"/>
                    </a:lnTo>
                    <a:lnTo>
                      <a:pt x="1" y="5989"/>
                    </a:lnTo>
                    <a:lnTo>
                      <a:pt x="0" y="5987"/>
                    </a:lnTo>
                    <a:lnTo>
                      <a:pt x="0" y="5985"/>
                    </a:lnTo>
                    <a:close/>
                    <a:moveTo>
                      <a:pt x="0" y="5848"/>
                    </a:moveTo>
                    <a:lnTo>
                      <a:pt x="0" y="5768"/>
                    </a:lnTo>
                    <a:lnTo>
                      <a:pt x="0" y="5766"/>
                    </a:lnTo>
                    <a:lnTo>
                      <a:pt x="1" y="5764"/>
                    </a:lnTo>
                    <a:lnTo>
                      <a:pt x="2" y="5762"/>
                    </a:lnTo>
                    <a:lnTo>
                      <a:pt x="5" y="5762"/>
                    </a:lnTo>
                    <a:lnTo>
                      <a:pt x="7" y="5762"/>
                    </a:lnTo>
                    <a:lnTo>
                      <a:pt x="9" y="5764"/>
                    </a:lnTo>
                    <a:lnTo>
                      <a:pt x="11" y="5766"/>
                    </a:lnTo>
                    <a:lnTo>
                      <a:pt x="11" y="5768"/>
                    </a:lnTo>
                    <a:lnTo>
                      <a:pt x="11" y="5848"/>
                    </a:lnTo>
                    <a:lnTo>
                      <a:pt x="11" y="5850"/>
                    </a:lnTo>
                    <a:lnTo>
                      <a:pt x="9" y="5852"/>
                    </a:lnTo>
                    <a:lnTo>
                      <a:pt x="7" y="5853"/>
                    </a:lnTo>
                    <a:lnTo>
                      <a:pt x="5" y="5853"/>
                    </a:lnTo>
                    <a:lnTo>
                      <a:pt x="2" y="5853"/>
                    </a:lnTo>
                    <a:lnTo>
                      <a:pt x="1" y="5852"/>
                    </a:lnTo>
                    <a:lnTo>
                      <a:pt x="0" y="5850"/>
                    </a:lnTo>
                    <a:lnTo>
                      <a:pt x="0" y="5848"/>
                    </a:lnTo>
                    <a:close/>
                    <a:moveTo>
                      <a:pt x="0" y="5711"/>
                    </a:moveTo>
                    <a:lnTo>
                      <a:pt x="0" y="5631"/>
                    </a:lnTo>
                    <a:lnTo>
                      <a:pt x="0" y="5628"/>
                    </a:lnTo>
                    <a:lnTo>
                      <a:pt x="1" y="5626"/>
                    </a:lnTo>
                    <a:lnTo>
                      <a:pt x="2" y="5625"/>
                    </a:lnTo>
                    <a:lnTo>
                      <a:pt x="5" y="5625"/>
                    </a:lnTo>
                    <a:lnTo>
                      <a:pt x="7" y="5625"/>
                    </a:lnTo>
                    <a:lnTo>
                      <a:pt x="9" y="5626"/>
                    </a:lnTo>
                    <a:lnTo>
                      <a:pt x="11" y="5628"/>
                    </a:lnTo>
                    <a:lnTo>
                      <a:pt x="11" y="5631"/>
                    </a:lnTo>
                    <a:lnTo>
                      <a:pt x="11" y="5711"/>
                    </a:lnTo>
                    <a:lnTo>
                      <a:pt x="11" y="5713"/>
                    </a:lnTo>
                    <a:lnTo>
                      <a:pt x="9" y="5714"/>
                    </a:lnTo>
                    <a:lnTo>
                      <a:pt x="7" y="5716"/>
                    </a:lnTo>
                    <a:lnTo>
                      <a:pt x="5" y="5717"/>
                    </a:lnTo>
                    <a:lnTo>
                      <a:pt x="2" y="5716"/>
                    </a:lnTo>
                    <a:lnTo>
                      <a:pt x="1" y="5714"/>
                    </a:lnTo>
                    <a:lnTo>
                      <a:pt x="0" y="5713"/>
                    </a:lnTo>
                    <a:lnTo>
                      <a:pt x="0" y="5711"/>
                    </a:lnTo>
                    <a:close/>
                    <a:moveTo>
                      <a:pt x="0" y="5573"/>
                    </a:moveTo>
                    <a:lnTo>
                      <a:pt x="0" y="5493"/>
                    </a:lnTo>
                    <a:lnTo>
                      <a:pt x="0" y="5491"/>
                    </a:lnTo>
                    <a:lnTo>
                      <a:pt x="1" y="5490"/>
                    </a:lnTo>
                    <a:lnTo>
                      <a:pt x="2" y="5489"/>
                    </a:lnTo>
                    <a:lnTo>
                      <a:pt x="5" y="5487"/>
                    </a:lnTo>
                    <a:lnTo>
                      <a:pt x="7" y="5489"/>
                    </a:lnTo>
                    <a:lnTo>
                      <a:pt x="9" y="5490"/>
                    </a:lnTo>
                    <a:lnTo>
                      <a:pt x="11" y="5491"/>
                    </a:lnTo>
                    <a:lnTo>
                      <a:pt x="11" y="5493"/>
                    </a:lnTo>
                    <a:lnTo>
                      <a:pt x="11" y="5573"/>
                    </a:lnTo>
                    <a:lnTo>
                      <a:pt x="11" y="5576"/>
                    </a:lnTo>
                    <a:lnTo>
                      <a:pt x="9" y="5577"/>
                    </a:lnTo>
                    <a:lnTo>
                      <a:pt x="7" y="5578"/>
                    </a:lnTo>
                    <a:lnTo>
                      <a:pt x="5" y="5579"/>
                    </a:lnTo>
                    <a:lnTo>
                      <a:pt x="2" y="5578"/>
                    </a:lnTo>
                    <a:lnTo>
                      <a:pt x="1" y="5577"/>
                    </a:lnTo>
                    <a:lnTo>
                      <a:pt x="0" y="5576"/>
                    </a:lnTo>
                    <a:lnTo>
                      <a:pt x="0" y="5573"/>
                    </a:lnTo>
                    <a:close/>
                    <a:moveTo>
                      <a:pt x="0" y="5436"/>
                    </a:moveTo>
                    <a:lnTo>
                      <a:pt x="0" y="5356"/>
                    </a:lnTo>
                    <a:lnTo>
                      <a:pt x="0" y="5353"/>
                    </a:lnTo>
                    <a:lnTo>
                      <a:pt x="1" y="5352"/>
                    </a:lnTo>
                    <a:lnTo>
                      <a:pt x="2" y="5351"/>
                    </a:lnTo>
                    <a:lnTo>
                      <a:pt x="5" y="5351"/>
                    </a:lnTo>
                    <a:lnTo>
                      <a:pt x="7" y="5351"/>
                    </a:lnTo>
                    <a:lnTo>
                      <a:pt x="9" y="5352"/>
                    </a:lnTo>
                    <a:lnTo>
                      <a:pt x="11" y="5353"/>
                    </a:lnTo>
                    <a:lnTo>
                      <a:pt x="11" y="5356"/>
                    </a:lnTo>
                    <a:lnTo>
                      <a:pt x="11" y="5436"/>
                    </a:lnTo>
                    <a:lnTo>
                      <a:pt x="11" y="5438"/>
                    </a:lnTo>
                    <a:lnTo>
                      <a:pt x="9" y="5441"/>
                    </a:lnTo>
                    <a:lnTo>
                      <a:pt x="7" y="5442"/>
                    </a:lnTo>
                    <a:lnTo>
                      <a:pt x="5" y="5442"/>
                    </a:lnTo>
                    <a:lnTo>
                      <a:pt x="2" y="5442"/>
                    </a:lnTo>
                    <a:lnTo>
                      <a:pt x="1" y="5441"/>
                    </a:lnTo>
                    <a:lnTo>
                      <a:pt x="0" y="5438"/>
                    </a:lnTo>
                    <a:lnTo>
                      <a:pt x="0" y="5436"/>
                    </a:lnTo>
                    <a:close/>
                    <a:moveTo>
                      <a:pt x="0" y="5300"/>
                    </a:moveTo>
                    <a:lnTo>
                      <a:pt x="0" y="5220"/>
                    </a:lnTo>
                    <a:lnTo>
                      <a:pt x="0" y="5217"/>
                    </a:lnTo>
                    <a:lnTo>
                      <a:pt x="1" y="5215"/>
                    </a:lnTo>
                    <a:lnTo>
                      <a:pt x="2" y="5214"/>
                    </a:lnTo>
                    <a:lnTo>
                      <a:pt x="5" y="5214"/>
                    </a:lnTo>
                    <a:lnTo>
                      <a:pt x="7" y="5214"/>
                    </a:lnTo>
                    <a:lnTo>
                      <a:pt x="9" y="5215"/>
                    </a:lnTo>
                    <a:lnTo>
                      <a:pt x="11" y="5217"/>
                    </a:lnTo>
                    <a:lnTo>
                      <a:pt x="11" y="5220"/>
                    </a:lnTo>
                    <a:lnTo>
                      <a:pt x="11" y="5300"/>
                    </a:lnTo>
                    <a:lnTo>
                      <a:pt x="11" y="5301"/>
                    </a:lnTo>
                    <a:lnTo>
                      <a:pt x="9" y="5303"/>
                    </a:lnTo>
                    <a:lnTo>
                      <a:pt x="7" y="5304"/>
                    </a:lnTo>
                    <a:lnTo>
                      <a:pt x="5" y="5304"/>
                    </a:lnTo>
                    <a:lnTo>
                      <a:pt x="2" y="5304"/>
                    </a:lnTo>
                    <a:lnTo>
                      <a:pt x="1" y="5303"/>
                    </a:lnTo>
                    <a:lnTo>
                      <a:pt x="0" y="5301"/>
                    </a:lnTo>
                    <a:lnTo>
                      <a:pt x="0" y="5300"/>
                    </a:lnTo>
                    <a:close/>
                    <a:moveTo>
                      <a:pt x="0" y="5162"/>
                    </a:moveTo>
                    <a:lnTo>
                      <a:pt x="0" y="5082"/>
                    </a:lnTo>
                    <a:lnTo>
                      <a:pt x="0" y="5080"/>
                    </a:lnTo>
                    <a:lnTo>
                      <a:pt x="1" y="5077"/>
                    </a:lnTo>
                    <a:lnTo>
                      <a:pt x="2" y="5076"/>
                    </a:lnTo>
                    <a:lnTo>
                      <a:pt x="5" y="5076"/>
                    </a:lnTo>
                    <a:lnTo>
                      <a:pt x="7" y="5076"/>
                    </a:lnTo>
                    <a:lnTo>
                      <a:pt x="9" y="5077"/>
                    </a:lnTo>
                    <a:lnTo>
                      <a:pt x="11" y="5080"/>
                    </a:lnTo>
                    <a:lnTo>
                      <a:pt x="11" y="5082"/>
                    </a:lnTo>
                    <a:lnTo>
                      <a:pt x="11" y="5162"/>
                    </a:lnTo>
                    <a:lnTo>
                      <a:pt x="11" y="5165"/>
                    </a:lnTo>
                    <a:lnTo>
                      <a:pt x="9" y="5166"/>
                    </a:lnTo>
                    <a:lnTo>
                      <a:pt x="7" y="5167"/>
                    </a:lnTo>
                    <a:lnTo>
                      <a:pt x="5" y="5168"/>
                    </a:lnTo>
                    <a:lnTo>
                      <a:pt x="2" y="5167"/>
                    </a:lnTo>
                    <a:lnTo>
                      <a:pt x="1" y="5166"/>
                    </a:lnTo>
                    <a:lnTo>
                      <a:pt x="0" y="5165"/>
                    </a:lnTo>
                    <a:lnTo>
                      <a:pt x="0" y="5162"/>
                    </a:lnTo>
                    <a:close/>
                    <a:moveTo>
                      <a:pt x="0" y="5025"/>
                    </a:moveTo>
                    <a:lnTo>
                      <a:pt x="0" y="4945"/>
                    </a:lnTo>
                    <a:lnTo>
                      <a:pt x="0" y="4942"/>
                    </a:lnTo>
                    <a:lnTo>
                      <a:pt x="1" y="4941"/>
                    </a:lnTo>
                    <a:lnTo>
                      <a:pt x="2" y="4940"/>
                    </a:lnTo>
                    <a:lnTo>
                      <a:pt x="5" y="4939"/>
                    </a:lnTo>
                    <a:lnTo>
                      <a:pt x="7" y="4940"/>
                    </a:lnTo>
                    <a:lnTo>
                      <a:pt x="9" y="4941"/>
                    </a:lnTo>
                    <a:lnTo>
                      <a:pt x="11" y="4942"/>
                    </a:lnTo>
                    <a:lnTo>
                      <a:pt x="11" y="4945"/>
                    </a:lnTo>
                    <a:lnTo>
                      <a:pt x="11" y="5025"/>
                    </a:lnTo>
                    <a:lnTo>
                      <a:pt x="11" y="5027"/>
                    </a:lnTo>
                    <a:lnTo>
                      <a:pt x="9" y="5028"/>
                    </a:lnTo>
                    <a:lnTo>
                      <a:pt x="7" y="5029"/>
                    </a:lnTo>
                    <a:lnTo>
                      <a:pt x="5" y="5031"/>
                    </a:lnTo>
                    <a:lnTo>
                      <a:pt x="2" y="5029"/>
                    </a:lnTo>
                    <a:lnTo>
                      <a:pt x="1" y="5028"/>
                    </a:lnTo>
                    <a:lnTo>
                      <a:pt x="0" y="5027"/>
                    </a:lnTo>
                    <a:lnTo>
                      <a:pt x="0" y="5025"/>
                    </a:lnTo>
                    <a:close/>
                    <a:moveTo>
                      <a:pt x="0" y="4887"/>
                    </a:moveTo>
                    <a:lnTo>
                      <a:pt x="0" y="4807"/>
                    </a:lnTo>
                    <a:lnTo>
                      <a:pt x="0" y="4805"/>
                    </a:lnTo>
                    <a:lnTo>
                      <a:pt x="1" y="4803"/>
                    </a:lnTo>
                    <a:lnTo>
                      <a:pt x="2" y="4802"/>
                    </a:lnTo>
                    <a:lnTo>
                      <a:pt x="5" y="4802"/>
                    </a:lnTo>
                    <a:lnTo>
                      <a:pt x="7" y="4802"/>
                    </a:lnTo>
                    <a:lnTo>
                      <a:pt x="9" y="4803"/>
                    </a:lnTo>
                    <a:lnTo>
                      <a:pt x="11" y="4805"/>
                    </a:lnTo>
                    <a:lnTo>
                      <a:pt x="11" y="4807"/>
                    </a:lnTo>
                    <a:lnTo>
                      <a:pt x="11" y="4887"/>
                    </a:lnTo>
                    <a:lnTo>
                      <a:pt x="11" y="4890"/>
                    </a:lnTo>
                    <a:lnTo>
                      <a:pt x="9" y="4892"/>
                    </a:lnTo>
                    <a:lnTo>
                      <a:pt x="7" y="4893"/>
                    </a:lnTo>
                    <a:lnTo>
                      <a:pt x="5" y="4893"/>
                    </a:lnTo>
                    <a:lnTo>
                      <a:pt x="2" y="4893"/>
                    </a:lnTo>
                    <a:lnTo>
                      <a:pt x="1" y="4892"/>
                    </a:lnTo>
                    <a:lnTo>
                      <a:pt x="0" y="4890"/>
                    </a:lnTo>
                    <a:lnTo>
                      <a:pt x="0" y="4887"/>
                    </a:lnTo>
                    <a:close/>
                    <a:moveTo>
                      <a:pt x="0" y="4751"/>
                    </a:moveTo>
                    <a:lnTo>
                      <a:pt x="0" y="4671"/>
                    </a:lnTo>
                    <a:lnTo>
                      <a:pt x="0" y="4668"/>
                    </a:lnTo>
                    <a:lnTo>
                      <a:pt x="1" y="4666"/>
                    </a:lnTo>
                    <a:lnTo>
                      <a:pt x="2" y="4665"/>
                    </a:lnTo>
                    <a:lnTo>
                      <a:pt x="5" y="4665"/>
                    </a:lnTo>
                    <a:lnTo>
                      <a:pt x="7" y="4665"/>
                    </a:lnTo>
                    <a:lnTo>
                      <a:pt x="9" y="4666"/>
                    </a:lnTo>
                    <a:lnTo>
                      <a:pt x="11" y="4668"/>
                    </a:lnTo>
                    <a:lnTo>
                      <a:pt x="11" y="4671"/>
                    </a:lnTo>
                    <a:lnTo>
                      <a:pt x="11" y="4751"/>
                    </a:lnTo>
                    <a:lnTo>
                      <a:pt x="11" y="4752"/>
                    </a:lnTo>
                    <a:lnTo>
                      <a:pt x="9" y="4754"/>
                    </a:lnTo>
                    <a:lnTo>
                      <a:pt x="7" y="4756"/>
                    </a:lnTo>
                    <a:lnTo>
                      <a:pt x="5" y="4756"/>
                    </a:lnTo>
                    <a:lnTo>
                      <a:pt x="2" y="4756"/>
                    </a:lnTo>
                    <a:lnTo>
                      <a:pt x="1" y="4754"/>
                    </a:lnTo>
                    <a:lnTo>
                      <a:pt x="0" y="4752"/>
                    </a:lnTo>
                    <a:lnTo>
                      <a:pt x="0" y="4751"/>
                    </a:lnTo>
                    <a:close/>
                    <a:moveTo>
                      <a:pt x="0" y="4613"/>
                    </a:moveTo>
                    <a:lnTo>
                      <a:pt x="0" y="4533"/>
                    </a:lnTo>
                    <a:lnTo>
                      <a:pt x="0" y="4531"/>
                    </a:lnTo>
                    <a:lnTo>
                      <a:pt x="1" y="4528"/>
                    </a:lnTo>
                    <a:lnTo>
                      <a:pt x="2" y="4527"/>
                    </a:lnTo>
                    <a:lnTo>
                      <a:pt x="5" y="4527"/>
                    </a:lnTo>
                    <a:lnTo>
                      <a:pt x="7" y="4527"/>
                    </a:lnTo>
                    <a:lnTo>
                      <a:pt x="9" y="4528"/>
                    </a:lnTo>
                    <a:lnTo>
                      <a:pt x="11" y="4531"/>
                    </a:lnTo>
                    <a:lnTo>
                      <a:pt x="11" y="4533"/>
                    </a:lnTo>
                    <a:lnTo>
                      <a:pt x="11" y="4613"/>
                    </a:lnTo>
                    <a:lnTo>
                      <a:pt x="11" y="4616"/>
                    </a:lnTo>
                    <a:lnTo>
                      <a:pt x="9" y="4617"/>
                    </a:lnTo>
                    <a:lnTo>
                      <a:pt x="7" y="4618"/>
                    </a:lnTo>
                    <a:lnTo>
                      <a:pt x="5" y="4619"/>
                    </a:lnTo>
                    <a:lnTo>
                      <a:pt x="2" y="4618"/>
                    </a:lnTo>
                    <a:lnTo>
                      <a:pt x="1" y="4617"/>
                    </a:lnTo>
                    <a:lnTo>
                      <a:pt x="0" y="4616"/>
                    </a:lnTo>
                    <a:lnTo>
                      <a:pt x="0" y="4613"/>
                    </a:lnTo>
                    <a:close/>
                    <a:moveTo>
                      <a:pt x="0" y="4476"/>
                    </a:moveTo>
                    <a:lnTo>
                      <a:pt x="0" y="4396"/>
                    </a:lnTo>
                    <a:lnTo>
                      <a:pt x="0" y="4393"/>
                    </a:lnTo>
                    <a:lnTo>
                      <a:pt x="1" y="4392"/>
                    </a:lnTo>
                    <a:lnTo>
                      <a:pt x="2" y="4391"/>
                    </a:lnTo>
                    <a:lnTo>
                      <a:pt x="5" y="4390"/>
                    </a:lnTo>
                    <a:lnTo>
                      <a:pt x="7" y="4391"/>
                    </a:lnTo>
                    <a:lnTo>
                      <a:pt x="9" y="4392"/>
                    </a:lnTo>
                    <a:lnTo>
                      <a:pt x="11" y="4393"/>
                    </a:lnTo>
                    <a:lnTo>
                      <a:pt x="11" y="4396"/>
                    </a:lnTo>
                    <a:lnTo>
                      <a:pt x="11" y="4476"/>
                    </a:lnTo>
                    <a:lnTo>
                      <a:pt x="11" y="4478"/>
                    </a:lnTo>
                    <a:lnTo>
                      <a:pt x="9" y="4479"/>
                    </a:lnTo>
                    <a:lnTo>
                      <a:pt x="7" y="4481"/>
                    </a:lnTo>
                    <a:lnTo>
                      <a:pt x="5" y="4482"/>
                    </a:lnTo>
                    <a:lnTo>
                      <a:pt x="2" y="4481"/>
                    </a:lnTo>
                    <a:lnTo>
                      <a:pt x="1" y="4479"/>
                    </a:lnTo>
                    <a:lnTo>
                      <a:pt x="0" y="4478"/>
                    </a:lnTo>
                    <a:lnTo>
                      <a:pt x="0" y="4476"/>
                    </a:lnTo>
                    <a:close/>
                    <a:moveTo>
                      <a:pt x="0" y="4338"/>
                    </a:moveTo>
                    <a:lnTo>
                      <a:pt x="0" y="4258"/>
                    </a:lnTo>
                    <a:lnTo>
                      <a:pt x="0" y="4256"/>
                    </a:lnTo>
                    <a:lnTo>
                      <a:pt x="1" y="4255"/>
                    </a:lnTo>
                    <a:lnTo>
                      <a:pt x="2" y="4253"/>
                    </a:lnTo>
                    <a:lnTo>
                      <a:pt x="5" y="4253"/>
                    </a:lnTo>
                    <a:lnTo>
                      <a:pt x="7" y="4253"/>
                    </a:lnTo>
                    <a:lnTo>
                      <a:pt x="9" y="4255"/>
                    </a:lnTo>
                    <a:lnTo>
                      <a:pt x="11" y="4256"/>
                    </a:lnTo>
                    <a:lnTo>
                      <a:pt x="11" y="4258"/>
                    </a:lnTo>
                    <a:lnTo>
                      <a:pt x="11" y="4338"/>
                    </a:lnTo>
                    <a:lnTo>
                      <a:pt x="11" y="4341"/>
                    </a:lnTo>
                    <a:lnTo>
                      <a:pt x="9" y="4343"/>
                    </a:lnTo>
                    <a:lnTo>
                      <a:pt x="7" y="4344"/>
                    </a:lnTo>
                    <a:lnTo>
                      <a:pt x="5" y="4344"/>
                    </a:lnTo>
                    <a:lnTo>
                      <a:pt x="2" y="4344"/>
                    </a:lnTo>
                    <a:lnTo>
                      <a:pt x="1" y="4343"/>
                    </a:lnTo>
                    <a:lnTo>
                      <a:pt x="0" y="4341"/>
                    </a:lnTo>
                    <a:lnTo>
                      <a:pt x="0" y="4338"/>
                    </a:lnTo>
                    <a:close/>
                    <a:moveTo>
                      <a:pt x="0" y="4202"/>
                    </a:moveTo>
                    <a:lnTo>
                      <a:pt x="0" y="4122"/>
                    </a:lnTo>
                    <a:lnTo>
                      <a:pt x="0" y="4120"/>
                    </a:lnTo>
                    <a:lnTo>
                      <a:pt x="1" y="4117"/>
                    </a:lnTo>
                    <a:lnTo>
                      <a:pt x="2" y="4116"/>
                    </a:lnTo>
                    <a:lnTo>
                      <a:pt x="5" y="4116"/>
                    </a:lnTo>
                    <a:lnTo>
                      <a:pt x="7" y="4116"/>
                    </a:lnTo>
                    <a:lnTo>
                      <a:pt x="9" y="4117"/>
                    </a:lnTo>
                    <a:lnTo>
                      <a:pt x="11" y="4120"/>
                    </a:lnTo>
                    <a:lnTo>
                      <a:pt x="11" y="4122"/>
                    </a:lnTo>
                    <a:lnTo>
                      <a:pt x="11" y="4202"/>
                    </a:lnTo>
                    <a:lnTo>
                      <a:pt x="11" y="4203"/>
                    </a:lnTo>
                    <a:lnTo>
                      <a:pt x="9" y="4206"/>
                    </a:lnTo>
                    <a:lnTo>
                      <a:pt x="7" y="4207"/>
                    </a:lnTo>
                    <a:lnTo>
                      <a:pt x="5" y="4207"/>
                    </a:lnTo>
                    <a:lnTo>
                      <a:pt x="2" y="4207"/>
                    </a:lnTo>
                    <a:lnTo>
                      <a:pt x="1" y="4206"/>
                    </a:lnTo>
                    <a:lnTo>
                      <a:pt x="0" y="4203"/>
                    </a:lnTo>
                    <a:lnTo>
                      <a:pt x="0" y="4202"/>
                    </a:lnTo>
                    <a:close/>
                    <a:moveTo>
                      <a:pt x="0" y="4065"/>
                    </a:moveTo>
                    <a:lnTo>
                      <a:pt x="0" y="3984"/>
                    </a:lnTo>
                    <a:lnTo>
                      <a:pt x="0" y="3982"/>
                    </a:lnTo>
                    <a:lnTo>
                      <a:pt x="1" y="3980"/>
                    </a:lnTo>
                    <a:lnTo>
                      <a:pt x="2" y="3978"/>
                    </a:lnTo>
                    <a:lnTo>
                      <a:pt x="5" y="3978"/>
                    </a:lnTo>
                    <a:lnTo>
                      <a:pt x="7" y="3978"/>
                    </a:lnTo>
                    <a:lnTo>
                      <a:pt x="9" y="3980"/>
                    </a:lnTo>
                    <a:lnTo>
                      <a:pt x="11" y="3982"/>
                    </a:lnTo>
                    <a:lnTo>
                      <a:pt x="11" y="3984"/>
                    </a:lnTo>
                    <a:lnTo>
                      <a:pt x="11" y="4065"/>
                    </a:lnTo>
                    <a:lnTo>
                      <a:pt x="11" y="4067"/>
                    </a:lnTo>
                    <a:lnTo>
                      <a:pt x="9" y="4068"/>
                    </a:lnTo>
                    <a:lnTo>
                      <a:pt x="7" y="4069"/>
                    </a:lnTo>
                    <a:lnTo>
                      <a:pt x="5" y="4071"/>
                    </a:lnTo>
                    <a:lnTo>
                      <a:pt x="2" y="4069"/>
                    </a:lnTo>
                    <a:lnTo>
                      <a:pt x="1" y="4068"/>
                    </a:lnTo>
                    <a:lnTo>
                      <a:pt x="0" y="4067"/>
                    </a:lnTo>
                    <a:lnTo>
                      <a:pt x="0" y="4065"/>
                    </a:lnTo>
                    <a:close/>
                    <a:moveTo>
                      <a:pt x="0" y="3927"/>
                    </a:moveTo>
                    <a:lnTo>
                      <a:pt x="0" y="3847"/>
                    </a:lnTo>
                    <a:lnTo>
                      <a:pt x="0" y="3845"/>
                    </a:lnTo>
                    <a:lnTo>
                      <a:pt x="1" y="3843"/>
                    </a:lnTo>
                    <a:lnTo>
                      <a:pt x="2" y="3842"/>
                    </a:lnTo>
                    <a:lnTo>
                      <a:pt x="5" y="3841"/>
                    </a:lnTo>
                    <a:lnTo>
                      <a:pt x="7" y="3842"/>
                    </a:lnTo>
                    <a:lnTo>
                      <a:pt x="9" y="3843"/>
                    </a:lnTo>
                    <a:lnTo>
                      <a:pt x="11" y="3845"/>
                    </a:lnTo>
                    <a:lnTo>
                      <a:pt x="11" y="3847"/>
                    </a:lnTo>
                    <a:lnTo>
                      <a:pt x="11" y="3927"/>
                    </a:lnTo>
                    <a:lnTo>
                      <a:pt x="11" y="3929"/>
                    </a:lnTo>
                    <a:lnTo>
                      <a:pt x="9" y="3931"/>
                    </a:lnTo>
                    <a:lnTo>
                      <a:pt x="7" y="3932"/>
                    </a:lnTo>
                    <a:lnTo>
                      <a:pt x="5" y="3933"/>
                    </a:lnTo>
                    <a:lnTo>
                      <a:pt x="2" y="3932"/>
                    </a:lnTo>
                    <a:lnTo>
                      <a:pt x="1" y="3931"/>
                    </a:lnTo>
                    <a:lnTo>
                      <a:pt x="0" y="3929"/>
                    </a:lnTo>
                    <a:lnTo>
                      <a:pt x="0" y="3927"/>
                    </a:lnTo>
                    <a:close/>
                    <a:moveTo>
                      <a:pt x="0" y="3790"/>
                    </a:moveTo>
                    <a:lnTo>
                      <a:pt x="0" y="3709"/>
                    </a:lnTo>
                    <a:lnTo>
                      <a:pt x="0" y="3707"/>
                    </a:lnTo>
                    <a:lnTo>
                      <a:pt x="1" y="3706"/>
                    </a:lnTo>
                    <a:lnTo>
                      <a:pt x="2" y="3705"/>
                    </a:lnTo>
                    <a:lnTo>
                      <a:pt x="5" y="3705"/>
                    </a:lnTo>
                    <a:lnTo>
                      <a:pt x="7" y="3705"/>
                    </a:lnTo>
                    <a:lnTo>
                      <a:pt x="9" y="3706"/>
                    </a:lnTo>
                    <a:lnTo>
                      <a:pt x="11" y="3707"/>
                    </a:lnTo>
                    <a:lnTo>
                      <a:pt x="11" y="3709"/>
                    </a:lnTo>
                    <a:lnTo>
                      <a:pt x="11" y="3790"/>
                    </a:lnTo>
                    <a:lnTo>
                      <a:pt x="11" y="3792"/>
                    </a:lnTo>
                    <a:lnTo>
                      <a:pt x="9" y="3794"/>
                    </a:lnTo>
                    <a:lnTo>
                      <a:pt x="7" y="3796"/>
                    </a:lnTo>
                    <a:lnTo>
                      <a:pt x="5" y="3796"/>
                    </a:lnTo>
                    <a:lnTo>
                      <a:pt x="2" y="3796"/>
                    </a:lnTo>
                    <a:lnTo>
                      <a:pt x="1" y="3794"/>
                    </a:lnTo>
                    <a:lnTo>
                      <a:pt x="0" y="3792"/>
                    </a:lnTo>
                    <a:lnTo>
                      <a:pt x="0" y="3790"/>
                    </a:lnTo>
                    <a:close/>
                    <a:moveTo>
                      <a:pt x="0" y="3653"/>
                    </a:moveTo>
                    <a:lnTo>
                      <a:pt x="0" y="3573"/>
                    </a:lnTo>
                    <a:lnTo>
                      <a:pt x="0" y="3571"/>
                    </a:lnTo>
                    <a:lnTo>
                      <a:pt x="1" y="3568"/>
                    </a:lnTo>
                    <a:lnTo>
                      <a:pt x="2" y="3567"/>
                    </a:lnTo>
                    <a:lnTo>
                      <a:pt x="5" y="3567"/>
                    </a:lnTo>
                    <a:lnTo>
                      <a:pt x="7" y="3567"/>
                    </a:lnTo>
                    <a:lnTo>
                      <a:pt x="9" y="3568"/>
                    </a:lnTo>
                    <a:lnTo>
                      <a:pt x="11" y="3571"/>
                    </a:lnTo>
                    <a:lnTo>
                      <a:pt x="11" y="3573"/>
                    </a:lnTo>
                    <a:lnTo>
                      <a:pt x="11" y="3653"/>
                    </a:lnTo>
                    <a:lnTo>
                      <a:pt x="11" y="3654"/>
                    </a:lnTo>
                    <a:lnTo>
                      <a:pt x="9" y="3657"/>
                    </a:lnTo>
                    <a:lnTo>
                      <a:pt x="7" y="3658"/>
                    </a:lnTo>
                    <a:lnTo>
                      <a:pt x="5" y="3658"/>
                    </a:lnTo>
                    <a:lnTo>
                      <a:pt x="2" y="3658"/>
                    </a:lnTo>
                    <a:lnTo>
                      <a:pt x="1" y="3657"/>
                    </a:lnTo>
                    <a:lnTo>
                      <a:pt x="0" y="3654"/>
                    </a:lnTo>
                    <a:lnTo>
                      <a:pt x="0" y="3653"/>
                    </a:lnTo>
                    <a:close/>
                    <a:moveTo>
                      <a:pt x="0" y="3516"/>
                    </a:moveTo>
                    <a:lnTo>
                      <a:pt x="0" y="3436"/>
                    </a:lnTo>
                    <a:lnTo>
                      <a:pt x="0" y="3433"/>
                    </a:lnTo>
                    <a:lnTo>
                      <a:pt x="1" y="3431"/>
                    </a:lnTo>
                    <a:lnTo>
                      <a:pt x="2" y="3430"/>
                    </a:lnTo>
                    <a:lnTo>
                      <a:pt x="5" y="3430"/>
                    </a:lnTo>
                    <a:lnTo>
                      <a:pt x="7" y="3430"/>
                    </a:lnTo>
                    <a:lnTo>
                      <a:pt x="9" y="3431"/>
                    </a:lnTo>
                    <a:lnTo>
                      <a:pt x="11" y="3433"/>
                    </a:lnTo>
                    <a:lnTo>
                      <a:pt x="11" y="3436"/>
                    </a:lnTo>
                    <a:lnTo>
                      <a:pt x="11" y="3516"/>
                    </a:lnTo>
                    <a:lnTo>
                      <a:pt x="11" y="3518"/>
                    </a:lnTo>
                    <a:lnTo>
                      <a:pt x="9" y="3519"/>
                    </a:lnTo>
                    <a:lnTo>
                      <a:pt x="7" y="3521"/>
                    </a:lnTo>
                    <a:lnTo>
                      <a:pt x="5" y="3522"/>
                    </a:lnTo>
                    <a:lnTo>
                      <a:pt x="2" y="3521"/>
                    </a:lnTo>
                    <a:lnTo>
                      <a:pt x="1" y="3519"/>
                    </a:lnTo>
                    <a:lnTo>
                      <a:pt x="0" y="3518"/>
                    </a:lnTo>
                    <a:lnTo>
                      <a:pt x="0" y="3516"/>
                    </a:lnTo>
                    <a:close/>
                    <a:moveTo>
                      <a:pt x="0" y="3378"/>
                    </a:moveTo>
                    <a:lnTo>
                      <a:pt x="0" y="3298"/>
                    </a:lnTo>
                    <a:lnTo>
                      <a:pt x="0" y="3296"/>
                    </a:lnTo>
                    <a:lnTo>
                      <a:pt x="1" y="3295"/>
                    </a:lnTo>
                    <a:lnTo>
                      <a:pt x="2" y="3293"/>
                    </a:lnTo>
                    <a:lnTo>
                      <a:pt x="5" y="3292"/>
                    </a:lnTo>
                    <a:lnTo>
                      <a:pt x="7" y="3293"/>
                    </a:lnTo>
                    <a:lnTo>
                      <a:pt x="9" y="3295"/>
                    </a:lnTo>
                    <a:lnTo>
                      <a:pt x="11" y="3296"/>
                    </a:lnTo>
                    <a:lnTo>
                      <a:pt x="11" y="3298"/>
                    </a:lnTo>
                    <a:lnTo>
                      <a:pt x="11" y="3378"/>
                    </a:lnTo>
                    <a:lnTo>
                      <a:pt x="11" y="3381"/>
                    </a:lnTo>
                    <a:lnTo>
                      <a:pt x="9" y="3382"/>
                    </a:lnTo>
                    <a:lnTo>
                      <a:pt x="7" y="3383"/>
                    </a:lnTo>
                    <a:lnTo>
                      <a:pt x="5" y="3384"/>
                    </a:lnTo>
                    <a:lnTo>
                      <a:pt x="2" y="3383"/>
                    </a:lnTo>
                    <a:lnTo>
                      <a:pt x="1" y="3382"/>
                    </a:lnTo>
                    <a:lnTo>
                      <a:pt x="0" y="3381"/>
                    </a:lnTo>
                    <a:lnTo>
                      <a:pt x="0" y="3378"/>
                    </a:lnTo>
                    <a:close/>
                    <a:moveTo>
                      <a:pt x="0" y="3241"/>
                    </a:moveTo>
                    <a:lnTo>
                      <a:pt x="0" y="3161"/>
                    </a:lnTo>
                    <a:lnTo>
                      <a:pt x="0" y="3158"/>
                    </a:lnTo>
                    <a:lnTo>
                      <a:pt x="1" y="3157"/>
                    </a:lnTo>
                    <a:lnTo>
                      <a:pt x="2" y="3156"/>
                    </a:lnTo>
                    <a:lnTo>
                      <a:pt x="5" y="3156"/>
                    </a:lnTo>
                    <a:lnTo>
                      <a:pt x="7" y="3156"/>
                    </a:lnTo>
                    <a:lnTo>
                      <a:pt x="9" y="3157"/>
                    </a:lnTo>
                    <a:lnTo>
                      <a:pt x="11" y="3158"/>
                    </a:lnTo>
                    <a:lnTo>
                      <a:pt x="11" y="3161"/>
                    </a:lnTo>
                    <a:lnTo>
                      <a:pt x="11" y="3241"/>
                    </a:lnTo>
                    <a:lnTo>
                      <a:pt x="11" y="3243"/>
                    </a:lnTo>
                    <a:lnTo>
                      <a:pt x="9" y="3246"/>
                    </a:lnTo>
                    <a:lnTo>
                      <a:pt x="7" y="3247"/>
                    </a:lnTo>
                    <a:lnTo>
                      <a:pt x="5" y="3247"/>
                    </a:lnTo>
                    <a:lnTo>
                      <a:pt x="2" y="3247"/>
                    </a:lnTo>
                    <a:lnTo>
                      <a:pt x="1" y="3246"/>
                    </a:lnTo>
                    <a:lnTo>
                      <a:pt x="0" y="3243"/>
                    </a:lnTo>
                    <a:lnTo>
                      <a:pt x="0" y="3241"/>
                    </a:lnTo>
                    <a:close/>
                    <a:moveTo>
                      <a:pt x="0" y="3105"/>
                    </a:moveTo>
                    <a:lnTo>
                      <a:pt x="0" y="3024"/>
                    </a:lnTo>
                    <a:lnTo>
                      <a:pt x="0" y="3022"/>
                    </a:lnTo>
                    <a:lnTo>
                      <a:pt x="1" y="3020"/>
                    </a:lnTo>
                    <a:lnTo>
                      <a:pt x="2" y="3018"/>
                    </a:lnTo>
                    <a:lnTo>
                      <a:pt x="5" y="3018"/>
                    </a:lnTo>
                    <a:lnTo>
                      <a:pt x="7" y="3018"/>
                    </a:lnTo>
                    <a:lnTo>
                      <a:pt x="9" y="3020"/>
                    </a:lnTo>
                    <a:lnTo>
                      <a:pt x="11" y="3022"/>
                    </a:lnTo>
                    <a:lnTo>
                      <a:pt x="11" y="3024"/>
                    </a:lnTo>
                    <a:lnTo>
                      <a:pt x="11" y="3105"/>
                    </a:lnTo>
                    <a:lnTo>
                      <a:pt x="11" y="3106"/>
                    </a:lnTo>
                    <a:lnTo>
                      <a:pt x="9" y="3108"/>
                    </a:lnTo>
                    <a:lnTo>
                      <a:pt x="7" y="3109"/>
                    </a:lnTo>
                    <a:lnTo>
                      <a:pt x="5" y="3109"/>
                    </a:lnTo>
                    <a:lnTo>
                      <a:pt x="2" y="3109"/>
                    </a:lnTo>
                    <a:lnTo>
                      <a:pt x="1" y="3108"/>
                    </a:lnTo>
                    <a:lnTo>
                      <a:pt x="0" y="3106"/>
                    </a:lnTo>
                    <a:lnTo>
                      <a:pt x="0" y="3105"/>
                    </a:lnTo>
                    <a:close/>
                    <a:moveTo>
                      <a:pt x="0" y="2967"/>
                    </a:moveTo>
                    <a:lnTo>
                      <a:pt x="0" y="2887"/>
                    </a:lnTo>
                    <a:lnTo>
                      <a:pt x="0" y="2885"/>
                    </a:lnTo>
                    <a:lnTo>
                      <a:pt x="1" y="2882"/>
                    </a:lnTo>
                    <a:lnTo>
                      <a:pt x="2" y="2881"/>
                    </a:lnTo>
                    <a:lnTo>
                      <a:pt x="5" y="2881"/>
                    </a:lnTo>
                    <a:lnTo>
                      <a:pt x="7" y="2881"/>
                    </a:lnTo>
                    <a:lnTo>
                      <a:pt x="9" y="2882"/>
                    </a:lnTo>
                    <a:lnTo>
                      <a:pt x="11" y="2885"/>
                    </a:lnTo>
                    <a:lnTo>
                      <a:pt x="11" y="2887"/>
                    </a:lnTo>
                    <a:lnTo>
                      <a:pt x="11" y="2967"/>
                    </a:lnTo>
                    <a:lnTo>
                      <a:pt x="11" y="2969"/>
                    </a:lnTo>
                    <a:lnTo>
                      <a:pt x="9" y="2971"/>
                    </a:lnTo>
                    <a:lnTo>
                      <a:pt x="7" y="2972"/>
                    </a:lnTo>
                    <a:lnTo>
                      <a:pt x="5" y="2973"/>
                    </a:lnTo>
                    <a:lnTo>
                      <a:pt x="2" y="2972"/>
                    </a:lnTo>
                    <a:lnTo>
                      <a:pt x="1" y="2971"/>
                    </a:lnTo>
                    <a:lnTo>
                      <a:pt x="0" y="2969"/>
                    </a:lnTo>
                    <a:lnTo>
                      <a:pt x="0" y="2967"/>
                    </a:lnTo>
                    <a:close/>
                    <a:moveTo>
                      <a:pt x="0" y="2830"/>
                    </a:moveTo>
                    <a:lnTo>
                      <a:pt x="0" y="2749"/>
                    </a:lnTo>
                    <a:lnTo>
                      <a:pt x="0" y="2747"/>
                    </a:lnTo>
                    <a:lnTo>
                      <a:pt x="1" y="2746"/>
                    </a:lnTo>
                    <a:lnTo>
                      <a:pt x="2" y="2745"/>
                    </a:lnTo>
                    <a:lnTo>
                      <a:pt x="5" y="2743"/>
                    </a:lnTo>
                    <a:lnTo>
                      <a:pt x="7" y="2745"/>
                    </a:lnTo>
                    <a:lnTo>
                      <a:pt x="9" y="2746"/>
                    </a:lnTo>
                    <a:lnTo>
                      <a:pt x="11" y="2747"/>
                    </a:lnTo>
                    <a:lnTo>
                      <a:pt x="11" y="2749"/>
                    </a:lnTo>
                    <a:lnTo>
                      <a:pt x="11" y="2830"/>
                    </a:lnTo>
                    <a:lnTo>
                      <a:pt x="11" y="2832"/>
                    </a:lnTo>
                    <a:lnTo>
                      <a:pt x="9" y="2833"/>
                    </a:lnTo>
                    <a:lnTo>
                      <a:pt x="7" y="2834"/>
                    </a:lnTo>
                    <a:lnTo>
                      <a:pt x="5" y="2836"/>
                    </a:lnTo>
                    <a:lnTo>
                      <a:pt x="2" y="2834"/>
                    </a:lnTo>
                    <a:lnTo>
                      <a:pt x="1" y="2833"/>
                    </a:lnTo>
                    <a:lnTo>
                      <a:pt x="0" y="2832"/>
                    </a:lnTo>
                    <a:lnTo>
                      <a:pt x="0" y="2830"/>
                    </a:lnTo>
                    <a:close/>
                    <a:moveTo>
                      <a:pt x="0" y="2692"/>
                    </a:moveTo>
                    <a:lnTo>
                      <a:pt x="0" y="2612"/>
                    </a:lnTo>
                    <a:lnTo>
                      <a:pt x="0" y="2610"/>
                    </a:lnTo>
                    <a:lnTo>
                      <a:pt x="1" y="2608"/>
                    </a:lnTo>
                    <a:lnTo>
                      <a:pt x="2" y="2607"/>
                    </a:lnTo>
                    <a:lnTo>
                      <a:pt x="5" y="2607"/>
                    </a:lnTo>
                    <a:lnTo>
                      <a:pt x="7" y="2607"/>
                    </a:lnTo>
                    <a:lnTo>
                      <a:pt x="9" y="2608"/>
                    </a:lnTo>
                    <a:lnTo>
                      <a:pt x="11" y="2610"/>
                    </a:lnTo>
                    <a:lnTo>
                      <a:pt x="11" y="2612"/>
                    </a:lnTo>
                    <a:lnTo>
                      <a:pt x="11" y="2692"/>
                    </a:lnTo>
                    <a:lnTo>
                      <a:pt x="11" y="2694"/>
                    </a:lnTo>
                    <a:lnTo>
                      <a:pt x="9" y="2697"/>
                    </a:lnTo>
                    <a:lnTo>
                      <a:pt x="7" y="2698"/>
                    </a:lnTo>
                    <a:lnTo>
                      <a:pt x="5" y="2698"/>
                    </a:lnTo>
                    <a:lnTo>
                      <a:pt x="2" y="2698"/>
                    </a:lnTo>
                    <a:lnTo>
                      <a:pt x="1" y="2697"/>
                    </a:lnTo>
                    <a:lnTo>
                      <a:pt x="0" y="2694"/>
                    </a:lnTo>
                    <a:lnTo>
                      <a:pt x="0" y="2692"/>
                    </a:lnTo>
                    <a:close/>
                    <a:moveTo>
                      <a:pt x="0" y="2556"/>
                    </a:moveTo>
                    <a:lnTo>
                      <a:pt x="0" y="2476"/>
                    </a:lnTo>
                    <a:lnTo>
                      <a:pt x="0" y="2473"/>
                    </a:lnTo>
                    <a:lnTo>
                      <a:pt x="1" y="2471"/>
                    </a:lnTo>
                    <a:lnTo>
                      <a:pt x="2" y="2470"/>
                    </a:lnTo>
                    <a:lnTo>
                      <a:pt x="5" y="2470"/>
                    </a:lnTo>
                    <a:lnTo>
                      <a:pt x="7" y="2470"/>
                    </a:lnTo>
                    <a:lnTo>
                      <a:pt x="9" y="2471"/>
                    </a:lnTo>
                    <a:lnTo>
                      <a:pt x="11" y="2473"/>
                    </a:lnTo>
                    <a:lnTo>
                      <a:pt x="11" y="2476"/>
                    </a:lnTo>
                    <a:lnTo>
                      <a:pt x="11" y="2556"/>
                    </a:lnTo>
                    <a:lnTo>
                      <a:pt x="11" y="2557"/>
                    </a:lnTo>
                    <a:lnTo>
                      <a:pt x="9" y="2559"/>
                    </a:lnTo>
                    <a:lnTo>
                      <a:pt x="7" y="2561"/>
                    </a:lnTo>
                    <a:lnTo>
                      <a:pt x="5" y="2561"/>
                    </a:lnTo>
                    <a:lnTo>
                      <a:pt x="2" y="2561"/>
                    </a:lnTo>
                    <a:lnTo>
                      <a:pt x="1" y="2559"/>
                    </a:lnTo>
                    <a:lnTo>
                      <a:pt x="0" y="2557"/>
                    </a:lnTo>
                    <a:lnTo>
                      <a:pt x="0" y="2556"/>
                    </a:lnTo>
                    <a:close/>
                    <a:moveTo>
                      <a:pt x="0" y="2418"/>
                    </a:moveTo>
                    <a:lnTo>
                      <a:pt x="0" y="2338"/>
                    </a:lnTo>
                    <a:lnTo>
                      <a:pt x="0" y="2336"/>
                    </a:lnTo>
                    <a:lnTo>
                      <a:pt x="1" y="2333"/>
                    </a:lnTo>
                    <a:lnTo>
                      <a:pt x="2" y="2332"/>
                    </a:lnTo>
                    <a:lnTo>
                      <a:pt x="5" y="2332"/>
                    </a:lnTo>
                    <a:lnTo>
                      <a:pt x="7" y="2332"/>
                    </a:lnTo>
                    <a:lnTo>
                      <a:pt x="9" y="2333"/>
                    </a:lnTo>
                    <a:lnTo>
                      <a:pt x="11" y="2336"/>
                    </a:lnTo>
                    <a:lnTo>
                      <a:pt x="11" y="2338"/>
                    </a:lnTo>
                    <a:lnTo>
                      <a:pt x="11" y="2418"/>
                    </a:lnTo>
                    <a:lnTo>
                      <a:pt x="11" y="2421"/>
                    </a:lnTo>
                    <a:lnTo>
                      <a:pt x="9" y="2422"/>
                    </a:lnTo>
                    <a:lnTo>
                      <a:pt x="7" y="2423"/>
                    </a:lnTo>
                    <a:lnTo>
                      <a:pt x="5" y="2424"/>
                    </a:lnTo>
                    <a:lnTo>
                      <a:pt x="2" y="2423"/>
                    </a:lnTo>
                    <a:lnTo>
                      <a:pt x="1" y="2422"/>
                    </a:lnTo>
                    <a:lnTo>
                      <a:pt x="0" y="2421"/>
                    </a:lnTo>
                    <a:lnTo>
                      <a:pt x="0" y="2418"/>
                    </a:lnTo>
                    <a:close/>
                    <a:moveTo>
                      <a:pt x="0" y="2281"/>
                    </a:moveTo>
                    <a:lnTo>
                      <a:pt x="0" y="2201"/>
                    </a:lnTo>
                    <a:lnTo>
                      <a:pt x="0" y="2198"/>
                    </a:lnTo>
                    <a:lnTo>
                      <a:pt x="1" y="2197"/>
                    </a:lnTo>
                    <a:lnTo>
                      <a:pt x="2" y="2196"/>
                    </a:lnTo>
                    <a:lnTo>
                      <a:pt x="5" y="2195"/>
                    </a:lnTo>
                    <a:lnTo>
                      <a:pt x="7" y="2196"/>
                    </a:lnTo>
                    <a:lnTo>
                      <a:pt x="9" y="2197"/>
                    </a:lnTo>
                    <a:lnTo>
                      <a:pt x="11" y="2198"/>
                    </a:lnTo>
                    <a:lnTo>
                      <a:pt x="11" y="2201"/>
                    </a:lnTo>
                    <a:lnTo>
                      <a:pt x="11" y="2281"/>
                    </a:lnTo>
                    <a:lnTo>
                      <a:pt x="11" y="2283"/>
                    </a:lnTo>
                    <a:lnTo>
                      <a:pt x="9" y="2284"/>
                    </a:lnTo>
                    <a:lnTo>
                      <a:pt x="7" y="2286"/>
                    </a:lnTo>
                    <a:lnTo>
                      <a:pt x="5" y="2287"/>
                    </a:lnTo>
                    <a:lnTo>
                      <a:pt x="2" y="2286"/>
                    </a:lnTo>
                    <a:lnTo>
                      <a:pt x="1" y="2284"/>
                    </a:lnTo>
                    <a:lnTo>
                      <a:pt x="0" y="2283"/>
                    </a:lnTo>
                    <a:lnTo>
                      <a:pt x="0" y="2281"/>
                    </a:lnTo>
                    <a:close/>
                    <a:moveTo>
                      <a:pt x="0" y="2143"/>
                    </a:moveTo>
                    <a:lnTo>
                      <a:pt x="0" y="2063"/>
                    </a:lnTo>
                    <a:lnTo>
                      <a:pt x="0" y="2061"/>
                    </a:lnTo>
                    <a:lnTo>
                      <a:pt x="1" y="2060"/>
                    </a:lnTo>
                    <a:lnTo>
                      <a:pt x="2" y="2058"/>
                    </a:lnTo>
                    <a:lnTo>
                      <a:pt x="5" y="2058"/>
                    </a:lnTo>
                    <a:lnTo>
                      <a:pt x="7" y="2058"/>
                    </a:lnTo>
                    <a:lnTo>
                      <a:pt x="9" y="2060"/>
                    </a:lnTo>
                    <a:lnTo>
                      <a:pt x="11" y="2061"/>
                    </a:lnTo>
                    <a:lnTo>
                      <a:pt x="11" y="2063"/>
                    </a:lnTo>
                    <a:lnTo>
                      <a:pt x="11" y="2143"/>
                    </a:lnTo>
                    <a:lnTo>
                      <a:pt x="11" y="2146"/>
                    </a:lnTo>
                    <a:lnTo>
                      <a:pt x="9" y="2148"/>
                    </a:lnTo>
                    <a:lnTo>
                      <a:pt x="7" y="2149"/>
                    </a:lnTo>
                    <a:lnTo>
                      <a:pt x="5" y="2149"/>
                    </a:lnTo>
                    <a:lnTo>
                      <a:pt x="2" y="2149"/>
                    </a:lnTo>
                    <a:lnTo>
                      <a:pt x="1" y="2148"/>
                    </a:lnTo>
                    <a:lnTo>
                      <a:pt x="0" y="2146"/>
                    </a:lnTo>
                    <a:lnTo>
                      <a:pt x="0" y="2143"/>
                    </a:lnTo>
                    <a:close/>
                    <a:moveTo>
                      <a:pt x="0" y="2007"/>
                    </a:moveTo>
                    <a:lnTo>
                      <a:pt x="0" y="1927"/>
                    </a:lnTo>
                    <a:lnTo>
                      <a:pt x="0" y="1924"/>
                    </a:lnTo>
                    <a:lnTo>
                      <a:pt x="1" y="1922"/>
                    </a:lnTo>
                    <a:lnTo>
                      <a:pt x="2" y="1921"/>
                    </a:lnTo>
                    <a:lnTo>
                      <a:pt x="5" y="1921"/>
                    </a:lnTo>
                    <a:lnTo>
                      <a:pt x="7" y="1921"/>
                    </a:lnTo>
                    <a:lnTo>
                      <a:pt x="9" y="1922"/>
                    </a:lnTo>
                    <a:lnTo>
                      <a:pt x="11" y="1924"/>
                    </a:lnTo>
                    <a:lnTo>
                      <a:pt x="11" y="1927"/>
                    </a:lnTo>
                    <a:lnTo>
                      <a:pt x="11" y="2007"/>
                    </a:lnTo>
                    <a:lnTo>
                      <a:pt x="11" y="2008"/>
                    </a:lnTo>
                    <a:lnTo>
                      <a:pt x="9" y="2011"/>
                    </a:lnTo>
                    <a:lnTo>
                      <a:pt x="7" y="2012"/>
                    </a:lnTo>
                    <a:lnTo>
                      <a:pt x="5" y="2012"/>
                    </a:lnTo>
                    <a:lnTo>
                      <a:pt x="2" y="2012"/>
                    </a:lnTo>
                    <a:lnTo>
                      <a:pt x="1" y="2011"/>
                    </a:lnTo>
                    <a:lnTo>
                      <a:pt x="0" y="2008"/>
                    </a:lnTo>
                    <a:lnTo>
                      <a:pt x="0" y="2007"/>
                    </a:lnTo>
                    <a:close/>
                    <a:moveTo>
                      <a:pt x="0" y="1869"/>
                    </a:moveTo>
                    <a:lnTo>
                      <a:pt x="0" y="1789"/>
                    </a:lnTo>
                    <a:lnTo>
                      <a:pt x="0" y="1787"/>
                    </a:lnTo>
                    <a:lnTo>
                      <a:pt x="1" y="1785"/>
                    </a:lnTo>
                    <a:lnTo>
                      <a:pt x="2" y="1783"/>
                    </a:lnTo>
                    <a:lnTo>
                      <a:pt x="5" y="1783"/>
                    </a:lnTo>
                    <a:lnTo>
                      <a:pt x="7" y="1783"/>
                    </a:lnTo>
                    <a:lnTo>
                      <a:pt x="9" y="1785"/>
                    </a:lnTo>
                    <a:lnTo>
                      <a:pt x="11" y="1787"/>
                    </a:lnTo>
                    <a:lnTo>
                      <a:pt x="11" y="1789"/>
                    </a:lnTo>
                    <a:lnTo>
                      <a:pt x="11" y="1869"/>
                    </a:lnTo>
                    <a:lnTo>
                      <a:pt x="11" y="1872"/>
                    </a:lnTo>
                    <a:lnTo>
                      <a:pt x="9" y="1873"/>
                    </a:lnTo>
                    <a:lnTo>
                      <a:pt x="7" y="1874"/>
                    </a:lnTo>
                    <a:lnTo>
                      <a:pt x="5" y="1875"/>
                    </a:lnTo>
                    <a:lnTo>
                      <a:pt x="2" y="1874"/>
                    </a:lnTo>
                    <a:lnTo>
                      <a:pt x="1" y="1873"/>
                    </a:lnTo>
                    <a:lnTo>
                      <a:pt x="0" y="1872"/>
                    </a:lnTo>
                    <a:lnTo>
                      <a:pt x="0" y="1869"/>
                    </a:lnTo>
                    <a:close/>
                    <a:moveTo>
                      <a:pt x="0" y="1732"/>
                    </a:moveTo>
                    <a:lnTo>
                      <a:pt x="0" y="1652"/>
                    </a:lnTo>
                    <a:lnTo>
                      <a:pt x="0" y="1649"/>
                    </a:lnTo>
                    <a:lnTo>
                      <a:pt x="1" y="1648"/>
                    </a:lnTo>
                    <a:lnTo>
                      <a:pt x="2" y="1647"/>
                    </a:lnTo>
                    <a:lnTo>
                      <a:pt x="5" y="1646"/>
                    </a:lnTo>
                    <a:lnTo>
                      <a:pt x="7" y="1647"/>
                    </a:lnTo>
                    <a:lnTo>
                      <a:pt x="9" y="1648"/>
                    </a:lnTo>
                    <a:lnTo>
                      <a:pt x="11" y="1649"/>
                    </a:lnTo>
                    <a:lnTo>
                      <a:pt x="11" y="1652"/>
                    </a:lnTo>
                    <a:lnTo>
                      <a:pt x="11" y="1732"/>
                    </a:lnTo>
                    <a:lnTo>
                      <a:pt x="11" y="1734"/>
                    </a:lnTo>
                    <a:lnTo>
                      <a:pt x="9" y="1736"/>
                    </a:lnTo>
                    <a:lnTo>
                      <a:pt x="7" y="1737"/>
                    </a:lnTo>
                    <a:lnTo>
                      <a:pt x="5" y="1738"/>
                    </a:lnTo>
                    <a:lnTo>
                      <a:pt x="2" y="1737"/>
                    </a:lnTo>
                    <a:lnTo>
                      <a:pt x="1" y="1736"/>
                    </a:lnTo>
                    <a:lnTo>
                      <a:pt x="0" y="1734"/>
                    </a:lnTo>
                    <a:lnTo>
                      <a:pt x="0" y="1732"/>
                    </a:lnTo>
                    <a:close/>
                    <a:moveTo>
                      <a:pt x="0" y="1594"/>
                    </a:moveTo>
                    <a:lnTo>
                      <a:pt x="0" y="1514"/>
                    </a:lnTo>
                    <a:lnTo>
                      <a:pt x="0" y="1512"/>
                    </a:lnTo>
                    <a:lnTo>
                      <a:pt x="1" y="1511"/>
                    </a:lnTo>
                    <a:lnTo>
                      <a:pt x="2" y="1510"/>
                    </a:lnTo>
                    <a:lnTo>
                      <a:pt x="5" y="1510"/>
                    </a:lnTo>
                    <a:lnTo>
                      <a:pt x="7" y="1510"/>
                    </a:lnTo>
                    <a:lnTo>
                      <a:pt x="9" y="1511"/>
                    </a:lnTo>
                    <a:lnTo>
                      <a:pt x="11" y="1512"/>
                    </a:lnTo>
                    <a:lnTo>
                      <a:pt x="11" y="1514"/>
                    </a:lnTo>
                    <a:lnTo>
                      <a:pt x="11" y="1594"/>
                    </a:lnTo>
                    <a:lnTo>
                      <a:pt x="11" y="1597"/>
                    </a:lnTo>
                    <a:lnTo>
                      <a:pt x="9" y="1599"/>
                    </a:lnTo>
                    <a:lnTo>
                      <a:pt x="7" y="1600"/>
                    </a:lnTo>
                    <a:lnTo>
                      <a:pt x="5" y="1600"/>
                    </a:lnTo>
                    <a:lnTo>
                      <a:pt x="2" y="1600"/>
                    </a:lnTo>
                    <a:lnTo>
                      <a:pt x="1" y="1599"/>
                    </a:lnTo>
                    <a:lnTo>
                      <a:pt x="0" y="1597"/>
                    </a:lnTo>
                    <a:lnTo>
                      <a:pt x="0" y="1594"/>
                    </a:lnTo>
                    <a:close/>
                    <a:moveTo>
                      <a:pt x="0" y="1458"/>
                    </a:moveTo>
                    <a:lnTo>
                      <a:pt x="0" y="1378"/>
                    </a:lnTo>
                    <a:lnTo>
                      <a:pt x="0" y="1376"/>
                    </a:lnTo>
                    <a:lnTo>
                      <a:pt x="1" y="1373"/>
                    </a:lnTo>
                    <a:lnTo>
                      <a:pt x="2" y="1372"/>
                    </a:lnTo>
                    <a:lnTo>
                      <a:pt x="5" y="1372"/>
                    </a:lnTo>
                    <a:lnTo>
                      <a:pt x="7" y="1372"/>
                    </a:lnTo>
                    <a:lnTo>
                      <a:pt x="9" y="1373"/>
                    </a:lnTo>
                    <a:lnTo>
                      <a:pt x="11" y="1376"/>
                    </a:lnTo>
                    <a:lnTo>
                      <a:pt x="11" y="1378"/>
                    </a:lnTo>
                    <a:lnTo>
                      <a:pt x="11" y="1458"/>
                    </a:lnTo>
                    <a:lnTo>
                      <a:pt x="11" y="1459"/>
                    </a:lnTo>
                    <a:lnTo>
                      <a:pt x="9" y="1462"/>
                    </a:lnTo>
                    <a:lnTo>
                      <a:pt x="7" y="1463"/>
                    </a:lnTo>
                    <a:lnTo>
                      <a:pt x="5" y="1463"/>
                    </a:lnTo>
                    <a:lnTo>
                      <a:pt x="2" y="1463"/>
                    </a:lnTo>
                    <a:lnTo>
                      <a:pt x="1" y="1462"/>
                    </a:lnTo>
                    <a:lnTo>
                      <a:pt x="0" y="1459"/>
                    </a:lnTo>
                    <a:lnTo>
                      <a:pt x="0" y="1458"/>
                    </a:lnTo>
                    <a:close/>
                    <a:moveTo>
                      <a:pt x="0" y="1321"/>
                    </a:moveTo>
                    <a:lnTo>
                      <a:pt x="0" y="1241"/>
                    </a:lnTo>
                    <a:lnTo>
                      <a:pt x="0" y="1238"/>
                    </a:lnTo>
                    <a:lnTo>
                      <a:pt x="1" y="1236"/>
                    </a:lnTo>
                    <a:lnTo>
                      <a:pt x="2" y="1235"/>
                    </a:lnTo>
                    <a:lnTo>
                      <a:pt x="5" y="1235"/>
                    </a:lnTo>
                    <a:lnTo>
                      <a:pt x="7" y="1235"/>
                    </a:lnTo>
                    <a:lnTo>
                      <a:pt x="9" y="1236"/>
                    </a:lnTo>
                    <a:lnTo>
                      <a:pt x="11" y="1238"/>
                    </a:lnTo>
                    <a:lnTo>
                      <a:pt x="11" y="1241"/>
                    </a:lnTo>
                    <a:lnTo>
                      <a:pt x="11" y="1321"/>
                    </a:lnTo>
                    <a:lnTo>
                      <a:pt x="11" y="1323"/>
                    </a:lnTo>
                    <a:lnTo>
                      <a:pt x="9" y="1324"/>
                    </a:lnTo>
                    <a:lnTo>
                      <a:pt x="7" y="1325"/>
                    </a:lnTo>
                    <a:lnTo>
                      <a:pt x="5" y="1327"/>
                    </a:lnTo>
                    <a:lnTo>
                      <a:pt x="2" y="1325"/>
                    </a:lnTo>
                    <a:lnTo>
                      <a:pt x="1" y="1324"/>
                    </a:lnTo>
                    <a:lnTo>
                      <a:pt x="0" y="1323"/>
                    </a:lnTo>
                    <a:lnTo>
                      <a:pt x="0" y="1321"/>
                    </a:lnTo>
                    <a:close/>
                    <a:moveTo>
                      <a:pt x="0" y="1183"/>
                    </a:moveTo>
                    <a:lnTo>
                      <a:pt x="0" y="1103"/>
                    </a:lnTo>
                    <a:lnTo>
                      <a:pt x="0" y="1101"/>
                    </a:lnTo>
                    <a:lnTo>
                      <a:pt x="1" y="1100"/>
                    </a:lnTo>
                    <a:lnTo>
                      <a:pt x="2" y="1098"/>
                    </a:lnTo>
                    <a:lnTo>
                      <a:pt x="5" y="1097"/>
                    </a:lnTo>
                    <a:lnTo>
                      <a:pt x="7" y="1098"/>
                    </a:lnTo>
                    <a:lnTo>
                      <a:pt x="9" y="1100"/>
                    </a:lnTo>
                    <a:lnTo>
                      <a:pt x="11" y="1101"/>
                    </a:lnTo>
                    <a:lnTo>
                      <a:pt x="11" y="1103"/>
                    </a:lnTo>
                    <a:lnTo>
                      <a:pt x="11" y="1183"/>
                    </a:lnTo>
                    <a:lnTo>
                      <a:pt x="11" y="1186"/>
                    </a:lnTo>
                    <a:lnTo>
                      <a:pt x="9" y="1187"/>
                    </a:lnTo>
                    <a:lnTo>
                      <a:pt x="7" y="1188"/>
                    </a:lnTo>
                    <a:lnTo>
                      <a:pt x="5" y="1189"/>
                    </a:lnTo>
                    <a:lnTo>
                      <a:pt x="2" y="1188"/>
                    </a:lnTo>
                    <a:lnTo>
                      <a:pt x="1" y="1187"/>
                    </a:lnTo>
                    <a:lnTo>
                      <a:pt x="0" y="1186"/>
                    </a:lnTo>
                    <a:lnTo>
                      <a:pt x="0" y="1183"/>
                    </a:lnTo>
                    <a:close/>
                    <a:moveTo>
                      <a:pt x="0" y="1046"/>
                    </a:moveTo>
                    <a:lnTo>
                      <a:pt x="0" y="966"/>
                    </a:lnTo>
                    <a:lnTo>
                      <a:pt x="0" y="963"/>
                    </a:lnTo>
                    <a:lnTo>
                      <a:pt x="1" y="962"/>
                    </a:lnTo>
                    <a:lnTo>
                      <a:pt x="2" y="961"/>
                    </a:lnTo>
                    <a:lnTo>
                      <a:pt x="5" y="961"/>
                    </a:lnTo>
                    <a:lnTo>
                      <a:pt x="7" y="961"/>
                    </a:lnTo>
                    <a:lnTo>
                      <a:pt x="9" y="962"/>
                    </a:lnTo>
                    <a:lnTo>
                      <a:pt x="11" y="963"/>
                    </a:lnTo>
                    <a:lnTo>
                      <a:pt x="11" y="966"/>
                    </a:lnTo>
                    <a:lnTo>
                      <a:pt x="11" y="1046"/>
                    </a:lnTo>
                    <a:lnTo>
                      <a:pt x="11" y="1048"/>
                    </a:lnTo>
                    <a:lnTo>
                      <a:pt x="9" y="1050"/>
                    </a:lnTo>
                    <a:lnTo>
                      <a:pt x="7" y="1052"/>
                    </a:lnTo>
                    <a:lnTo>
                      <a:pt x="5" y="1052"/>
                    </a:lnTo>
                    <a:lnTo>
                      <a:pt x="2" y="1052"/>
                    </a:lnTo>
                    <a:lnTo>
                      <a:pt x="1" y="1050"/>
                    </a:lnTo>
                    <a:lnTo>
                      <a:pt x="0" y="1048"/>
                    </a:lnTo>
                    <a:lnTo>
                      <a:pt x="0" y="1046"/>
                    </a:lnTo>
                    <a:close/>
                    <a:moveTo>
                      <a:pt x="0" y="909"/>
                    </a:moveTo>
                    <a:lnTo>
                      <a:pt x="0" y="829"/>
                    </a:lnTo>
                    <a:lnTo>
                      <a:pt x="0" y="827"/>
                    </a:lnTo>
                    <a:lnTo>
                      <a:pt x="1" y="825"/>
                    </a:lnTo>
                    <a:lnTo>
                      <a:pt x="2" y="823"/>
                    </a:lnTo>
                    <a:lnTo>
                      <a:pt x="5" y="823"/>
                    </a:lnTo>
                    <a:lnTo>
                      <a:pt x="7" y="823"/>
                    </a:lnTo>
                    <a:lnTo>
                      <a:pt x="9" y="825"/>
                    </a:lnTo>
                    <a:lnTo>
                      <a:pt x="11" y="827"/>
                    </a:lnTo>
                    <a:lnTo>
                      <a:pt x="11" y="829"/>
                    </a:lnTo>
                    <a:lnTo>
                      <a:pt x="11" y="909"/>
                    </a:lnTo>
                    <a:lnTo>
                      <a:pt x="11" y="911"/>
                    </a:lnTo>
                    <a:lnTo>
                      <a:pt x="9" y="913"/>
                    </a:lnTo>
                    <a:lnTo>
                      <a:pt x="7" y="914"/>
                    </a:lnTo>
                    <a:lnTo>
                      <a:pt x="5" y="914"/>
                    </a:lnTo>
                    <a:lnTo>
                      <a:pt x="2" y="914"/>
                    </a:lnTo>
                    <a:lnTo>
                      <a:pt x="1" y="913"/>
                    </a:lnTo>
                    <a:lnTo>
                      <a:pt x="0" y="911"/>
                    </a:lnTo>
                    <a:lnTo>
                      <a:pt x="0" y="909"/>
                    </a:lnTo>
                    <a:close/>
                    <a:moveTo>
                      <a:pt x="0" y="772"/>
                    </a:moveTo>
                    <a:lnTo>
                      <a:pt x="0" y="692"/>
                    </a:lnTo>
                    <a:lnTo>
                      <a:pt x="0" y="689"/>
                    </a:lnTo>
                    <a:lnTo>
                      <a:pt x="1" y="687"/>
                    </a:lnTo>
                    <a:lnTo>
                      <a:pt x="2" y="686"/>
                    </a:lnTo>
                    <a:lnTo>
                      <a:pt x="5" y="686"/>
                    </a:lnTo>
                    <a:lnTo>
                      <a:pt x="7" y="686"/>
                    </a:lnTo>
                    <a:lnTo>
                      <a:pt x="9" y="687"/>
                    </a:lnTo>
                    <a:lnTo>
                      <a:pt x="11" y="689"/>
                    </a:lnTo>
                    <a:lnTo>
                      <a:pt x="11" y="692"/>
                    </a:lnTo>
                    <a:lnTo>
                      <a:pt x="11" y="772"/>
                    </a:lnTo>
                    <a:lnTo>
                      <a:pt x="11" y="774"/>
                    </a:lnTo>
                    <a:lnTo>
                      <a:pt x="9" y="776"/>
                    </a:lnTo>
                    <a:lnTo>
                      <a:pt x="7" y="777"/>
                    </a:lnTo>
                    <a:lnTo>
                      <a:pt x="5" y="778"/>
                    </a:lnTo>
                    <a:lnTo>
                      <a:pt x="2" y="777"/>
                    </a:lnTo>
                    <a:lnTo>
                      <a:pt x="1" y="776"/>
                    </a:lnTo>
                    <a:lnTo>
                      <a:pt x="0" y="774"/>
                    </a:lnTo>
                    <a:lnTo>
                      <a:pt x="0" y="772"/>
                    </a:lnTo>
                    <a:close/>
                    <a:moveTo>
                      <a:pt x="0" y="634"/>
                    </a:moveTo>
                    <a:lnTo>
                      <a:pt x="0" y="554"/>
                    </a:lnTo>
                    <a:lnTo>
                      <a:pt x="0" y="552"/>
                    </a:lnTo>
                    <a:lnTo>
                      <a:pt x="1" y="551"/>
                    </a:lnTo>
                    <a:lnTo>
                      <a:pt x="2" y="550"/>
                    </a:lnTo>
                    <a:lnTo>
                      <a:pt x="5" y="548"/>
                    </a:lnTo>
                    <a:lnTo>
                      <a:pt x="7" y="550"/>
                    </a:lnTo>
                    <a:lnTo>
                      <a:pt x="9" y="551"/>
                    </a:lnTo>
                    <a:lnTo>
                      <a:pt x="11" y="552"/>
                    </a:lnTo>
                    <a:lnTo>
                      <a:pt x="11" y="554"/>
                    </a:lnTo>
                    <a:lnTo>
                      <a:pt x="11" y="634"/>
                    </a:lnTo>
                    <a:lnTo>
                      <a:pt x="11" y="637"/>
                    </a:lnTo>
                    <a:lnTo>
                      <a:pt x="9" y="638"/>
                    </a:lnTo>
                    <a:lnTo>
                      <a:pt x="7" y="639"/>
                    </a:lnTo>
                    <a:lnTo>
                      <a:pt x="5" y="640"/>
                    </a:lnTo>
                    <a:lnTo>
                      <a:pt x="2" y="639"/>
                    </a:lnTo>
                    <a:lnTo>
                      <a:pt x="1" y="638"/>
                    </a:lnTo>
                    <a:lnTo>
                      <a:pt x="0" y="637"/>
                    </a:lnTo>
                    <a:lnTo>
                      <a:pt x="0" y="634"/>
                    </a:lnTo>
                    <a:close/>
                    <a:moveTo>
                      <a:pt x="0" y="497"/>
                    </a:moveTo>
                    <a:lnTo>
                      <a:pt x="0" y="418"/>
                    </a:lnTo>
                    <a:lnTo>
                      <a:pt x="0" y="416"/>
                    </a:lnTo>
                    <a:lnTo>
                      <a:pt x="1" y="413"/>
                    </a:lnTo>
                    <a:lnTo>
                      <a:pt x="2" y="412"/>
                    </a:lnTo>
                    <a:lnTo>
                      <a:pt x="5" y="412"/>
                    </a:lnTo>
                    <a:lnTo>
                      <a:pt x="7" y="412"/>
                    </a:lnTo>
                    <a:lnTo>
                      <a:pt x="9" y="413"/>
                    </a:lnTo>
                    <a:lnTo>
                      <a:pt x="11" y="416"/>
                    </a:lnTo>
                    <a:lnTo>
                      <a:pt x="11" y="418"/>
                    </a:lnTo>
                    <a:lnTo>
                      <a:pt x="11" y="497"/>
                    </a:lnTo>
                    <a:lnTo>
                      <a:pt x="11" y="499"/>
                    </a:lnTo>
                    <a:lnTo>
                      <a:pt x="9" y="502"/>
                    </a:lnTo>
                    <a:lnTo>
                      <a:pt x="7" y="503"/>
                    </a:lnTo>
                    <a:lnTo>
                      <a:pt x="5" y="503"/>
                    </a:lnTo>
                    <a:lnTo>
                      <a:pt x="2" y="503"/>
                    </a:lnTo>
                    <a:lnTo>
                      <a:pt x="1" y="502"/>
                    </a:lnTo>
                    <a:lnTo>
                      <a:pt x="0" y="499"/>
                    </a:lnTo>
                    <a:lnTo>
                      <a:pt x="0" y="497"/>
                    </a:lnTo>
                    <a:close/>
                    <a:moveTo>
                      <a:pt x="0" y="361"/>
                    </a:moveTo>
                    <a:lnTo>
                      <a:pt x="0" y="281"/>
                    </a:lnTo>
                    <a:lnTo>
                      <a:pt x="0" y="278"/>
                    </a:lnTo>
                    <a:lnTo>
                      <a:pt x="1" y="276"/>
                    </a:lnTo>
                    <a:lnTo>
                      <a:pt x="2" y="275"/>
                    </a:lnTo>
                    <a:lnTo>
                      <a:pt x="5" y="275"/>
                    </a:lnTo>
                    <a:lnTo>
                      <a:pt x="7" y="275"/>
                    </a:lnTo>
                    <a:lnTo>
                      <a:pt x="9" y="276"/>
                    </a:lnTo>
                    <a:lnTo>
                      <a:pt x="11" y="278"/>
                    </a:lnTo>
                    <a:lnTo>
                      <a:pt x="11" y="281"/>
                    </a:lnTo>
                    <a:lnTo>
                      <a:pt x="11" y="361"/>
                    </a:lnTo>
                    <a:lnTo>
                      <a:pt x="11" y="362"/>
                    </a:lnTo>
                    <a:lnTo>
                      <a:pt x="9" y="364"/>
                    </a:lnTo>
                    <a:lnTo>
                      <a:pt x="7" y="365"/>
                    </a:lnTo>
                    <a:lnTo>
                      <a:pt x="5" y="365"/>
                    </a:lnTo>
                    <a:lnTo>
                      <a:pt x="2" y="365"/>
                    </a:lnTo>
                    <a:lnTo>
                      <a:pt x="1" y="364"/>
                    </a:lnTo>
                    <a:lnTo>
                      <a:pt x="0" y="362"/>
                    </a:lnTo>
                    <a:lnTo>
                      <a:pt x="0" y="361"/>
                    </a:lnTo>
                    <a:close/>
                    <a:moveTo>
                      <a:pt x="0" y="223"/>
                    </a:moveTo>
                    <a:lnTo>
                      <a:pt x="0" y="143"/>
                    </a:lnTo>
                    <a:lnTo>
                      <a:pt x="0" y="141"/>
                    </a:lnTo>
                    <a:lnTo>
                      <a:pt x="1" y="138"/>
                    </a:lnTo>
                    <a:lnTo>
                      <a:pt x="2" y="137"/>
                    </a:lnTo>
                    <a:lnTo>
                      <a:pt x="5" y="137"/>
                    </a:lnTo>
                    <a:lnTo>
                      <a:pt x="7" y="137"/>
                    </a:lnTo>
                    <a:lnTo>
                      <a:pt x="9" y="138"/>
                    </a:lnTo>
                    <a:lnTo>
                      <a:pt x="11" y="141"/>
                    </a:lnTo>
                    <a:lnTo>
                      <a:pt x="11" y="143"/>
                    </a:lnTo>
                    <a:lnTo>
                      <a:pt x="11" y="223"/>
                    </a:lnTo>
                    <a:lnTo>
                      <a:pt x="11" y="226"/>
                    </a:lnTo>
                    <a:lnTo>
                      <a:pt x="9" y="227"/>
                    </a:lnTo>
                    <a:lnTo>
                      <a:pt x="7" y="228"/>
                    </a:lnTo>
                    <a:lnTo>
                      <a:pt x="5" y="229"/>
                    </a:lnTo>
                    <a:lnTo>
                      <a:pt x="2" y="228"/>
                    </a:lnTo>
                    <a:lnTo>
                      <a:pt x="1" y="227"/>
                    </a:lnTo>
                    <a:lnTo>
                      <a:pt x="0" y="226"/>
                    </a:lnTo>
                    <a:lnTo>
                      <a:pt x="0" y="223"/>
                    </a:lnTo>
                    <a:close/>
                    <a:moveTo>
                      <a:pt x="0" y="86"/>
                    </a:moveTo>
                    <a:lnTo>
                      <a:pt x="0" y="6"/>
                    </a:lnTo>
                    <a:lnTo>
                      <a:pt x="0" y="3"/>
                    </a:lnTo>
                    <a:lnTo>
                      <a:pt x="1" y="2"/>
                    </a:lnTo>
                    <a:lnTo>
                      <a:pt x="2" y="1"/>
                    </a:lnTo>
                    <a:lnTo>
                      <a:pt x="5" y="0"/>
                    </a:lnTo>
                    <a:lnTo>
                      <a:pt x="7" y="1"/>
                    </a:lnTo>
                    <a:lnTo>
                      <a:pt x="9" y="2"/>
                    </a:lnTo>
                    <a:lnTo>
                      <a:pt x="11" y="3"/>
                    </a:lnTo>
                    <a:lnTo>
                      <a:pt x="11" y="6"/>
                    </a:lnTo>
                    <a:lnTo>
                      <a:pt x="11" y="86"/>
                    </a:lnTo>
                    <a:lnTo>
                      <a:pt x="11" y="88"/>
                    </a:lnTo>
                    <a:lnTo>
                      <a:pt x="9" y="89"/>
                    </a:lnTo>
                    <a:lnTo>
                      <a:pt x="7" y="90"/>
                    </a:lnTo>
                    <a:lnTo>
                      <a:pt x="5" y="92"/>
                    </a:lnTo>
                    <a:lnTo>
                      <a:pt x="2" y="90"/>
                    </a:lnTo>
                    <a:lnTo>
                      <a:pt x="1" y="89"/>
                    </a:lnTo>
                    <a:lnTo>
                      <a:pt x="0" y="88"/>
                    </a:lnTo>
                    <a:lnTo>
                      <a:pt x="0" y="86"/>
                    </a:lnTo>
                    <a:close/>
                  </a:path>
                </a:pathLst>
              </a:custGeom>
              <a:solidFill>
                <a:srgbClr val="000000"/>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330" name="Freeform 11"/>
              <p:cNvSpPr>
                <a:spLocks noEditPoints="1"/>
              </p:cNvSpPr>
              <p:nvPr/>
            </p:nvSpPr>
            <p:spPr bwMode="auto">
              <a:xfrm>
                <a:off x="3440113" y="838200"/>
                <a:ext cx="7937" cy="5191125"/>
              </a:xfrm>
              <a:custGeom>
                <a:avLst/>
                <a:gdLst>
                  <a:gd name="T0" fmla="*/ 2147483647 w 12"/>
                  <a:gd name="T1" fmla="*/ 2147483647 h 6539"/>
                  <a:gd name="T2" fmla="*/ 2147483647 w 12"/>
                  <a:gd name="T3" fmla="*/ 2147483647 h 6539"/>
                  <a:gd name="T4" fmla="*/ 2147483647 w 12"/>
                  <a:gd name="T5" fmla="*/ 2147483647 h 6539"/>
                  <a:gd name="T6" fmla="*/ 2147483647 w 12"/>
                  <a:gd name="T7" fmla="*/ 2147483647 h 6539"/>
                  <a:gd name="T8" fmla="*/ 0 w 12"/>
                  <a:gd name="T9" fmla="*/ 2147483647 h 6539"/>
                  <a:gd name="T10" fmla="*/ 2147483647 w 12"/>
                  <a:gd name="T11" fmla="*/ 2147483647 h 6539"/>
                  <a:gd name="T12" fmla="*/ 2147483647 w 12"/>
                  <a:gd name="T13" fmla="*/ 2147483647 h 6539"/>
                  <a:gd name="T14" fmla="*/ 2147483647 w 12"/>
                  <a:gd name="T15" fmla="*/ 2147483647 h 6539"/>
                  <a:gd name="T16" fmla="*/ 2147483647 w 12"/>
                  <a:gd name="T17" fmla="*/ 2147483647 h 6539"/>
                  <a:gd name="T18" fmla="*/ 0 w 12"/>
                  <a:gd name="T19" fmla="*/ 2147483647 h 6539"/>
                  <a:gd name="T20" fmla="*/ 2147483647 w 12"/>
                  <a:gd name="T21" fmla="*/ 2147483647 h 6539"/>
                  <a:gd name="T22" fmla="*/ 2147483647 w 12"/>
                  <a:gd name="T23" fmla="*/ 2147483647 h 6539"/>
                  <a:gd name="T24" fmla="*/ 2147483647 w 12"/>
                  <a:gd name="T25" fmla="*/ 2147483647 h 6539"/>
                  <a:gd name="T26" fmla="*/ 2147483647 w 12"/>
                  <a:gd name="T27" fmla="*/ 2147483647 h 6539"/>
                  <a:gd name="T28" fmla="*/ 0 w 12"/>
                  <a:gd name="T29" fmla="*/ 2147483647 h 6539"/>
                  <a:gd name="T30" fmla="*/ 2147483647 w 12"/>
                  <a:gd name="T31" fmla="*/ 2147483647 h 6539"/>
                  <a:gd name="T32" fmla="*/ 2147483647 w 12"/>
                  <a:gd name="T33" fmla="*/ 2147483647 h 6539"/>
                  <a:gd name="T34" fmla="*/ 2147483647 w 12"/>
                  <a:gd name="T35" fmla="*/ 2147483647 h 6539"/>
                  <a:gd name="T36" fmla="*/ 2147483647 w 12"/>
                  <a:gd name="T37" fmla="*/ 2147483647 h 6539"/>
                  <a:gd name="T38" fmla="*/ 0 w 12"/>
                  <a:gd name="T39" fmla="*/ 2147483647 h 6539"/>
                  <a:gd name="T40" fmla="*/ 2147483647 w 12"/>
                  <a:gd name="T41" fmla="*/ 2147483647 h 6539"/>
                  <a:gd name="T42" fmla="*/ 2147483647 w 12"/>
                  <a:gd name="T43" fmla="*/ 2147483647 h 6539"/>
                  <a:gd name="T44" fmla="*/ 2147483647 w 12"/>
                  <a:gd name="T45" fmla="*/ 2147483647 h 6539"/>
                  <a:gd name="T46" fmla="*/ 2147483647 w 12"/>
                  <a:gd name="T47" fmla="*/ 2147483647 h 6539"/>
                  <a:gd name="T48" fmla="*/ 0 w 12"/>
                  <a:gd name="T49" fmla="*/ 2147483647 h 6539"/>
                  <a:gd name="T50" fmla="*/ 2147483647 w 12"/>
                  <a:gd name="T51" fmla="*/ 2147483647 h 6539"/>
                  <a:gd name="T52" fmla="*/ 2147483647 w 12"/>
                  <a:gd name="T53" fmla="*/ 2147483647 h 6539"/>
                  <a:gd name="T54" fmla="*/ 2147483647 w 12"/>
                  <a:gd name="T55" fmla="*/ 2147483647 h 6539"/>
                  <a:gd name="T56" fmla="*/ 2147483647 w 12"/>
                  <a:gd name="T57" fmla="*/ 2147483647 h 6539"/>
                  <a:gd name="T58" fmla="*/ 0 w 12"/>
                  <a:gd name="T59" fmla="*/ 2147483647 h 6539"/>
                  <a:gd name="T60" fmla="*/ 2147483647 w 12"/>
                  <a:gd name="T61" fmla="*/ 2147483647 h 6539"/>
                  <a:gd name="T62" fmla="*/ 2147483647 w 12"/>
                  <a:gd name="T63" fmla="*/ 2147483647 h 6539"/>
                  <a:gd name="T64" fmla="*/ 2147483647 w 12"/>
                  <a:gd name="T65" fmla="*/ 2147483647 h 6539"/>
                  <a:gd name="T66" fmla="*/ 2147483647 w 12"/>
                  <a:gd name="T67" fmla="*/ 2147483647 h 6539"/>
                  <a:gd name="T68" fmla="*/ 0 w 12"/>
                  <a:gd name="T69" fmla="*/ 2147483647 h 6539"/>
                  <a:gd name="T70" fmla="*/ 2147483647 w 12"/>
                  <a:gd name="T71" fmla="*/ 2147483647 h 6539"/>
                  <a:gd name="T72" fmla="*/ 2147483647 w 12"/>
                  <a:gd name="T73" fmla="*/ 2147483647 h 6539"/>
                  <a:gd name="T74" fmla="*/ 2147483647 w 12"/>
                  <a:gd name="T75" fmla="*/ 2147483647 h 6539"/>
                  <a:gd name="T76" fmla="*/ 2147483647 w 12"/>
                  <a:gd name="T77" fmla="*/ 2147483647 h 6539"/>
                  <a:gd name="T78" fmla="*/ 0 w 12"/>
                  <a:gd name="T79" fmla="*/ 2147483647 h 6539"/>
                  <a:gd name="T80" fmla="*/ 2147483647 w 12"/>
                  <a:gd name="T81" fmla="*/ 2147483647 h 6539"/>
                  <a:gd name="T82" fmla="*/ 2147483647 w 12"/>
                  <a:gd name="T83" fmla="*/ 2147483647 h 6539"/>
                  <a:gd name="T84" fmla="*/ 2147483647 w 12"/>
                  <a:gd name="T85" fmla="*/ 2147483647 h 6539"/>
                  <a:gd name="T86" fmla="*/ 2147483647 w 12"/>
                  <a:gd name="T87" fmla="*/ 2147483647 h 6539"/>
                  <a:gd name="T88" fmla="*/ 0 w 12"/>
                  <a:gd name="T89" fmla="*/ 2147483647 h 6539"/>
                  <a:gd name="T90" fmla="*/ 2147483647 w 12"/>
                  <a:gd name="T91" fmla="*/ 2147483647 h 6539"/>
                  <a:gd name="T92" fmla="*/ 2147483647 w 12"/>
                  <a:gd name="T93" fmla="*/ 2147483647 h 6539"/>
                  <a:gd name="T94" fmla="*/ 2147483647 w 12"/>
                  <a:gd name="T95" fmla="*/ 2147483647 h 6539"/>
                  <a:gd name="T96" fmla="*/ 2147483647 w 12"/>
                  <a:gd name="T97" fmla="*/ 2147483647 h 6539"/>
                  <a:gd name="T98" fmla="*/ 0 w 12"/>
                  <a:gd name="T99" fmla="*/ 2147483647 h 6539"/>
                  <a:gd name="T100" fmla="*/ 2147483647 w 12"/>
                  <a:gd name="T101" fmla="*/ 2147483647 h 6539"/>
                  <a:gd name="T102" fmla="*/ 2147483647 w 12"/>
                  <a:gd name="T103" fmla="*/ 2147483647 h 6539"/>
                  <a:gd name="T104" fmla="*/ 2147483647 w 12"/>
                  <a:gd name="T105" fmla="*/ 2147483647 h 6539"/>
                  <a:gd name="T106" fmla="*/ 2147483647 w 12"/>
                  <a:gd name="T107" fmla="*/ 2147483647 h 6539"/>
                  <a:gd name="T108" fmla="*/ 0 w 12"/>
                  <a:gd name="T109" fmla="*/ 2147483647 h 6539"/>
                  <a:gd name="T110" fmla="*/ 2147483647 w 12"/>
                  <a:gd name="T111" fmla="*/ 2147483647 h 6539"/>
                  <a:gd name="T112" fmla="*/ 2147483647 w 12"/>
                  <a:gd name="T113" fmla="*/ 2147483647 h 6539"/>
                  <a:gd name="T114" fmla="*/ 2147483647 w 12"/>
                  <a:gd name="T115" fmla="*/ 2147483647 h 6539"/>
                  <a:gd name="T116" fmla="*/ 2147483647 w 12"/>
                  <a:gd name="T117" fmla="*/ 2147483647 h 6539"/>
                  <a:gd name="T118" fmla="*/ 0 w 12"/>
                  <a:gd name="T119" fmla="*/ 2147483647 h 65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
                  <a:gd name="T181" fmla="*/ 0 h 6539"/>
                  <a:gd name="T182" fmla="*/ 12 w 12"/>
                  <a:gd name="T183" fmla="*/ 6539 h 65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 h="6539">
                    <a:moveTo>
                      <a:pt x="0" y="6533"/>
                    </a:moveTo>
                    <a:lnTo>
                      <a:pt x="0" y="6453"/>
                    </a:lnTo>
                    <a:lnTo>
                      <a:pt x="1" y="6451"/>
                    </a:lnTo>
                    <a:lnTo>
                      <a:pt x="2" y="6450"/>
                    </a:lnTo>
                    <a:lnTo>
                      <a:pt x="3" y="6449"/>
                    </a:lnTo>
                    <a:lnTo>
                      <a:pt x="6" y="6449"/>
                    </a:lnTo>
                    <a:lnTo>
                      <a:pt x="8" y="6449"/>
                    </a:lnTo>
                    <a:lnTo>
                      <a:pt x="9" y="6450"/>
                    </a:lnTo>
                    <a:lnTo>
                      <a:pt x="10" y="6451"/>
                    </a:lnTo>
                    <a:lnTo>
                      <a:pt x="12" y="6453"/>
                    </a:lnTo>
                    <a:lnTo>
                      <a:pt x="12" y="6533"/>
                    </a:lnTo>
                    <a:lnTo>
                      <a:pt x="10" y="6536"/>
                    </a:lnTo>
                    <a:lnTo>
                      <a:pt x="9" y="6538"/>
                    </a:lnTo>
                    <a:lnTo>
                      <a:pt x="8" y="6539"/>
                    </a:lnTo>
                    <a:lnTo>
                      <a:pt x="6" y="6539"/>
                    </a:lnTo>
                    <a:lnTo>
                      <a:pt x="3" y="6539"/>
                    </a:lnTo>
                    <a:lnTo>
                      <a:pt x="2" y="6538"/>
                    </a:lnTo>
                    <a:lnTo>
                      <a:pt x="1" y="6536"/>
                    </a:lnTo>
                    <a:lnTo>
                      <a:pt x="0" y="6533"/>
                    </a:lnTo>
                    <a:close/>
                    <a:moveTo>
                      <a:pt x="0" y="6397"/>
                    </a:moveTo>
                    <a:lnTo>
                      <a:pt x="0" y="6317"/>
                    </a:lnTo>
                    <a:lnTo>
                      <a:pt x="1" y="6315"/>
                    </a:lnTo>
                    <a:lnTo>
                      <a:pt x="2" y="6312"/>
                    </a:lnTo>
                    <a:lnTo>
                      <a:pt x="3" y="6311"/>
                    </a:lnTo>
                    <a:lnTo>
                      <a:pt x="6" y="6311"/>
                    </a:lnTo>
                    <a:lnTo>
                      <a:pt x="8" y="6311"/>
                    </a:lnTo>
                    <a:lnTo>
                      <a:pt x="9" y="6312"/>
                    </a:lnTo>
                    <a:lnTo>
                      <a:pt x="10" y="6315"/>
                    </a:lnTo>
                    <a:lnTo>
                      <a:pt x="12" y="6317"/>
                    </a:lnTo>
                    <a:lnTo>
                      <a:pt x="12" y="6397"/>
                    </a:lnTo>
                    <a:lnTo>
                      <a:pt x="10" y="6398"/>
                    </a:lnTo>
                    <a:lnTo>
                      <a:pt x="9" y="6401"/>
                    </a:lnTo>
                    <a:lnTo>
                      <a:pt x="8" y="6402"/>
                    </a:lnTo>
                    <a:lnTo>
                      <a:pt x="6" y="6402"/>
                    </a:lnTo>
                    <a:lnTo>
                      <a:pt x="3" y="6402"/>
                    </a:lnTo>
                    <a:lnTo>
                      <a:pt x="2" y="6401"/>
                    </a:lnTo>
                    <a:lnTo>
                      <a:pt x="1" y="6398"/>
                    </a:lnTo>
                    <a:lnTo>
                      <a:pt x="0" y="6397"/>
                    </a:lnTo>
                    <a:close/>
                    <a:moveTo>
                      <a:pt x="0" y="6260"/>
                    </a:moveTo>
                    <a:lnTo>
                      <a:pt x="0" y="6180"/>
                    </a:lnTo>
                    <a:lnTo>
                      <a:pt x="1" y="6177"/>
                    </a:lnTo>
                    <a:lnTo>
                      <a:pt x="2" y="6175"/>
                    </a:lnTo>
                    <a:lnTo>
                      <a:pt x="3" y="6174"/>
                    </a:lnTo>
                    <a:lnTo>
                      <a:pt x="6" y="6174"/>
                    </a:lnTo>
                    <a:lnTo>
                      <a:pt x="8" y="6174"/>
                    </a:lnTo>
                    <a:lnTo>
                      <a:pt x="9" y="6175"/>
                    </a:lnTo>
                    <a:lnTo>
                      <a:pt x="10" y="6177"/>
                    </a:lnTo>
                    <a:lnTo>
                      <a:pt x="12" y="6180"/>
                    </a:lnTo>
                    <a:lnTo>
                      <a:pt x="12" y="6260"/>
                    </a:lnTo>
                    <a:lnTo>
                      <a:pt x="10" y="6262"/>
                    </a:lnTo>
                    <a:lnTo>
                      <a:pt x="9" y="6263"/>
                    </a:lnTo>
                    <a:lnTo>
                      <a:pt x="8" y="6264"/>
                    </a:lnTo>
                    <a:lnTo>
                      <a:pt x="6" y="6266"/>
                    </a:lnTo>
                    <a:lnTo>
                      <a:pt x="3" y="6264"/>
                    </a:lnTo>
                    <a:lnTo>
                      <a:pt x="2" y="6263"/>
                    </a:lnTo>
                    <a:lnTo>
                      <a:pt x="1" y="6262"/>
                    </a:lnTo>
                    <a:lnTo>
                      <a:pt x="0" y="6260"/>
                    </a:lnTo>
                    <a:close/>
                    <a:moveTo>
                      <a:pt x="0" y="6122"/>
                    </a:moveTo>
                    <a:lnTo>
                      <a:pt x="0" y="6042"/>
                    </a:lnTo>
                    <a:lnTo>
                      <a:pt x="1" y="6040"/>
                    </a:lnTo>
                    <a:lnTo>
                      <a:pt x="2" y="6038"/>
                    </a:lnTo>
                    <a:lnTo>
                      <a:pt x="3" y="6037"/>
                    </a:lnTo>
                    <a:lnTo>
                      <a:pt x="6" y="6036"/>
                    </a:lnTo>
                    <a:lnTo>
                      <a:pt x="8" y="6037"/>
                    </a:lnTo>
                    <a:lnTo>
                      <a:pt x="9" y="6038"/>
                    </a:lnTo>
                    <a:lnTo>
                      <a:pt x="10" y="6040"/>
                    </a:lnTo>
                    <a:lnTo>
                      <a:pt x="12" y="6042"/>
                    </a:lnTo>
                    <a:lnTo>
                      <a:pt x="12" y="6122"/>
                    </a:lnTo>
                    <a:lnTo>
                      <a:pt x="10" y="6125"/>
                    </a:lnTo>
                    <a:lnTo>
                      <a:pt x="9" y="6126"/>
                    </a:lnTo>
                    <a:lnTo>
                      <a:pt x="8" y="6127"/>
                    </a:lnTo>
                    <a:lnTo>
                      <a:pt x="6" y="6128"/>
                    </a:lnTo>
                    <a:lnTo>
                      <a:pt x="3" y="6127"/>
                    </a:lnTo>
                    <a:lnTo>
                      <a:pt x="2" y="6126"/>
                    </a:lnTo>
                    <a:lnTo>
                      <a:pt x="1" y="6125"/>
                    </a:lnTo>
                    <a:lnTo>
                      <a:pt x="0" y="6122"/>
                    </a:lnTo>
                    <a:close/>
                    <a:moveTo>
                      <a:pt x="0" y="5985"/>
                    </a:moveTo>
                    <a:lnTo>
                      <a:pt x="0" y="5905"/>
                    </a:lnTo>
                    <a:lnTo>
                      <a:pt x="1" y="5902"/>
                    </a:lnTo>
                    <a:lnTo>
                      <a:pt x="2" y="5901"/>
                    </a:lnTo>
                    <a:lnTo>
                      <a:pt x="3" y="5900"/>
                    </a:lnTo>
                    <a:lnTo>
                      <a:pt x="6" y="5900"/>
                    </a:lnTo>
                    <a:lnTo>
                      <a:pt x="8" y="5900"/>
                    </a:lnTo>
                    <a:lnTo>
                      <a:pt x="9" y="5901"/>
                    </a:lnTo>
                    <a:lnTo>
                      <a:pt x="10" y="5902"/>
                    </a:lnTo>
                    <a:lnTo>
                      <a:pt x="12" y="5905"/>
                    </a:lnTo>
                    <a:lnTo>
                      <a:pt x="12" y="5985"/>
                    </a:lnTo>
                    <a:lnTo>
                      <a:pt x="10" y="5987"/>
                    </a:lnTo>
                    <a:lnTo>
                      <a:pt x="9" y="5989"/>
                    </a:lnTo>
                    <a:lnTo>
                      <a:pt x="8" y="5991"/>
                    </a:lnTo>
                    <a:lnTo>
                      <a:pt x="6" y="5991"/>
                    </a:lnTo>
                    <a:lnTo>
                      <a:pt x="3" y="5991"/>
                    </a:lnTo>
                    <a:lnTo>
                      <a:pt x="2" y="5989"/>
                    </a:lnTo>
                    <a:lnTo>
                      <a:pt x="1" y="5987"/>
                    </a:lnTo>
                    <a:lnTo>
                      <a:pt x="0" y="5985"/>
                    </a:lnTo>
                    <a:close/>
                    <a:moveTo>
                      <a:pt x="0" y="5848"/>
                    </a:moveTo>
                    <a:lnTo>
                      <a:pt x="0" y="5768"/>
                    </a:lnTo>
                    <a:lnTo>
                      <a:pt x="1" y="5766"/>
                    </a:lnTo>
                    <a:lnTo>
                      <a:pt x="2" y="5764"/>
                    </a:lnTo>
                    <a:lnTo>
                      <a:pt x="3" y="5762"/>
                    </a:lnTo>
                    <a:lnTo>
                      <a:pt x="6" y="5762"/>
                    </a:lnTo>
                    <a:lnTo>
                      <a:pt x="8" y="5762"/>
                    </a:lnTo>
                    <a:lnTo>
                      <a:pt x="9" y="5764"/>
                    </a:lnTo>
                    <a:lnTo>
                      <a:pt x="10" y="5766"/>
                    </a:lnTo>
                    <a:lnTo>
                      <a:pt x="12" y="5768"/>
                    </a:lnTo>
                    <a:lnTo>
                      <a:pt x="12" y="5848"/>
                    </a:lnTo>
                    <a:lnTo>
                      <a:pt x="10" y="5850"/>
                    </a:lnTo>
                    <a:lnTo>
                      <a:pt x="9" y="5852"/>
                    </a:lnTo>
                    <a:lnTo>
                      <a:pt x="8" y="5853"/>
                    </a:lnTo>
                    <a:lnTo>
                      <a:pt x="6" y="5853"/>
                    </a:lnTo>
                    <a:lnTo>
                      <a:pt x="3" y="5853"/>
                    </a:lnTo>
                    <a:lnTo>
                      <a:pt x="2" y="5852"/>
                    </a:lnTo>
                    <a:lnTo>
                      <a:pt x="1" y="5850"/>
                    </a:lnTo>
                    <a:lnTo>
                      <a:pt x="0" y="5848"/>
                    </a:lnTo>
                    <a:close/>
                    <a:moveTo>
                      <a:pt x="0" y="5711"/>
                    </a:moveTo>
                    <a:lnTo>
                      <a:pt x="0" y="5631"/>
                    </a:lnTo>
                    <a:lnTo>
                      <a:pt x="1" y="5628"/>
                    </a:lnTo>
                    <a:lnTo>
                      <a:pt x="2" y="5626"/>
                    </a:lnTo>
                    <a:lnTo>
                      <a:pt x="3" y="5625"/>
                    </a:lnTo>
                    <a:lnTo>
                      <a:pt x="6" y="5625"/>
                    </a:lnTo>
                    <a:lnTo>
                      <a:pt x="8" y="5625"/>
                    </a:lnTo>
                    <a:lnTo>
                      <a:pt x="9" y="5626"/>
                    </a:lnTo>
                    <a:lnTo>
                      <a:pt x="10" y="5628"/>
                    </a:lnTo>
                    <a:lnTo>
                      <a:pt x="12" y="5631"/>
                    </a:lnTo>
                    <a:lnTo>
                      <a:pt x="12" y="5711"/>
                    </a:lnTo>
                    <a:lnTo>
                      <a:pt x="10" y="5713"/>
                    </a:lnTo>
                    <a:lnTo>
                      <a:pt x="9" y="5714"/>
                    </a:lnTo>
                    <a:lnTo>
                      <a:pt x="8" y="5716"/>
                    </a:lnTo>
                    <a:lnTo>
                      <a:pt x="6" y="5717"/>
                    </a:lnTo>
                    <a:lnTo>
                      <a:pt x="3" y="5716"/>
                    </a:lnTo>
                    <a:lnTo>
                      <a:pt x="2" y="5714"/>
                    </a:lnTo>
                    <a:lnTo>
                      <a:pt x="1" y="5713"/>
                    </a:lnTo>
                    <a:lnTo>
                      <a:pt x="0" y="5711"/>
                    </a:lnTo>
                    <a:close/>
                    <a:moveTo>
                      <a:pt x="0" y="5573"/>
                    </a:moveTo>
                    <a:lnTo>
                      <a:pt x="0" y="5493"/>
                    </a:lnTo>
                    <a:lnTo>
                      <a:pt x="1" y="5491"/>
                    </a:lnTo>
                    <a:lnTo>
                      <a:pt x="2" y="5490"/>
                    </a:lnTo>
                    <a:lnTo>
                      <a:pt x="3" y="5489"/>
                    </a:lnTo>
                    <a:lnTo>
                      <a:pt x="6" y="5487"/>
                    </a:lnTo>
                    <a:lnTo>
                      <a:pt x="8" y="5489"/>
                    </a:lnTo>
                    <a:lnTo>
                      <a:pt x="9" y="5490"/>
                    </a:lnTo>
                    <a:lnTo>
                      <a:pt x="10" y="5491"/>
                    </a:lnTo>
                    <a:lnTo>
                      <a:pt x="12" y="5493"/>
                    </a:lnTo>
                    <a:lnTo>
                      <a:pt x="12" y="5573"/>
                    </a:lnTo>
                    <a:lnTo>
                      <a:pt x="10" y="5576"/>
                    </a:lnTo>
                    <a:lnTo>
                      <a:pt x="9" y="5577"/>
                    </a:lnTo>
                    <a:lnTo>
                      <a:pt x="8" y="5578"/>
                    </a:lnTo>
                    <a:lnTo>
                      <a:pt x="6" y="5579"/>
                    </a:lnTo>
                    <a:lnTo>
                      <a:pt x="3" y="5578"/>
                    </a:lnTo>
                    <a:lnTo>
                      <a:pt x="2" y="5577"/>
                    </a:lnTo>
                    <a:lnTo>
                      <a:pt x="1" y="5576"/>
                    </a:lnTo>
                    <a:lnTo>
                      <a:pt x="0" y="5573"/>
                    </a:lnTo>
                    <a:close/>
                    <a:moveTo>
                      <a:pt x="0" y="5436"/>
                    </a:moveTo>
                    <a:lnTo>
                      <a:pt x="0" y="5356"/>
                    </a:lnTo>
                    <a:lnTo>
                      <a:pt x="1" y="5353"/>
                    </a:lnTo>
                    <a:lnTo>
                      <a:pt x="2" y="5352"/>
                    </a:lnTo>
                    <a:lnTo>
                      <a:pt x="3" y="5351"/>
                    </a:lnTo>
                    <a:lnTo>
                      <a:pt x="6" y="5351"/>
                    </a:lnTo>
                    <a:lnTo>
                      <a:pt x="8" y="5351"/>
                    </a:lnTo>
                    <a:lnTo>
                      <a:pt x="9" y="5352"/>
                    </a:lnTo>
                    <a:lnTo>
                      <a:pt x="10" y="5353"/>
                    </a:lnTo>
                    <a:lnTo>
                      <a:pt x="12" y="5356"/>
                    </a:lnTo>
                    <a:lnTo>
                      <a:pt x="12" y="5436"/>
                    </a:lnTo>
                    <a:lnTo>
                      <a:pt x="10" y="5438"/>
                    </a:lnTo>
                    <a:lnTo>
                      <a:pt x="9" y="5441"/>
                    </a:lnTo>
                    <a:lnTo>
                      <a:pt x="8" y="5442"/>
                    </a:lnTo>
                    <a:lnTo>
                      <a:pt x="6" y="5442"/>
                    </a:lnTo>
                    <a:lnTo>
                      <a:pt x="3" y="5442"/>
                    </a:lnTo>
                    <a:lnTo>
                      <a:pt x="2" y="5441"/>
                    </a:lnTo>
                    <a:lnTo>
                      <a:pt x="1" y="5438"/>
                    </a:lnTo>
                    <a:lnTo>
                      <a:pt x="0" y="5436"/>
                    </a:lnTo>
                    <a:close/>
                    <a:moveTo>
                      <a:pt x="0" y="5300"/>
                    </a:moveTo>
                    <a:lnTo>
                      <a:pt x="0" y="5220"/>
                    </a:lnTo>
                    <a:lnTo>
                      <a:pt x="1" y="5217"/>
                    </a:lnTo>
                    <a:lnTo>
                      <a:pt x="2" y="5215"/>
                    </a:lnTo>
                    <a:lnTo>
                      <a:pt x="3" y="5214"/>
                    </a:lnTo>
                    <a:lnTo>
                      <a:pt x="6" y="5214"/>
                    </a:lnTo>
                    <a:lnTo>
                      <a:pt x="8" y="5214"/>
                    </a:lnTo>
                    <a:lnTo>
                      <a:pt x="9" y="5215"/>
                    </a:lnTo>
                    <a:lnTo>
                      <a:pt x="10" y="5217"/>
                    </a:lnTo>
                    <a:lnTo>
                      <a:pt x="12" y="5220"/>
                    </a:lnTo>
                    <a:lnTo>
                      <a:pt x="12" y="5300"/>
                    </a:lnTo>
                    <a:lnTo>
                      <a:pt x="10" y="5301"/>
                    </a:lnTo>
                    <a:lnTo>
                      <a:pt x="9" y="5303"/>
                    </a:lnTo>
                    <a:lnTo>
                      <a:pt x="8" y="5304"/>
                    </a:lnTo>
                    <a:lnTo>
                      <a:pt x="6" y="5304"/>
                    </a:lnTo>
                    <a:lnTo>
                      <a:pt x="3" y="5304"/>
                    </a:lnTo>
                    <a:lnTo>
                      <a:pt x="2" y="5303"/>
                    </a:lnTo>
                    <a:lnTo>
                      <a:pt x="1" y="5301"/>
                    </a:lnTo>
                    <a:lnTo>
                      <a:pt x="0" y="5300"/>
                    </a:lnTo>
                    <a:close/>
                    <a:moveTo>
                      <a:pt x="0" y="5162"/>
                    </a:moveTo>
                    <a:lnTo>
                      <a:pt x="0" y="5082"/>
                    </a:lnTo>
                    <a:lnTo>
                      <a:pt x="1" y="5080"/>
                    </a:lnTo>
                    <a:lnTo>
                      <a:pt x="2" y="5077"/>
                    </a:lnTo>
                    <a:lnTo>
                      <a:pt x="3" y="5076"/>
                    </a:lnTo>
                    <a:lnTo>
                      <a:pt x="6" y="5076"/>
                    </a:lnTo>
                    <a:lnTo>
                      <a:pt x="8" y="5076"/>
                    </a:lnTo>
                    <a:lnTo>
                      <a:pt x="9" y="5077"/>
                    </a:lnTo>
                    <a:lnTo>
                      <a:pt x="10" y="5080"/>
                    </a:lnTo>
                    <a:lnTo>
                      <a:pt x="12" y="5082"/>
                    </a:lnTo>
                    <a:lnTo>
                      <a:pt x="12" y="5162"/>
                    </a:lnTo>
                    <a:lnTo>
                      <a:pt x="10" y="5165"/>
                    </a:lnTo>
                    <a:lnTo>
                      <a:pt x="9" y="5166"/>
                    </a:lnTo>
                    <a:lnTo>
                      <a:pt x="8" y="5167"/>
                    </a:lnTo>
                    <a:lnTo>
                      <a:pt x="6" y="5168"/>
                    </a:lnTo>
                    <a:lnTo>
                      <a:pt x="3" y="5167"/>
                    </a:lnTo>
                    <a:lnTo>
                      <a:pt x="2" y="5166"/>
                    </a:lnTo>
                    <a:lnTo>
                      <a:pt x="1" y="5165"/>
                    </a:lnTo>
                    <a:lnTo>
                      <a:pt x="0" y="5162"/>
                    </a:lnTo>
                    <a:close/>
                    <a:moveTo>
                      <a:pt x="0" y="5025"/>
                    </a:moveTo>
                    <a:lnTo>
                      <a:pt x="0" y="4945"/>
                    </a:lnTo>
                    <a:lnTo>
                      <a:pt x="1" y="4942"/>
                    </a:lnTo>
                    <a:lnTo>
                      <a:pt x="2" y="4941"/>
                    </a:lnTo>
                    <a:lnTo>
                      <a:pt x="3" y="4940"/>
                    </a:lnTo>
                    <a:lnTo>
                      <a:pt x="6" y="4939"/>
                    </a:lnTo>
                    <a:lnTo>
                      <a:pt x="8" y="4940"/>
                    </a:lnTo>
                    <a:lnTo>
                      <a:pt x="9" y="4941"/>
                    </a:lnTo>
                    <a:lnTo>
                      <a:pt x="10" y="4942"/>
                    </a:lnTo>
                    <a:lnTo>
                      <a:pt x="12" y="4945"/>
                    </a:lnTo>
                    <a:lnTo>
                      <a:pt x="12" y="5025"/>
                    </a:lnTo>
                    <a:lnTo>
                      <a:pt x="10" y="5027"/>
                    </a:lnTo>
                    <a:lnTo>
                      <a:pt x="9" y="5028"/>
                    </a:lnTo>
                    <a:lnTo>
                      <a:pt x="8" y="5029"/>
                    </a:lnTo>
                    <a:lnTo>
                      <a:pt x="6" y="5031"/>
                    </a:lnTo>
                    <a:lnTo>
                      <a:pt x="3" y="5029"/>
                    </a:lnTo>
                    <a:lnTo>
                      <a:pt x="2" y="5028"/>
                    </a:lnTo>
                    <a:lnTo>
                      <a:pt x="1" y="5027"/>
                    </a:lnTo>
                    <a:lnTo>
                      <a:pt x="0" y="5025"/>
                    </a:lnTo>
                    <a:close/>
                    <a:moveTo>
                      <a:pt x="0" y="4887"/>
                    </a:moveTo>
                    <a:lnTo>
                      <a:pt x="0" y="4807"/>
                    </a:lnTo>
                    <a:lnTo>
                      <a:pt x="1" y="4805"/>
                    </a:lnTo>
                    <a:lnTo>
                      <a:pt x="2" y="4803"/>
                    </a:lnTo>
                    <a:lnTo>
                      <a:pt x="3" y="4802"/>
                    </a:lnTo>
                    <a:lnTo>
                      <a:pt x="6" y="4802"/>
                    </a:lnTo>
                    <a:lnTo>
                      <a:pt x="8" y="4802"/>
                    </a:lnTo>
                    <a:lnTo>
                      <a:pt x="9" y="4803"/>
                    </a:lnTo>
                    <a:lnTo>
                      <a:pt x="10" y="4805"/>
                    </a:lnTo>
                    <a:lnTo>
                      <a:pt x="12" y="4807"/>
                    </a:lnTo>
                    <a:lnTo>
                      <a:pt x="12" y="4887"/>
                    </a:lnTo>
                    <a:lnTo>
                      <a:pt x="10" y="4890"/>
                    </a:lnTo>
                    <a:lnTo>
                      <a:pt x="9" y="4892"/>
                    </a:lnTo>
                    <a:lnTo>
                      <a:pt x="8" y="4893"/>
                    </a:lnTo>
                    <a:lnTo>
                      <a:pt x="6" y="4893"/>
                    </a:lnTo>
                    <a:lnTo>
                      <a:pt x="3" y="4893"/>
                    </a:lnTo>
                    <a:lnTo>
                      <a:pt x="2" y="4892"/>
                    </a:lnTo>
                    <a:lnTo>
                      <a:pt x="1" y="4890"/>
                    </a:lnTo>
                    <a:lnTo>
                      <a:pt x="0" y="4887"/>
                    </a:lnTo>
                    <a:close/>
                    <a:moveTo>
                      <a:pt x="0" y="4751"/>
                    </a:moveTo>
                    <a:lnTo>
                      <a:pt x="0" y="4671"/>
                    </a:lnTo>
                    <a:lnTo>
                      <a:pt x="1" y="4668"/>
                    </a:lnTo>
                    <a:lnTo>
                      <a:pt x="2" y="4666"/>
                    </a:lnTo>
                    <a:lnTo>
                      <a:pt x="3" y="4665"/>
                    </a:lnTo>
                    <a:lnTo>
                      <a:pt x="6" y="4665"/>
                    </a:lnTo>
                    <a:lnTo>
                      <a:pt x="8" y="4665"/>
                    </a:lnTo>
                    <a:lnTo>
                      <a:pt x="9" y="4666"/>
                    </a:lnTo>
                    <a:lnTo>
                      <a:pt x="10" y="4668"/>
                    </a:lnTo>
                    <a:lnTo>
                      <a:pt x="12" y="4671"/>
                    </a:lnTo>
                    <a:lnTo>
                      <a:pt x="12" y="4751"/>
                    </a:lnTo>
                    <a:lnTo>
                      <a:pt x="10" y="4752"/>
                    </a:lnTo>
                    <a:lnTo>
                      <a:pt x="9" y="4754"/>
                    </a:lnTo>
                    <a:lnTo>
                      <a:pt x="8" y="4756"/>
                    </a:lnTo>
                    <a:lnTo>
                      <a:pt x="6" y="4756"/>
                    </a:lnTo>
                    <a:lnTo>
                      <a:pt x="3" y="4756"/>
                    </a:lnTo>
                    <a:lnTo>
                      <a:pt x="2" y="4754"/>
                    </a:lnTo>
                    <a:lnTo>
                      <a:pt x="1" y="4752"/>
                    </a:lnTo>
                    <a:lnTo>
                      <a:pt x="0" y="4751"/>
                    </a:lnTo>
                    <a:close/>
                    <a:moveTo>
                      <a:pt x="0" y="4613"/>
                    </a:moveTo>
                    <a:lnTo>
                      <a:pt x="0" y="4533"/>
                    </a:lnTo>
                    <a:lnTo>
                      <a:pt x="1" y="4531"/>
                    </a:lnTo>
                    <a:lnTo>
                      <a:pt x="2" y="4528"/>
                    </a:lnTo>
                    <a:lnTo>
                      <a:pt x="3" y="4527"/>
                    </a:lnTo>
                    <a:lnTo>
                      <a:pt x="6" y="4527"/>
                    </a:lnTo>
                    <a:lnTo>
                      <a:pt x="8" y="4527"/>
                    </a:lnTo>
                    <a:lnTo>
                      <a:pt x="9" y="4528"/>
                    </a:lnTo>
                    <a:lnTo>
                      <a:pt x="10" y="4531"/>
                    </a:lnTo>
                    <a:lnTo>
                      <a:pt x="12" y="4533"/>
                    </a:lnTo>
                    <a:lnTo>
                      <a:pt x="12" y="4613"/>
                    </a:lnTo>
                    <a:lnTo>
                      <a:pt x="10" y="4616"/>
                    </a:lnTo>
                    <a:lnTo>
                      <a:pt x="9" y="4617"/>
                    </a:lnTo>
                    <a:lnTo>
                      <a:pt x="8" y="4618"/>
                    </a:lnTo>
                    <a:lnTo>
                      <a:pt x="6" y="4619"/>
                    </a:lnTo>
                    <a:lnTo>
                      <a:pt x="3" y="4618"/>
                    </a:lnTo>
                    <a:lnTo>
                      <a:pt x="2" y="4617"/>
                    </a:lnTo>
                    <a:lnTo>
                      <a:pt x="1" y="4616"/>
                    </a:lnTo>
                    <a:lnTo>
                      <a:pt x="0" y="4613"/>
                    </a:lnTo>
                    <a:close/>
                    <a:moveTo>
                      <a:pt x="0" y="4476"/>
                    </a:moveTo>
                    <a:lnTo>
                      <a:pt x="0" y="4396"/>
                    </a:lnTo>
                    <a:lnTo>
                      <a:pt x="1" y="4393"/>
                    </a:lnTo>
                    <a:lnTo>
                      <a:pt x="2" y="4392"/>
                    </a:lnTo>
                    <a:lnTo>
                      <a:pt x="3" y="4391"/>
                    </a:lnTo>
                    <a:lnTo>
                      <a:pt x="6" y="4390"/>
                    </a:lnTo>
                    <a:lnTo>
                      <a:pt x="8" y="4391"/>
                    </a:lnTo>
                    <a:lnTo>
                      <a:pt x="9" y="4392"/>
                    </a:lnTo>
                    <a:lnTo>
                      <a:pt x="10" y="4393"/>
                    </a:lnTo>
                    <a:lnTo>
                      <a:pt x="12" y="4396"/>
                    </a:lnTo>
                    <a:lnTo>
                      <a:pt x="12" y="4476"/>
                    </a:lnTo>
                    <a:lnTo>
                      <a:pt x="10" y="4478"/>
                    </a:lnTo>
                    <a:lnTo>
                      <a:pt x="9" y="4479"/>
                    </a:lnTo>
                    <a:lnTo>
                      <a:pt x="8" y="4481"/>
                    </a:lnTo>
                    <a:lnTo>
                      <a:pt x="6" y="4482"/>
                    </a:lnTo>
                    <a:lnTo>
                      <a:pt x="3" y="4481"/>
                    </a:lnTo>
                    <a:lnTo>
                      <a:pt x="2" y="4479"/>
                    </a:lnTo>
                    <a:lnTo>
                      <a:pt x="1" y="4478"/>
                    </a:lnTo>
                    <a:lnTo>
                      <a:pt x="0" y="4476"/>
                    </a:lnTo>
                    <a:close/>
                    <a:moveTo>
                      <a:pt x="0" y="4338"/>
                    </a:moveTo>
                    <a:lnTo>
                      <a:pt x="0" y="4258"/>
                    </a:lnTo>
                    <a:lnTo>
                      <a:pt x="1" y="4256"/>
                    </a:lnTo>
                    <a:lnTo>
                      <a:pt x="2" y="4255"/>
                    </a:lnTo>
                    <a:lnTo>
                      <a:pt x="3" y="4253"/>
                    </a:lnTo>
                    <a:lnTo>
                      <a:pt x="6" y="4253"/>
                    </a:lnTo>
                    <a:lnTo>
                      <a:pt x="8" y="4253"/>
                    </a:lnTo>
                    <a:lnTo>
                      <a:pt x="9" y="4255"/>
                    </a:lnTo>
                    <a:lnTo>
                      <a:pt x="10" y="4256"/>
                    </a:lnTo>
                    <a:lnTo>
                      <a:pt x="12" y="4258"/>
                    </a:lnTo>
                    <a:lnTo>
                      <a:pt x="12" y="4338"/>
                    </a:lnTo>
                    <a:lnTo>
                      <a:pt x="10" y="4341"/>
                    </a:lnTo>
                    <a:lnTo>
                      <a:pt x="9" y="4343"/>
                    </a:lnTo>
                    <a:lnTo>
                      <a:pt x="8" y="4344"/>
                    </a:lnTo>
                    <a:lnTo>
                      <a:pt x="6" y="4344"/>
                    </a:lnTo>
                    <a:lnTo>
                      <a:pt x="3" y="4344"/>
                    </a:lnTo>
                    <a:lnTo>
                      <a:pt x="2" y="4343"/>
                    </a:lnTo>
                    <a:lnTo>
                      <a:pt x="1" y="4341"/>
                    </a:lnTo>
                    <a:lnTo>
                      <a:pt x="0" y="4338"/>
                    </a:lnTo>
                    <a:close/>
                    <a:moveTo>
                      <a:pt x="0" y="4202"/>
                    </a:moveTo>
                    <a:lnTo>
                      <a:pt x="0" y="4122"/>
                    </a:lnTo>
                    <a:lnTo>
                      <a:pt x="1" y="4120"/>
                    </a:lnTo>
                    <a:lnTo>
                      <a:pt x="2" y="4117"/>
                    </a:lnTo>
                    <a:lnTo>
                      <a:pt x="3" y="4116"/>
                    </a:lnTo>
                    <a:lnTo>
                      <a:pt x="6" y="4116"/>
                    </a:lnTo>
                    <a:lnTo>
                      <a:pt x="8" y="4116"/>
                    </a:lnTo>
                    <a:lnTo>
                      <a:pt x="9" y="4117"/>
                    </a:lnTo>
                    <a:lnTo>
                      <a:pt x="10" y="4120"/>
                    </a:lnTo>
                    <a:lnTo>
                      <a:pt x="12" y="4122"/>
                    </a:lnTo>
                    <a:lnTo>
                      <a:pt x="12" y="4202"/>
                    </a:lnTo>
                    <a:lnTo>
                      <a:pt x="10" y="4203"/>
                    </a:lnTo>
                    <a:lnTo>
                      <a:pt x="9" y="4206"/>
                    </a:lnTo>
                    <a:lnTo>
                      <a:pt x="8" y="4207"/>
                    </a:lnTo>
                    <a:lnTo>
                      <a:pt x="6" y="4207"/>
                    </a:lnTo>
                    <a:lnTo>
                      <a:pt x="3" y="4207"/>
                    </a:lnTo>
                    <a:lnTo>
                      <a:pt x="2" y="4206"/>
                    </a:lnTo>
                    <a:lnTo>
                      <a:pt x="1" y="4203"/>
                    </a:lnTo>
                    <a:lnTo>
                      <a:pt x="0" y="4202"/>
                    </a:lnTo>
                    <a:close/>
                    <a:moveTo>
                      <a:pt x="0" y="4065"/>
                    </a:moveTo>
                    <a:lnTo>
                      <a:pt x="0" y="3984"/>
                    </a:lnTo>
                    <a:lnTo>
                      <a:pt x="1" y="3982"/>
                    </a:lnTo>
                    <a:lnTo>
                      <a:pt x="2" y="3980"/>
                    </a:lnTo>
                    <a:lnTo>
                      <a:pt x="3" y="3978"/>
                    </a:lnTo>
                    <a:lnTo>
                      <a:pt x="6" y="3978"/>
                    </a:lnTo>
                    <a:lnTo>
                      <a:pt x="8" y="3978"/>
                    </a:lnTo>
                    <a:lnTo>
                      <a:pt x="9" y="3980"/>
                    </a:lnTo>
                    <a:lnTo>
                      <a:pt x="10" y="3982"/>
                    </a:lnTo>
                    <a:lnTo>
                      <a:pt x="12" y="3984"/>
                    </a:lnTo>
                    <a:lnTo>
                      <a:pt x="12" y="4065"/>
                    </a:lnTo>
                    <a:lnTo>
                      <a:pt x="10" y="4067"/>
                    </a:lnTo>
                    <a:lnTo>
                      <a:pt x="9" y="4068"/>
                    </a:lnTo>
                    <a:lnTo>
                      <a:pt x="8" y="4069"/>
                    </a:lnTo>
                    <a:lnTo>
                      <a:pt x="6" y="4071"/>
                    </a:lnTo>
                    <a:lnTo>
                      <a:pt x="3" y="4069"/>
                    </a:lnTo>
                    <a:lnTo>
                      <a:pt x="2" y="4068"/>
                    </a:lnTo>
                    <a:lnTo>
                      <a:pt x="1" y="4067"/>
                    </a:lnTo>
                    <a:lnTo>
                      <a:pt x="0" y="4065"/>
                    </a:lnTo>
                    <a:close/>
                    <a:moveTo>
                      <a:pt x="0" y="3927"/>
                    </a:moveTo>
                    <a:lnTo>
                      <a:pt x="0" y="3847"/>
                    </a:lnTo>
                    <a:lnTo>
                      <a:pt x="1" y="3845"/>
                    </a:lnTo>
                    <a:lnTo>
                      <a:pt x="2" y="3843"/>
                    </a:lnTo>
                    <a:lnTo>
                      <a:pt x="3" y="3842"/>
                    </a:lnTo>
                    <a:lnTo>
                      <a:pt x="6" y="3841"/>
                    </a:lnTo>
                    <a:lnTo>
                      <a:pt x="8" y="3842"/>
                    </a:lnTo>
                    <a:lnTo>
                      <a:pt x="9" y="3843"/>
                    </a:lnTo>
                    <a:lnTo>
                      <a:pt x="10" y="3845"/>
                    </a:lnTo>
                    <a:lnTo>
                      <a:pt x="12" y="3847"/>
                    </a:lnTo>
                    <a:lnTo>
                      <a:pt x="12" y="3927"/>
                    </a:lnTo>
                    <a:lnTo>
                      <a:pt x="10" y="3929"/>
                    </a:lnTo>
                    <a:lnTo>
                      <a:pt x="9" y="3931"/>
                    </a:lnTo>
                    <a:lnTo>
                      <a:pt x="8" y="3932"/>
                    </a:lnTo>
                    <a:lnTo>
                      <a:pt x="6" y="3933"/>
                    </a:lnTo>
                    <a:lnTo>
                      <a:pt x="3" y="3932"/>
                    </a:lnTo>
                    <a:lnTo>
                      <a:pt x="2" y="3931"/>
                    </a:lnTo>
                    <a:lnTo>
                      <a:pt x="1" y="3929"/>
                    </a:lnTo>
                    <a:lnTo>
                      <a:pt x="0" y="3927"/>
                    </a:lnTo>
                    <a:close/>
                    <a:moveTo>
                      <a:pt x="0" y="3790"/>
                    </a:moveTo>
                    <a:lnTo>
                      <a:pt x="0" y="3709"/>
                    </a:lnTo>
                    <a:lnTo>
                      <a:pt x="1" y="3707"/>
                    </a:lnTo>
                    <a:lnTo>
                      <a:pt x="2" y="3706"/>
                    </a:lnTo>
                    <a:lnTo>
                      <a:pt x="3" y="3705"/>
                    </a:lnTo>
                    <a:lnTo>
                      <a:pt x="6" y="3705"/>
                    </a:lnTo>
                    <a:lnTo>
                      <a:pt x="8" y="3705"/>
                    </a:lnTo>
                    <a:lnTo>
                      <a:pt x="9" y="3706"/>
                    </a:lnTo>
                    <a:lnTo>
                      <a:pt x="10" y="3707"/>
                    </a:lnTo>
                    <a:lnTo>
                      <a:pt x="12" y="3709"/>
                    </a:lnTo>
                    <a:lnTo>
                      <a:pt x="12" y="3790"/>
                    </a:lnTo>
                    <a:lnTo>
                      <a:pt x="10" y="3792"/>
                    </a:lnTo>
                    <a:lnTo>
                      <a:pt x="9" y="3794"/>
                    </a:lnTo>
                    <a:lnTo>
                      <a:pt x="8" y="3796"/>
                    </a:lnTo>
                    <a:lnTo>
                      <a:pt x="6" y="3796"/>
                    </a:lnTo>
                    <a:lnTo>
                      <a:pt x="3" y="3796"/>
                    </a:lnTo>
                    <a:lnTo>
                      <a:pt x="2" y="3794"/>
                    </a:lnTo>
                    <a:lnTo>
                      <a:pt x="1" y="3792"/>
                    </a:lnTo>
                    <a:lnTo>
                      <a:pt x="0" y="3790"/>
                    </a:lnTo>
                    <a:close/>
                    <a:moveTo>
                      <a:pt x="0" y="3653"/>
                    </a:moveTo>
                    <a:lnTo>
                      <a:pt x="0" y="3573"/>
                    </a:lnTo>
                    <a:lnTo>
                      <a:pt x="1" y="3571"/>
                    </a:lnTo>
                    <a:lnTo>
                      <a:pt x="2" y="3568"/>
                    </a:lnTo>
                    <a:lnTo>
                      <a:pt x="3" y="3567"/>
                    </a:lnTo>
                    <a:lnTo>
                      <a:pt x="6" y="3567"/>
                    </a:lnTo>
                    <a:lnTo>
                      <a:pt x="8" y="3567"/>
                    </a:lnTo>
                    <a:lnTo>
                      <a:pt x="9" y="3568"/>
                    </a:lnTo>
                    <a:lnTo>
                      <a:pt x="10" y="3571"/>
                    </a:lnTo>
                    <a:lnTo>
                      <a:pt x="12" y="3573"/>
                    </a:lnTo>
                    <a:lnTo>
                      <a:pt x="12" y="3653"/>
                    </a:lnTo>
                    <a:lnTo>
                      <a:pt x="10" y="3654"/>
                    </a:lnTo>
                    <a:lnTo>
                      <a:pt x="9" y="3657"/>
                    </a:lnTo>
                    <a:lnTo>
                      <a:pt x="8" y="3658"/>
                    </a:lnTo>
                    <a:lnTo>
                      <a:pt x="6" y="3658"/>
                    </a:lnTo>
                    <a:lnTo>
                      <a:pt x="3" y="3658"/>
                    </a:lnTo>
                    <a:lnTo>
                      <a:pt x="2" y="3657"/>
                    </a:lnTo>
                    <a:lnTo>
                      <a:pt x="1" y="3654"/>
                    </a:lnTo>
                    <a:lnTo>
                      <a:pt x="0" y="3653"/>
                    </a:lnTo>
                    <a:close/>
                    <a:moveTo>
                      <a:pt x="0" y="3516"/>
                    </a:moveTo>
                    <a:lnTo>
                      <a:pt x="0" y="3436"/>
                    </a:lnTo>
                    <a:lnTo>
                      <a:pt x="1" y="3433"/>
                    </a:lnTo>
                    <a:lnTo>
                      <a:pt x="2" y="3431"/>
                    </a:lnTo>
                    <a:lnTo>
                      <a:pt x="3" y="3430"/>
                    </a:lnTo>
                    <a:lnTo>
                      <a:pt x="6" y="3430"/>
                    </a:lnTo>
                    <a:lnTo>
                      <a:pt x="8" y="3430"/>
                    </a:lnTo>
                    <a:lnTo>
                      <a:pt x="9" y="3431"/>
                    </a:lnTo>
                    <a:lnTo>
                      <a:pt x="10" y="3433"/>
                    </a:lnTo>
                    <a:lnTo>
                      <a:pt x="12" y="3436"/>
                    </a:lnTo>
                    <a:lnTo>
                      <a:pt x="12" y="3516"/>
                    </a:lnTo>
                    <a:lnTo>
                      <a:pt x="10" y="3518"/>
                    </a:lnTo>
                    <a:lnTo>
                      <a:pt x="9" y="3519"/>
                    </a:lnTo>
                    <a:lnTo>
                      <a:pt x="8" y="3521"/>
                    </a:lnTo>
                    <a:lnTo>
                      <a:pt x="6" y="3522"/>
                    </a:lnTo>
                    <a:lnTo>
                      <a:pt x="3" y="3521"/>
                    </a:lnTo>
                    <a:lnTo>
                      <a:pt x="2" y="3519"/>
                    </a:lnTo>
                    <a:lnTo>
                      <a:pt x="1" y="3518"/>
                    </a:lnTo>
                    <a:lnTo>
                      <a:pt x="0" y="3516"/>
                    </a:lnTo>
                    <a:close/>
                    <a:moveTo>
                      <a:pt x="0" y="3378"/>
                    </a:moveTo>
                    <a:lnTo>
                      <a:pt x="0" y="3298"/>
                    </a:lnTo>
                    <a:lnTo>
                      <a:pt x="1" y="3296"/>
                    </a:lnTo>
                    <a:lnTo>
                      <a:pt x="2" y="3295"/>
                    </a:lnTo>
                    <a:lnTo>
                      <a:pt x="3" y="3293"/>
                    </a:lnTo>
                    <a:lnTo>
                      <a:pt x="6" y="3292"/>
                    </a:lnTo>
                    <a:lnTo>
                      <a:pt x="8" y="3293"/>
                    </a:lnTo>
                    <a:lnTo>
                      <a:pt x="9" y="3295"/>
                    </a:lnTo>
                    <a:lnTo>
                      <a:pt x="10" y="3296"/>
                    </a:lnTo>
                    <a:lnTo>
                      <a:pt x="12" y="3298"/>
                    </a:lnTo>
                    <a:lnTo>
                      <a:pt x="12" y="3378"/>
                    </a:lnTo>
                    <a:lnTo>
                      <a:pt x="10" y="3381"/>
                    </a:lnTo>
                    <a:lnTo>
                      <a:pt x="9" y="3382"/>
                    </a:lnTo>
                    <a:lnTo>
                      <a:pt x="8" y="3383"/>
                    </a:lnTo>
                    <a:lnTo>
                      <a:pt x="6" y="3384"/>
                    </a:lnTo>
                    <a:lnTo>
                      <a:pt x="3" y="3383"/>
                    </a:lnTo>
                    <a:lnTo>
                      <a:pt x="2" y="3382"/>
                    </a:lnTo>
                    <a:lnTo>
                      <a:pt x="1" y="3381"/>
                    </a:lnTo>
                    <a:lnTo>
                      <a:pt x="0" y="3378"/>
                    </a:lnTo>
                    <a:close/>
                    <a:moveTo>
                      <a:pt x="0" y="3241"/>
                    </a:moveTo>
                    <a:lnTo>
                      <a:pt x="0" y="3161"/>
                    </a:lnTo>
                    <a:lnTo>
                      <a:pt x="1" y="3158"/>
                    </a:lnTo>
                    <a:lnTo>
                      <a:pt x="2" y="3157"/>
                    </a:lnTo>
                    <a:lnTo>
                      <a:pt x="3" y="3156"/>
                    </a:lnTo>
                    <a:lnTo>
                      <a:pt x="6" y="3156"/>
                    </a:lnTo>
                    <a:lnTo>
                      <a:pt x="8" y="3156"/>
                    </a:lnTo>
                    <a:lnTo>
                      <a:pt x="9" y="3157"/>
                    </a:lnTo>
                    <a:lnTo>
                      <a:pt x="10" y="3158"/>
                    </a:lnTo>
                    <a:lnTo>
                      <a:pt x="12" y="3161"/>
                    </a:lnTo>
                    <a:lnTo>
                      <a:pt x="12" y="3241"/>
                    </a:lnTo>
                    <a:lnTo>
                      <a:pt x="10" y="3243"/>
                    </a:lnTo>
                    <a:lnTo>
                      <a:pt x="9" y="3246"/>
                    </a:lnTo>
                    <a:lnTo>
                      <a:pt x="8" y="3247"/>
                    </a:lnTo>
                    <a:lnTo>
                      <a:pt x="6" y="3247"/>
                    </a:lnTo>
                    <a:lnTo>
                      <a:pt x="3" y="3247"/>
                    </a:lnTo>
                    <a:lnTo>
                      <a:pt x="2" y="3246"/>
                    </a:lnTo>
                    <a:lnTo>
                      <a:pt x="1" y="3243"/>
                    </a:lnTo>
                    <a:lnTo>
                      <a:pt x="0" y="3241"/>
                    </a:lnTo>
                    <a:close/>
                    <a:moveTo>
                      <a:pt x="0" y="3105"/>
                    </a:moveTo>
                    <a:lnTo>
                      <a:pt x="0" y="3024"/>
                    </a:lnTo>
                    <a:lnTo>
                      <a:pt x="1" y="3022"/>
                    </a:lnTo>
                    <a:lnTo>
                      <a:pt x="2" y="3020"/>
                    </a:lnTo>
                    <a:lnTo>
                      <a:pt x="3" y="3018"/>
                    </a:lnTo>
                    <a:lnTo>
                      <a:pt x="6" y="3018"/>
                    </a:lnTo>
                    <a:lnTo>
                      <a:pt x="8" y="3018"/>
                    </a:lnTo>
                    <a:lnTo>
                      <a:pt x="9" y="3020"/>
                    </a:lnTo>
                    <a:lnTo>
                      <a:pt x="10" y="3022"/>
                    </a:lnTo>
                    <a:lnTo>
                      <a:pt x="12" y="3024"/>
                    </a:lnTo>
                    <a:lnTo>
                      <a:pt x="12" y="3105"/>
                    </a:lnTo>
                    <a:lnTo>
                      <a:pt x="10" y="3106"/>
                    </a:lnTo>
                    <a:lnTo>
                      <a:pt x="9" y="3108"/>
                    </a:lnTo>
                    <a:lnTo>
                      <a:pt x="8" y="3109"/>
                    </a:lnTo>
                    <a:lnTo>
                      <a:pt x="6" y="3109"/>
                    </a:lnTo>
                    <a:lnTo>
                      <a:pt x="3" y="3109"/>
                    </a:lnTo>
                    <a:lnTo>
                      <a:pt x="2" y="3108"/>
                    </a:lnTo>
                    <a:lnTo>
                      <a:pt x="1" y="3106"/>
                    </a:lnTo>
                    <a:lnTo>
                      <a:pt x="0" y="3105"/>
                    </a:lnTo>
                    <a:close/>
                    <a:moveTo>
                      <a:pt x="0" y="2967"/>
                    </a:moveTo>
                    <a:lnTo>
                      <a:pt x="0" y="2887"/>
                    </a:lnTo>
                    <a:lnTo>
                      <a:pt x="1" y="2885"/>
                    </a:lnTo>
                    <a:lnTo>
                      <a:pt x="2" y="2882"/>
                    </a:lnTo>
                    <a:lnTo>
                      <a:pt x="3" y="2881"/>
                    </a:lnTo>
                    <a:lnTo>
                      <a:pt x="6" y="2881"/>
                    </a:lnTo>
                    <a:lnTo>
                      <a:pt x="8" y="2881"/>
                    </a:lnTo>
                    <a:lnTo>
                      <a:pt x="9" y="2882"/>
                    </a:lnTo>
                    <a:lnTo>
                      <a:pt x="10" y="2885"/>
                    </a:lnTo>
                    <a:lnTo>
                      <a:pt x="12" y="2887"/>
                    </a:lnTo>
                    <a:lnTo>
                      <a:pt x="12" y="2967"/>
                    </a:lnTo>
                    <a:lnTo>
                      <a:pt x="10" y="2969"/>
                    </a:lnTo>
                    <a:lnTo>
                      <a:pt x="9" y="2971"/>
                    </a:lnTo>
                    <a:lnTo>
                      <a:pt x="8" y="2972"/>
                    </a:lnTo>
                    <a:lnTo>
                      <a:pt x="6" y="2973"/>
                    </a:lnTo>
                    <a:lnTo>
                      <a:pt x="3" y="2972"/>
                    </a:lnTo>
                    <a:lnTo>
                      <a:pt x="2" y="2971"/>
                    </a:lnTo>
                    <a:lnTo>
                      <a:pt x="1" y="2969"/>
                    </a:lnTo>
                    <a:lnTo>
                      <a:pt x="0" y="2967"/>
                    </a:lnTo>
                    <a:close/>
                    <a:moveTo>
                      <a:pt x="0" y="2830"/>
                    </a:moveTo>
                    <a:lnTo>
                      <a:pt x="0" y="2749"/>
                    </a:lnTo>
                    <a:lnTo>
                      <a:pt x="1" y="2747"/>
                    </a:lnTo>
                    <a:lnTo>
                      <a:pt x="2" y="2746"/>
                    </a:lnTo>
                    <a:lnTo>
                      <a:pt x="3" y="2745"/>
                    </a:lnTo>
                    <a:lnTo>
                      <a:pt x="6" y="2743"/>
                    </a:lnTo>
                    <a:lnTo>
                      <a:pt x="8" y="2745"/>
                    </a:lnTo>
                    <a:lnTo>
                      <a:pt x="9" y="2746"/>
                    </a:lnTo>
                    <a:lnTo>
                      <a:pt x="10" y="2747"/>
                    </a:lnTo>
                    <a:lnTo>
                      <a:pt x="12" y="2749"/>
                    </a:lnTo>
                    <a:lnTo>
                      <a:pt x="12" y="2830"/>
                    </a:lnTo>
                    <a:lnTo>
                      <a:pt x="10" y="2832"/>
                    </a:lnTo>
                    <a:lnTo>
                      <a:pt x="9" y="2833"/>
                    </a:lnTo>
                    <a:lnTo>
                      <a:pt x="8" y="2834"/>
                    </a:lnTo>
                    <a:lnTo>
                      <a:pt x="6" y="2836"/>
                    </a:lnTo>
                    <a:lnTo>
                      <a:pt x="3" y="2834"/>
                    </a:lnTo>
                    <a:lnTo>
                      <a:pt x="2" y="2833"/>
                    </a:lnTo>
                    <a:lnTo>
                      <a:pt x="1" y="2832"/>
                    </a:lnTo>
                    <a:lnTo>
                      <a:pt x="0" y="2830"/>
                    </a:lnTo>
                    <a:close/>
                    <a:moveTo>
                      <a:pt x="0" y="2692"/>
                    </a:moveTo>
                    <a:lnTo>
                      <a:pt x="0" y="2612"/>
                    </a:lnTo>
                    <a:lnTo>
                      <a:pt x="1" y="2610"/>
                    </a:lnTo>
                    <a:lnTo>
                      <a:pt x="2" y="2608"/>
                    </a:lnTo>
                    <a:lnTo>
                      <a:pt x="3" y="2607"/>
                    </a:lnTo>
                    <a:lnTo>
                      <a:pt x="6" y="2607"/>
                    </a:lnTo>
                    <a:lnTo>
                      <a:pt x="8" y="2607"/>
                    </a:lnTo>
                    <a:lnTo>
                      <a:pt x="9" y="2608"/>
                    </a:lnTo>
                    <a:lnTo>
                      <a:pt x="10" y="2610"/>
                    </a:lnTo>
                    <a:lnTo>
                      <a:pt x="12" y="2612"/>
                    </a:lnTo>
                    <a:lnTo>
                      <a:pt x="12" y="2692"/>
                    </a:lnTo>
                    <a:lnTo>
                      <a:pt x="10" y="2694"/>
                    </a:lnTo>
                    <a:lnTo>
                      <a:pt x="9" y="2697"/>
                    </a:lnTo>
                    <a:lnTo>
                      <a:pt x="8" y="2698"/>
                    </a:lnTo>
                    <a:lnTo>
                      <a:pt x="6" y="2698"/>
                    </a:lnTo>
                    <a:lnTo>
                      <a:pt x="3" y="2698"/>
                    </a:lnTo>
                    <a:lnTo>
                      <a:pt x="2" y="2697"/>
                    </a:lnTo>
                    <a:lnTo>
                      <a:pt x="1" y="2694"/>
                    </a:lnTo>
                    <a:lnTo>
                      <a:pt x="0" y="2692"/>
                    </a:lnTo>
                    <a:close/>
                    <a:moveTo>
                      <a:pt x="0" y="2556"/>
                    </a:moveTo>
                    <a:lnTo>
                      <a:pt x="0" y="2476"/>
                    </a:lnTo>
                    <a:lnTo>
                      <a:pt x="1" y="2473"/>
                    </a:lnTo>
                    <a:lnTo>
                      <a:pt x="2" y="2471"/>
                    </a:lnTo>
                    <a:lnTo>
                      <a:pt x="3" y="2470"/>
                    </a:lnTo>
                    <a:lnTo>
                      <a:pt x="6" y="2470"/>
                    </a:lnTo>
                    <a:lnTo>
                      <a:pt x="8" y="2470"/>
                    </a:lnTo>
                    <a:lnTo>
                      <a:pt x="9" y="2471"/>
                    </a:lnTo>
                    <a:lnTo>
                      <a:pt x="10" y="2473"/>
                    </a:lnTo>
                    <a:lnTo>
                      <a:pt x="12" y="2476"/>
                    </a:lnTo>
                    <a:lnTo>
                      <a:pt x="12" y="2556"/>
                    </a:lnTo>
                    <a:lnTo>
                      <a:pt x="10" y="2557"/>
                    </a:lnTo>
                    <a:lnTo>
                      <a:pt x="9" y="2559"/>
                    </a:lnTo>
                    <a:lnTo>
                      <a:pt x="8" y="2561"/>
                    </a:lnTo>
                    <a:lnTo>
                      <a:pt x="6" y="2561"/>
                    </a:lnTo>
                    <a:lnTo>
                      <a:pt x="3" y="2561"/>
                    </a:lnTo>
                    <a:lnTo>
                      <a:pt x="2" y="2559"/>
                    </a:lnTo>
                    <a:lnTo>
                      <a:pt x="1" y="2557"/>
                    </a:lnTo>
                    <a:lnTo>
                      <a:pt x="0" y="2556"/>
                    </a:lnTo>
                    <a:close/>
                    <a:moveTo>
                      <a:pt x="0" y="2418"/>
                    </a:moveTo>
                    <a:lnTo>
                      <a:pt x="0" y="2338"/>
                    </a:lnTo>
                    <a:lnTo>
                      <a:pt x="1" y="2336"/>
                    </a:lnTo>
                    <a:lnTo>
                      <a:pt x="2" y="2333"/>
                    </a:lnTo>
                    <a:lnTo>
                      <a:pt x="3" y="2332"/>
                    </a:lnTo>
                    <a:lnTo>
                      <a:pt x="6" y="2332"/>
                    </a:lnTo>
                    <a:lnTo>
                      <a:pt x="8" y="2332"/>
                    </a:lnTo>
                    <a:lnTo>
                      <a:pt x="9" y="2333"/>
                    </a:lnTo>
                    <a:lnTo>
                      <a:pt x="10" y="2336"/>
                    </a:lnTo>
                    <a:lnTo>
                      <a:pt x="12" y="2338"/>
                    </a:lnTo>
                    <a:lnTo>
                      <a:pt x="12" y="2418"/>
                    </a:lnTo>
                    <a:lnTo>
                      <a:pt x="10" y="2421"/>
                    </a:lnTo>
                    <a:lnTo>
                      <a:pt x="9" y="2422"/>
                    </a:lnTo>
                    <a:lnTo>
                      <a:pt x="8" y="2423"/>
                    </a:lnTo>
                    <a:lnTo>
                      <a:pt x="6" y="2424"/>
                    </a:lnTo>
                    <a:lnTo>
                      <a:pt x="3" y="2423"/>
                    </a:lnTo>
                    <a:lnTo>
                      <a:pt x="2" y="2422"/>
                    </a:lnTo>
                    <a:lnTo>
                      <a:pt x="1" y="2421"/>
                    </a:lnTo>
                    <a:lnTo>
                      <a:pt x="0" y="2418"/>
                    </a:lnTo>
                    <a:close/>
                    <a:moveTo>
                      <a:pt x="0" y="2281"/>
                    </a:moveTo>
                    <a:lnTo>
                      <a:pt x="0" y="2201"/>
                    </a:lnTo>
                    <a:lnTo>
                      <a:pt x="1" y="2198"/>
                    </a:lnTo>
                    <a:lnTo>
                      <a:pt x="2" y="2197"/>
                    </a:lnTo>
                    <a:lnTo>
                      <a:pt x="3" y="2196"/>
                    </a:lnTo>
                    <a:lnTo>
                      <a:pt x="6" y="2195"/>
                    </a:lnTo>
                    <a:lnTo>
                      <a:pt x="8" y="2196"/>
                    </a:lnTo>
                    <a:lnTo>
                      <a:pt x="9" y="2197"/>
                    </a:lnTo>
                    <a:lnTo>
                      <a:pt x="10" y="2198"/>
                    </a:lnTo>
                    <a:lnTo>
                      <a:pt x="12" y="2201"/>
                    </a:lnTo>
                    <a:lnTo>
                      <a:pt x="12" y="2281"/>
                    </a:lnTo>
                    <a:lnTo>
                      <a:pt x="10" y="2283"/>
                    </a:lnTo>
                    <a:lnTo>
                      <a:pt x="9" y="2284"/>
                    </a:lnTo>
                    <a:lnTo>
                      <a:pt x="8" y="2286"/>
                    </a:lnTo>
                    <a:lnTo>
                      <a:pt x="6" y="2287"/>
                    </a:lnTo>
                    <a:lnTo>
                      <a:pt x="3" y="2286"/>
                    </a:lnTo>
                    <a:lnTo>
                      <a:pt x="2" y="2284"/>
                    </a:lnTo>
                    <a:lnTo>
                      <a:pt x="1" y="2283"/>
                    </a:lnTo>
                    <a:lnTo>
                      <a:pt x="0" y="2281"/>
                    </a:lnTo>
                    <a:close/>
                    <a:moveTo>
                      <a:pt x="0" y="2143"/>
                    </a:moveTo>
                    <a:lnTo>
                      <a:pt x="0" y="2063"/>
                    </a:lnTo>
                    <a:lnTo>
                      <a:pt x="1" y="2061"/>
                    </a:lnTo>
                    <a:lnTo>
                      <a:pt x="2" y="2060"/>
                    </a:lnTo>
                    <a:lnTo>
                      <a:pt x="3" y="2058"/>
                    </a:lnTo>
                    <a:lnTo>
                      <a:pt x="6" y="2058"/>
                    </a:lnTo>
                    <a:lnTo>
                      <a:pt x="8" y="2058"/>
                    </a:lnTo>
                    <a:lnTo>
                      <a:pt x="9" y="2060"/>
                    </a:lnTo>
                    <a:lnTo>
                      <a:pt x="10" y="2061"/>
                    </a:lnTo>
                    <a:lnTo>
                      <a:pt x="12" y="2063"/>
                    </a:lnTo>
                    <a:lnTo>
                      <a:pt x="12" y="2143"/>
                    </a:lnTo>
                    <a:lnTo>
                      <a:pt x="10" y="2146"/>
                    </a:lnTo>
                    <a:lnTo>
                      <a:pt x="9" y="2148"/>
                    </a:lnTo>
                    <a:lnTo>
                      <a:pt x="8" y="2149"/>
                    </a:lnTo>
                    <a:lnTo>
                      <a:pt x="6" y="2149"/>
                    </a:lnTo>
                    <a:lnTo>
                      <a:pt x="3" y="2149"/>
                    </a:lnTo>
                    <a:lnTo>
                      <a:pt x="2" y="2148"/>
                    </a:lnTo>
                    <a:lnTo>
                      <a:pt x="1" y="2146"/>
                    </a:lnTo>
                    <a:lnTo>
                      <a:pt x="0" y="2143"/>
                    </a:lnTo>
                    <a:close/>
                    <a:moveTo>
                      <a:pt x="0" y="2007"/>
                    </a:moveTo>
                    <a:lnTo>
                      <a:pt x="0" y="1927"/>
                    </a:lnTo>
                    <a:lnTo>
                      <a:pt x="1" y="1924"/>
                    </a:lnTo>
                    <a:lnTo>
                      <a:pt x="2" y="1922"/>
                    </a:lnTo>
                    <a:lnTo>
                      <a:pt x="3" y="1921"/>
                    </a:lnTo>
                    <a:lnTo>
                      <a:pt x="6" y="1921"/>
                    </a:lnTo>
                    <a:lnTo>
                      <a:pt x="8" y="1921"/>
                    </a:lnTo>
                    <a:lnTo>
                      <a:pt x="9" y="1922"/>
                    </a:lnTo>
                    <a:lnTo>
                      <a:pt x="10" y="1924"/>
                    </a:lnTo>
                    <a:lnTo>
                      <a:pt x="12" y="1927"/>
                    </a:lnTo>
                    <a:lnTo>
                      <a:pt x="12" y="2007"/>
                    </a:lnTo>
                    <a:lnTo>
                      <a:pt x="10" y="2008"/>
                    </a:lnTo>
                    <a:lnTo>
                      <a:pt x="9" y="2011"/>
                    </a:lnTo>
                    <a:lnTo>
                      <a:pt x="8" y="2012"/>
                    </a:lnTo>
                    <a:lnTo>
                      <a:pt x="6" y="2012"/>
                    </a:lnTo>
                    <a:lnTo>
                      <a:pt x="3" y="2012"/>
                    </a:lnTo>
                    <a:lnTo>
                      <a:pt x="2" y="2011"/>
                    </a:lnTo>
                    <a:lnTo>
                      <a:pt x="1" y="2008"/>
                    </a:lnTo>
                    <a:lnTo>
                      <a:pt x="0" y="2007"/>
                    </a:lnTo>
                    <a:close/>
                    <a:moveTo>
                      <a:pt x="0" y="1869"/>
                    </a:moveTo>
                    <a:lnTo>
                      <a:pt x="0" y="1789"/>
                    </a:lnTo>
                    <a:lnTo>
                      <a:pt x="1" y="1787"/>
                    </a:lnTo>
                    <a:lnTo>
                      <a:pt x="2" y="1785"/>
                    </a:lnTo>
                    <a:lnTo>
                      <a:pt x="3" y="1783"/>
                    </a:lnTo>
                    <a:lnTo>
                      <a:pt x="6" y="1783"/>
                    </a:lnTo>
                    <a:lnTo>
                      <a:pt x="8" y="1783"/>
                    </a:lnTo>
                    <a:lnTo>
                      <a:pt x="9" y="1785"/>
                    </a:lnTo>
                    <a:lnTo>
                      <a:pt x="10" y="1787"/>
                    </a:lnTo>
                    <a:lnTo>
                      <a:pt x="12" y="1789"/>
                    </a:lnTo>
                    <a:lnTo>
                      <a:pt x="12" y="1869"/>
                    </a:lnTo>
                    <a:lnTo>
                      <a:pt x="10" y="1872"/>
                    </a:lnTo>
                    <a:lnTo>
                      <a:pt x="9" y="1873"/>
                    </a:lnTo>
                    <a:lnTo>
                      <a:pt x="8" y="1874"/>
                    </a:lnTo>
                    <a:lnTo>
                      <a:pt x="6" y="1875"/>
                    </a:lnTo>
                    <a:lnTo>
                      <a:pt x="3" y="1874"/>
                    </a:lnTo>
                    <a:lnTo>
                      <a:pt x="2" y="1873"/>
                    </a:lnTo>
                    <a:lnTo>
                      <a:pt x="1" y="1872"/>
                    </a:lnTo>
                    <a:lnTo>
                      <a:pt x="0" y="1869"/>
                    </a:lnTo>
                    <a:close/>
                    <a:moveTo>
                      <a:pt x="0" y="1732"/>
                    </a:moveTo>
                    <a:lnTo>
                      <a:pt x="0" y="1652"/>
                    </a:lnTo>
                    <a:lnTo>
                      <a:pt x="1" y="1649"/>
                    </a:lnTo>
                    <a:lnTo>
                      <a:pt x="2" y="1648"/>
                    </a:lnTo>
                    <a:lnTo>
                      <a:pt x="3" y="1647"/>
                    </a:lnTo>
                    <a:lnTo>
                      <a:pt x="6" y="1646"/>
                    </a:lnTo>
                    <a:lnTo>
                      <a:pt x="8" y="1647"/>
                    </a:lnTo>
                    <a:lnTo>
                      <a:pt x="9" y="1648"/>
                    </a:lnTo>
                    <a:lnTo>
                      <a:pt x="10" y="1649"/>
                    </a:lnTo>
                    <a:lnTo>
                      <a:pt x="12" y="1652"/>
                    </a:lnTo>
                    <a:lnTo>
                      <a:pt x="12" y="1732"/>
                    </a:lnTo>
                    <a:lnTo>
                      <a:pt x="10" y="1734"/>
                    </a:lnTo>
                    <a:lnTo>
                      <a:pt x="9" y="1736"/>
                    </a:lnTo>
                    <a:lnTo>
                      <a:pt x="8" y="1737"/>
                    </a:lnTo>
                    <a:lnTo>
                      <a:pt x="6" y="1738"/>
                    </a:lnTo>
                    <a:lnTo>
                      <a:pt x="3" y="1737"/>
                    </a:lnTo>
                    <a:lnTo>
                      <a:pt x="2" y="1736"/>
                    </a:lnTo>
                    <a:lnTo>
                      <a:pt x="1" y="1734"/>
                    </a:lnTo>
                    <a:lnTo>
                      <a:pt x="0" y="1732"/>
                    </a:lnTo>
                    <a:close/>
                    <a:moveTo>
                      <a:pt x="0" y="1594"/>
                    </a:moveTo>
                    <a:lnTo>
                      <a:pt x="0" y="1514"/>
                    </a:lnTo>
                    <a:lnTo>
                      <a:pt x="1" y="1512"/>
                    </a:lnTo>
                    <a:lnTo>
                      <a:pt x="2" y="1511"/>
                    </a:lnTo>
                    <a:lnTo>
                      <a:pt x="3" y="1510"/>
                    </a:lnTo>
                    <a:lnTo>
                      <a:pt x="6" y="1510"/>
                    </a:lnTo>
                    <a:lnTo>
                      <a:pt x="8" y="1510"/>
                    </a:lnTo>
                    <a:lnTo>
                      <a:pt x="9" y="1511"/>
                    </a:lnTo>
                    <a:lnTo>
                      <a:pt x="10" y="1512"/>
                    </a:lnTo>
                    <a:lnTo>
                      <a:pt x="12" y="1514"/>
                    </a:lnTo>
                    <a:lnTo>
                      <a:pt x="12" y="1594"/>
                    </a:lnTo>
                    <a:lnTo>
                      <a:pt x="10" y="1597"/>
                    </a:lnTo>
                    <a:lnTo>
                      <a:pt x="9" y="1599"/>
                    </a:lnTo>
                    <a:lnTo>
                      <a:pt x="8" y="1600"/>
                    </a:lnTo>
                    <a:lnTo>
                      <a:pt x="6" y="1600"/>
                    </a:lnTo>
                    <a:lnTo>
                      <a:pt x="3" y="1600"/>
                    </a:lnTo>
                    <a:lnTo>
                      <a:pt x="2" y="1599"/>
                    </a:lnTo>
                    <a:lnTo>
                      <a:pt x="1" y="1597"/>
                    </a:lnTo>
                    <a:lnTo>
                      <a:pt x="0" y="1594"/>
                    </a:lnTo>
                    <a:close/>
                    <a:moveTo>
                      <a:pt x="0" y="1458"/>
                    </a:moveTo>
                    <a:lnTo>
                      <a:pt x="0" y="1378"/>
                    </a:lnTo>
                    <a:lnTo>
                      <a:pt x="1" y="1376"/>
                    </a:lnTo>
                    <a:lnTo>
                      <a:pt x="2" y="1373"/>
                    </a:lnTo>
                    <a:lnTo>
                      <a:pt x="3" y="1372"/>
                    </a:lnTo>
                    <a:lnTo>
                      <a:pt x="6" y="1372"/>
                    </a:lnTo>
                    <a:lnTo>
                      <a:pt x="8" y="1372"/>
                    </a:lnTo>
                    <a:lnTo>
                      <a:pt x="9" y="1373"/>
                    </a:lnTo>
                    <a:lnTo>
                      <a:pt x="10" y="1376"/>
                    </a:lnTo>
                    <a:lnTo>
                      <a:pt x="12" y="1378"/>
                    </a:lnTo>
                    <a:lnTo>
                      <a:pt x="12" y="1458"/>
                    </a:lnTo>
                    <a:lnTo>
                      <a:pt x="10" y="1459"/>
                    </a:lnTo>
                    <a:lnTo>
                      <a:pt x="9" y="1462"/>
                    </a:lnTo>
                    <a:lnTo>
                      <a:pt x="8" y="1463"/>
                    </a:lnTo>
                    <a:lnTo>
                      <a:pt x="6" y="1463"/>
                    </a:lnTo>
                    <a:lnTo>
                      <a:pt x="3" y="1463"/>
                    </a:lnTo>
                    <a:lnTo>
                      <a:pt x="2" y="1462"/>
                    </a:lnTo>
                    <a:lnTo>
                      <a:pt x="1" y="1459"/>
                    </a:lnTo>
                    <a:lnTo>
                      <a:pt x="0" y="1458"/>
                    </a:lnTo>
                    <a:close/>
                    <a:moveTo>
                      <a:pt x="0" y="1321"/>
                    </a:moveTo>
                    <a:lnTo>
                      <a:pt x="0" y="1241"/>
                    </a:lnTo>
                    <a:lnTo>
                      <a:pt x="1" y="1238"/>
                    </a:lnTo>
                    <a:lnTo>
                      <a:pt x="2" y="1236"/>
                    </a:lnTo>
                    <a:lnTo>
                      <a:pt x="3" y="1235"/>
                    </a:lnTo>
                    <a:lnTo>
                      <a:pt x="6" y="1235"/>
                    </a:lnTo>
                    <a:lnTo>
                      <a:pt x="8" y="1235"/>
                    </a:lnTo>
                    <a:lnTo>
                      <a:pt x="9" y="1236"/>
                    </a:lnTo>
                    <a:lnTo>
                      <a:pt x="10" y="1238"/>
                    </a:lnTo>
                    <a:lnTo>
                      <a:pt x="12" y="1241"/>
                    </a:lnTo>
                    <a:lnTo>
                      <a:pt x="12" y="1321"/>
                    </a:lnTo>
                    <a:lnTo>
                      <a:pt x="10" y="1323"/>
                    </a:lnTo>
                    <a:lnTo>
                      <a:pt x="9" y="1324"/>
                    </a:lnTo>
                    <a:lnTo>
                      <a:pt x="8" y="1325"/>
                    </a:lnTo>
                    <a:lnTo>
                      <a:pt x="6" y="1327"/>
                    </a:lnTo>
                    <a:lnTo>
                      <a:pt x="3" y="1325"/>
                    </a:lnTo>
                    <a:lnTo>
                      <a:pt x="2" y="1324"/>
                    </a:lnTo>
                    <a:lnTo>
                      <a:pt x="1" y="1323"/>
                    </a:lnTo>
                    <a:lnTo>
                      <a:pt x="0" y="1321"/>
                    </a:lnTo>
                    <a:close/>
                    <a:moveTo>
                      <a:pt x="0" y="1183"/>
                    </a:moveTo>
                    <a:lnTo>
                      <a:pt x="0" y="1103"/>
                    </a:lnTo>
                    <a:lnTo>
                      <a:pt x="1" y="1101"/>
                    </a:lnTo>
                    <a:lnTo>
                      <a:pt x="2" y="1100"/>
                    </a:lnTo>
                    <a:lnTo>
                      <a:pt x="3" y="1098"/>
                    </a:lnTo>
                    <a:lnTo>
                      <a:pt x="6" y="1097"/>
                    </a:lnTo>
                    <a:lnTo>
                      <a:pt x="8" y="1098"/>
                    </a:lnTo>
                    <a:lnTo>
                      <a:pt x="9" y="1100"/>
                    </a:lnTo>
                    <a:lnTo>
                      <a:pt x="10" y="1101"/>
                    </a:lnTo>
                    <a:lnTo>
                      <a:pt x="12" y="1103"/>
                    </a:lnTo>
                    <a:lnTo>
                      <a:pt x="12" y="1183"/>
                    </a:lnTo>
                    <a:lnTo>
                      <a:pt x="10" y="1186"/>
                    </a:lnTo>
                    <a:lnTo>
                      <a:pt x="9" y="1187"/>
                    </a:lnTo>
                    <a:lnTo>
                      <a:pt x="8" y="1188"/>
                    </a:lnTo>
                    <a:lnTo>
                      <a:pt x="6" y="1189"/>
                    </a:lnTo>
                    <a:lnTo>
                      <a:pt x="3" y="1188"/>
                    </a:lnTo>
                    <a:lnTo>
                      <a:pt x="2" y="1187"/>
                    </a:lnTo>
                    <a:lnTo>
                      <a:pt x="1" y="1186"/>
                    </a:lnTo>
                    <a:lnTo>
                      <a:pt x="0" y="1183"/>
                    </a:lnTo>
                    <a:close/>
                    <a:moveTo>
                      <a:pt x="0" y="1046"/>
                    </a:moveTo>
                    <a:lnTo>
                      <a:pt x="0" y="966"/>
                    </a:lnTo>
                    <a:lnTo>
                      <a:pt x="1" y="963"/>
                    </a:lnTo>
                    <a:lnTo>
                      <a:pt x="2" y="962"/>
                    </a:lnTo>
                    <a:lnTo>
                      <a:pt x="3" y="961"/>
                    </a:lnTo>
                    <a:lnTo>
                      <a:pt x="6" y="961"/>
                    </a:lnTo>
                    <a:lnTo>
                      <a:pt x="8" y="961"/>
                    </a:lnTo>
                    <a:lnTo>
                      <a:pt x="9" y="962"/>
                    </a:lnTo>
                    <a:lnTo>
                      <a:pt x="10" y="963"/>
                    </a:lnTo>
                    <a:lnTo>
                      <a:pt x="12" y="966"/>
                    </a:lnTo>
                    <a:lnTo>
                      <a:pt x="12" y="1046"/>
                    </a:lnTo>
                    <a:lnTo>
                      <a:pt x="10" y="1048"/>
                    </a:lnTo>
                    <a:lnTo>
                      <a:pt x="9" y="1050"/>
                    </a:lnTo>
                    <a:lnTo>
                      <a:pt x="8" y="1052"/>
                    </a:lnTo>
                    <a:lnTo>
                      <a:pt x="6" y="1052"/>
                    </a:lnTo>
                    <a:lnTo>
                      <a:pt x="3" y="1052"/>
                    </a:lnTo>
                    <a:lnTo>
                      <a:pt x="2" y="1050"/>
                    </a:lnTo>
                    <a:lnTo>
                      <a:pt x="1" y="1048"/>
                    </a:lnTo>
                    <a:lnTo>
                      <a:pt x="0" y="1046"/>
                    </a:lnTo>
                    <a:close/>
                    <a:moveTo>
                      <a:pt x="0" y="909"/>
                    </a:moveTo>
                    <a:lnTo>
                      <a:pt x="0" y="829"/>
                    </a:lnTo>
                    <a:lnTo>
                      <a:pt x="1" y="827"/>
                    </a:lnTo>
                    <a:lnTo>
                      <a:pt x="2" y="825"/>
                    </a:lnTo>
                    <a:lnTo>
                      <a:pt x="3" y="823"/>
                    </a:lnTo>
                    <a:lnTo>
                      <a:pt x="6" y="823"/>
                    </a:lnTo>
                    <a:lnTo>
                      <a:pt x="8" y="823"/>
                    </a:lnTo>
                    <a:lnTo>
                      <a:pt x="9" y="825"/>
                    </a:lnTo>
                    <a:lnTo>
                      <a:pt x="10" y="827"/>
                    </a:lnTo>
                    <a:lnTo>
                      <a:pt x="12" y="829"/>
                    </a:lnTo>
                    <a:lnTo>
                      <a:pt x="12" y="909"/>
                    </a:lnTo>
                    <a:lnTo>
                      <a:pt x="10" y="911"/>
                    </a:lnTo>
                    <a:lnTo>
                      <a:pt x="9" y="913"/>
                    </a:lnTo>
                    <a:lnTo>
                      <a:pt x="8" y="914"/>
                    </a:lnTo>
                    <a:lnTo>
                      <a:pt x="6" y="914"/>
                    </a:lnTo>
                    <a:lnTo>
                      <a:pt x="3" y="914"/>
                    </a:lnTo>
                    <a:lnTo>
                      <a:pt x="2" y="913"/>
                    </a:lnTo>
                    <a:lnTo>
                      <a:pt x="1" y="911"/>
                    </a:lnTo>
                    <a:lnTo>
                      <a:pt x="0" y="909"/>
                    </a:lnTo>
                    <a:close/>
                    <a:moveTo>
                      <a:pt x="0" y="772"/>
                    </a:moveTo>
                    <a:lnTo>
                      <a:pt x="0" y="692"/>
                    </a:lnTo>
                    <a:lnTo>
                      <a:pt x="1" y="689"/>
                    </a:lnTo>
                    <a:lnTo>
                      <a:pt x="2" y="687"/>
                    </a:lnTo>
                    <a:lnTo>
                      <a:pt x="3" y="686"/>
                    </a:lnTo>
                    <a:lnTo>
                      <a:pt x="6" y="686"/>
                    </a:lnTo>
                    <a:lnTo>
                      <a:pt x="8" y="686"/>
                    </a:lnTo>
                    <a:lnTo>
                      <a:pt x="9" y="687"/>
                    </a:lnTo>
                    <a:lnTo>
                      <a:pt x="10" y="689"/>
                    </a:lnTo>
                    <a:lnTo>
                      <a:pt x="12" y="692"/>
                    </a:lnTo>
                    <a:lnTo>
                      <a:pt x="12" y="772"/>
                    </a:lnTo>
                    <a:lnTo>
                      <a:pt x="10" y="774"/>
                    </a:lnTo>
                    <a:lnTo>
                      <a:pt x="9" y="776"/>
                    </a:lnTo>
                    <a:lnTo>
                      <a:pt x="8" y="777"/>
                    </a:lnTo>
                    <a:lnTo>
                      <a:pt x="6" y="778"/>
                    </a:lnTo>
                    <a:lnTo>
                      <a:pt x="3" y="777"/>
                    </a:lnTo>
                    <a:lnTo>
                      <a:pt x="2" y="776"/>
                    </a:lnTo>
                    <a:lnTo>
                      <a:pt x="1" y="774"/>
                    </a:lnTo>
                    <a:lnTo>
                      <a:pt x="0" y="772"/>
                    </a:lnTo>
                    <a:close/>
                    <a:moveTo>
                      <a:pt x="0" y="634"/>
                    </a:moveTo>
                    <a:lnTo>
                      <a:pt x="0" y="554"/>
                    </a:lnTo>
                    <a:lnTo>
                      <a:pt x="1" y="552"/>
                    </a:lnTo>
                    <a:lnTo>
                      <a:pt x="2" y="551"/>
                    </a:lnTo>
                    <a:lnTo>
                      <a:pt x="3" y="550"/>
                    </a:lnTo>
                    <a:lnTo>
                      <a:pt x="6" y="548"/>
                    </a:lnTo>
                    <a:lnTo>
                      <a:pt x="8" y="550"/>
                    </a:lnTo>
                    <a:lnTo>
                      <a:pt x="9" y="551"/>
                    </a:lnTo>
                    <a:lnTo>
                      <a:pt x="10" y="552"/>
                    </a:lnTo>
                    <a:lnTo>
                      <a:pt x="12" y="554"/>
                    </a:lnTo>
                    <a:lnTo>
                      <a:pt x="12" y="634"/>
                    </a:lnTo>
                    <a:lnTo>
                      <a:pt x="10" y="637"/>
                    </a:lnTo>
                    <a:lnTo>
                      <a:pt x="9" y="638"/>
                    </a:lnTo>
                    <a:lnTo>
                      <a:pt x="8" y="639"/>
                    </a:lnTo>
                    <a:lnTo>
                      <a:pt x="6" y="640"/>
                    </a:lnTo>
                    <a:lnTo>
                      <a:pt x="3" y="639"/>
                    </a:lnTo>
                    <a:lnTo>
                      <a:pt x="2" y="638"/>
                    </a:lnTo>
                    <a:lnTo>
                      <a:pt x="1" y="637"/>
                    </a:lnTo>
                    <a:lnTo>
                      <a:pt x="0" y="634"/>
                    </a:lnTo>
                    <a:close/>
                    <a:moveTo>
                      <a:pt x="0" y="497"/>
                    </a:moveTo>
                    <a:lnTo>
                      <a:pt x="0" y="418"/>
                    </a:lnTo>
                    <a:lnTo>
                      <a:pt x="1" y="416"/>
                    </a:lnTo>
                    <a:lnTo>
                      <a:pt x="2" y="413"/>
                    </a:lnTo>
                    <a:lnTo>
                      <a:pt x="3" y="412"/>
                    </a:lnTo>
                    <a:lnTo>
                      <a:pt x="6" y="412"/>
                    </a:lnTo>
                    <a:lnTo>
                      <a:pt x="8" y="412"/>
                    </a:lnTo>
                    <a:lnTo>
                      <a:pt x="9" y="413"/>
                    </a:lnTo>
                    <a:lnTo>
                      <a:pt x="10" y="416"/>
                    </a:lnTo>
                    <a:lnTo>
                      <a:pt x="12" y="418"/>
                    </a:lnTo>
                    <a:lnTo>
                      <a:pt x="12" y="497"/>
                    </a:lnTo>
                    <a:lnTo>
                      <a:pt x="10" y="499"/>
                    </a:lnTo>
                    <a:lnTo>
                      <a:pt x="9" y="502"/>
                    </a:lnTo>
                    <a:lnTo>
                      <a:pt x="8" y="503"/>
                    </a:lnTo>
                    <a:lnTo>
                      <a:pt x="6" y="503"/>
                    </a:lnTo>
                    <a:lnTo>
                      <a:pt x="3" y="503"/>
                    </a:lnTo>
                    <a:lnTo>
                      <a:pt x="2" y="502"/>
                    </a:lnTo>
                    <a:lnTo>
                      <a:pt x="1" y="499"/>
                    </a:lnTo>
                    <a:lnTo>
                      <a:pt x="0" y="497"/>
                    </a:lnTo>
                    <a:close/>
                    <a:moveTo>
                      <a:pt x="0" y="361"/>
                    </a:moveTo>
                    <a:lnTo>
                      <a:pt x="0" y="281"/>
                    </a:lnTo>
                    <a:lnTo>
                      <a:pt x="1" y="278"/>
                    </a:lnTo>
                    <a:lnTo>
                      <a:pt x="2" y="276"/>
                    </a:lnTo>
                    <a:lnTo>
                      <a:pt x="3" y="275"/>
                    </a:lnTo>
                    <a:lnTo>
                      <a:pt x="6" y="275"/>
                    </a:lnTo>
                    <a:lnTo>
                      <a:pt x="8" y="275"/>
                    </a:lnTo>
                    <a:lnTo>
                      <a:pt x="9" y="276"/>
                    </a:lnTo>
                    <a:lnTo>
                      <a:pt x="10" y="278"/>
                    </a:lnTo>
                    <a:lnTo>
                      <a:pt x="12" y="281"/>
                    </a:lnTo>
                    <a:lnTo>
                      <a:pt x="12" y="361"/>
                    </a:lnTo>
                    <a:lnTo>
                      <a:pt x="10" y="362"/>
                    </a:lnTo>
                    <a:lnTo>
                      <a:pt x="9" y="364"/>
                    </a:lnTo>
                    <a:lnTo>
                      <a:pt x="8" y="365"/>
                    </a:lnTo>
                    <a:lnTo>
                      <a:pt x="6" y="365"/>
                    </a:lnTo>
                    <a:lnTo>
                      <a:pt x="3" y="365"/>
                    </a:lnTo>
                    <a:lnTo>
                      <a:pt x="2" y="364"/>
                    </a:lnTo>
                    <a:lnTo>
                      <a:pt x="1" y="362"/>
                    </a:lnTo>
                    <a:lnTo>
                      <a:pt x="0" y="361"/>
                    </a:lnTo>
                    <a:close/>
                    <a:moveTo>
                      <a:pt x="0" y="223"/>
                    </a:moveTo>
                    <a:lnTo>
                      <a:pt x="0" y="143"/>
                    </a:lnTo>
                    <a:lnTo>
                      <a:pt x="1" y="141"/>
                    </a:lnTo>
                    <a:lnTo>
                      <a:pt x="2" y="138"/>
                    </a:lnTo>
                    <a:lnTo>
                      <a:pt x="3" y="137"/>
                    </a:lnTo>
                    <a:lnTo>
                      <a:pt x="6" y="137"/>
                    </a:lnTo>
                    <a:lnTo>
                      <a:pt x="8" y="137"/>
                    </a:lnTo>
                    <a:lnTo>
                      <a:pt x="9" y="138"/>
                    </a:lnTo>
                    <a:lnTo>
                      <a:pt x="10" y="141"/>
                    </a:lnTo>
                    <a:lnTo>
                      <a:pt x="12" y="143"/>
                    </a:lnTo>
                    <a:lnTo>
                      <a:pt x="12" y="223"/>
                    </a:lnTo>
                    <a:lnTo>
                      <a:pt x="10" y="226"/>
                    </a:lnTo>
                    <a:lnTo>
                      <a:pt x="9" y="227"/>
                    </a:lnTo>
                    <a:lnTo>
                      <a:pt x="8" y="228"/>
                    </a:lnTo>
                    <a:lnTo>
                      <a:pt x="6" y="229"/>
                    </a:lnTo>
                    <a:lnTo>
                      <a:pt x="3" y="228"/>
                    </a:lnTo>
                    <a:lnTo>
                      <a:pt x="2" y="227"/>
                    </a:lnTo>
                    <a:lnTo>
                      <a:pt x="1" y="226"/>
                    </a:lnTo>
                    <a:lnTo>
                      <a:pt x="0" y="223"/>
                    </a:lnTo>
                    <a:close/>
                    <a:moveTo>
                      <a:pt x="0" y="86"/>
                    </a:moveTo>
                    <a:lnTo>
                      <a:pt x="0" y="6"/>
                    </a:lnTo>
                    <a:lnTo>
                      <a:pt x="1" y="3"/>
                    </a:lnTo>
                    <a:lnTo>
                      <a:pt x="2" y="2"/>
                    </a:lnTo>
                    <a:lnTo>
                      <a:pt x="3" y="1"/>
                    </a:lnTo>
                    <a:lnTo>
                      <a:pt x="6" y="0"/>
                    </a:lnTo>
                    <a:lnTo>
                      <a:pt x="8" y="1"/>
                    </a:lnTo>
                    <a:lnTo>
                      <a:pt x="9" y="2"/>
                    </a:lnTo>
                    <a:lnTo>
                      <a:pt x="10" y="3"/>
                    </a:lnTo>
                    <a:lnTo>
                      <a:pt x="12" y="6"/>
                    </a:lnTo>
                    <a:lnTo>
                      <a:pt x="12" y="86"/>
                    </a:lnTo>
                    <a:lnTo>
                      <a:pt x="10" y="88"/>
                    </a:lnTo>
                    <a:lnTo>
                      <a:pt x="9" y="89"/>
                    </a:lnTo>
                    <a:lnTo>
                      <a:pt x="8" y="90"/>
                    </a:lnTo>
                    <a:lnTo>
                      <a:pt x="6" y="92"/>
                    </a:lnTo>
                    <a:lnTo>
                      <a:pt x="3" y="90"/>
                    </a:lnTo>
                    <a:lnTo>
                      <a:pt x="2" y="89"/>
                    </a:lnTo>
                    <a:lnTo>
                      <a:pt x="1" y="88"/>
                    </a:lnTo>
                    <a:lnTo>
                      <a:pt x="0" y="86"/>
                    </a:lnTo>
                    <a:close/>
                  </a:path>
                </a:pathLst>
              </a:custGeom>
              <a:solidFill>
                <a:srgbClr val="000000"/>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nvGrpSpPr>
              <p:cNvPr id="4" name="Group 16"/>
              <p:cNvGrpSpPr>
                <a:grpSpLocks/>
              </p:cNvGrpSpPr>
              <p:nvPr/>
            </p:nvGrpSpPr>
            <p:grpSpPr bwMode="auto">
              <a:xfrm>
                <a:off x="920750" y="909638"/>
                <a:ext cx="1144588" cy="92075"/>
                <a:chOff x="665" y="572"/>
                <a:chExt cx="721" cy="58"/>
              </a:xfrm>
            </p:grpSpPr>
            <p:sp>
              <p:nvSpPr>
                <p:cNvPr id="513" name="Rectangle 17"/>
                <p:cNvSpPr>
                  <a:spLocks noChangeArrowheads="1"/>
                </p:cNvSpPr>
                <p:nvPr/>
              </p:nvSpPr>
              <p:spPr bwMode="auto">
                <a:xfrm>
                  <a:off x="665" y="572"/>
                  <a:ext cx="24"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514" name="Rectangle 18"/>
                <p:cNvSpPr>
                  <a:spLocks noChangeArrowheads="1"/>
                </p:cNvSpPr>
                <p:nvPr/>
              </p:nvSpPr>
              <p:spPr bwMode="auto">
                <a:xfrm>
                  <a:off x="975" y="572"/>
                  <a:ext cx="24"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515" name="Rectangle 19"/>
                <p:cNvSpPr>
                  <a:spLocks noChangeArrowheads="1"/>
                </p:cNvSpPr>
                <p:nvPr/>
              </p:nvSpPr>
              <p:spPr bwMode="auto">
                <a:xfrm>
                  <a:off x="1036" y="572"/>
                  <a:ext cx="25" cy="58"/>
                </a:xfrm>
                <a:prstGeom prst="rect">
                  <a:avLst/>
                </a:prstGeom>
                <a:noFill/>
                <a:ln w="9525">
                  <a:noFill/>
                  <a:miter lim="800000"/>
                  <a:headEnd/>
                  <a:tailEnd/>
                </a:ln>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516" name="Rectangle 20"/>
                <p:cNvSpPr>
                  <a:spLocks noChangeArrowheads="1"/>
                </p:cNvSpPr>
                <p:nvPr/>
              </p:nvSpPr>
              <p:spPr bwMode="auto">
                <a:xfrm>
                  <a:off x="722" y="572"/>
                  <a:ext cx="29"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F</a:t>
                  </a:r>
                  <a:endParaRPr kumimoji="0" lang="en-GB" sz="600" b="0" i="0" u="none" strike="noStrike" kern="0" cap="none" spc="0" normalizeH="0" baseline="0" noProof="0" smtClean="0">
                    <a:ln>
                      <a:noFill/>
                    </a:ln>
                    <a:solidFill>
                      <a:srgbClr val="000000"/>
                    </a:solidFill>
                    <a:effectLst/>
                    <a:uLnTx/>
                    <a:uFillTx/>
                  </a:endParaRPr>
                </a:p>
              </p:txBody>
            </p:sp>
            <p:sp>
              <p:nvSpPr>
                <p:cNvPr id="517" name="Rectangle 21"/>
                <p:cNvSpPr>
                  <a:spLocks noChangeArrowheads="1"/>
                </p:cNvSpPr>
                <p:nvPr/>
              </p:nvSpPr>
              <p:spPr bwMode="auto">
                <a:xfrm>
                  <a:off x="783" y="572"/>
                  <a:ext cx="40"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M</a:t>
                  </a:r>
                  <a:endParaRPr kumimoji="0" lang="en-GB" sz="600" b="0" i="0" u="none" strike="noStrike" kern="0" cap="none" spc="0" normalizeH="0" baseline="0" noProof="0" smtClean="0">
                    <a:ln>
                      <a:noFill/>
                    </a:ln>
                    <a:solidFill>
                      <a:srgbClr val="000000"/>
                    </a:solidFill>
                    <a:effectLst/>
                    <a:uLnTx/>
                    <a:uFillTx/>
                  </a:endParaRPr>
                </a:p>
              </p:txBody>
            </p:sp>
            <p:sp>
              <p:nvSpPr>
                <p:cNvPr id="518" name="Rectangle 22"/>
                <p:cNvSpPr>
                  <a:spLocks noChangeArrowheads="1"/>
                </p:cNvSpPr>
                <p:nvPr/>
              </p:nvSpPr>
              <p:spPr bwMode="auto">
                <a:xfrm>
                  <a:off x="847"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A</a:t>
                  </a:r>
                  <a:endParaRPr kumimoji="0" lang="en-GB" sz="600" b="0" i="0" u="none" strike="noStrike" kern="0" cap="none" spc="0" normalizeH="0" baseline="0" noProof="0" smtClean="0">
                    <a:ln>
                      <a:noFill/>
                    </a:ln>
                    <a:solidFill>
                      <a:srgbClr val="000000"/>
                    </a:solidFill>
                    <a:effectLst/>
                    <a:uLnTx/>
                    <a:uFillTx/>
                  </a:endParaRPr>
                </a:p>
              </p:txBody>
            </p:sp>
            <p:sp>
              <p:nvSpPr>
                <p:cNvPr id="519" name="Rectangle 23"/>
                <p:cNvSpPr>
                  <a:spLocks noChangeArrowheads="1"/>
                </p:cNvSpPr>
                <p:nvPr/>
              </p:nvSpPr>
              <p:spPr bwMode="auto">
                <a:xfrm>
                  <a:off x="909" y="572"/>
                  <a:ext cx="40"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M</a:t>
                  </a:r>
                  <a:endParaRPr kumimoji="0" lang="en-GB" sz="600" b="0" i="0" u="none" strike="noStrike" kern="0" cap="none" spc="0" normalizeH="0" baseline="0" noProof="0" smtClean="0">
                    <a:ln>
                      <a:noFill/>
                    </a:ln>
                    <a:solidFill>
                      <a:srgbClr val="000000"/>
                    </a:solidFill>
                    <a:effectLst/>
                    <a:uLnTx/>
                    <a:uFillTx/>
                  </a:endParaRPr>
                </a:p>
              </p:txBody>
            </p:sp>
            <p:sp>
              <p:nvSpPr>
                <p:cNvPr id="520" name="Rectangle 24"/>
                <p:cNvSpPr>
                  <a:spLocks noChangeArrowheads="1"/>
                </p:cNvSpPr>
                <p:nvPr/>
              </p:nvSpPr>
              <p:spPr bwMode="auto">
                <a:xfrm>
                  <a:off x="1100"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A</a:t>
                  </a:r>
                  <a:endParaRPr kumimoji="0" lang="en-GB" sz="600" b="0" i="0" u="none" strike="noStrike" kern="0" cap="none" spc="0" normalizeH="0" baseline="0" noProof="0" smtClean="0">
                    <a:ln>
                      <a:noFill/>
                    </a:ln>
                    <a:solidFill>
                      <a:srgbClr val="000000"/>
                    </a:solidFill>
                    <a:effectLst/>
                    <a:uLnTx/>
                    <a:uFillTx/>
                  </a:endParaRPr>
                </a:p>
              </p:txBody>
            </p:sp>
            <p:sp>
              <p:nvSpPr>
                <p:cNvPr id="521" name="Rectangle 25"/>
                <p:cNvSpPr>
                  <a:spLocks noChangeArrowheads="1"/>
                </p:cNvSpPr>
                <p:nvPr/>
              </p:nvSpPr>
              <p:spPr bwMode="auto">
                <a:xfrm>
                  <a:off x="1163"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S</a:t>
                  </a:r>
                  <a:endParaRPr kumimoji="0" lang="en-GB" sz="600" b="0" i="0" u="none" strike="noStrike" kern="0" cap="none" spc="0" normalizeH="0" baseline="0" noProof="0" smtClean="0">
                    <a:ln>
                      <a:noFill/>
                    </a:ln>
                    <a:solidFill>
                      <a:srgbClr val="000000"/>
                    </a:solidFill>
                    <a:effectLst/>
                    <a:uLnTx/>
                    <a:uFillTx/>
                  </a:endParaRPr>
                </a:p>
              </p:txBody>
            </p:sp>
            <p:sp>
              <p:nvSpPr>
                <p:cNvPr id="522" name="Rectangle 26"/>
                <p:cNvSpPr>
                  <a:spLocks noChangeArrowheads="1"/>
                </p:cNvSpPr>
                <p:nvPr/>
              </p:nvSpPr>
              <p:spPr bwMode="auto">
                <a:xfrm>
                  <a:off x="1225" y="572"/>
                  <a:ext cx="37"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O</a:t>
                  </a:r>
                  <a:endParaRPr kumimoji="0" lang="en-GB" sz="600" b="0" i="0" u="none" strike="noStrike" kern="0" cap="none" spc="0" normalizeH="0" baseline="0" noProof="0" smtClean="0">
                    <a:ln>
                      <a:noFill/>
                    </a:ln>
                    <a:solidFill>
                      <a:srgbClr val="000000"/>
                    </a:solidFill>
                    <a:effectLst/>
                    <a:uLnTx/>
                    <a:uFillTx/>
                  </a:endParaRPr>
                </a:p>
              </p:txBody>
            </p:sp>
            <p:sp>
              <p:nvSpPr>
                <p:cNvPr id="523" name="Rectangle 27"/>
                <p:cNvSpPr>
                  <a:spLocks noChangeArrowheads="1"/>
                </p:cNvSpPr>
                <p:nvPr/>
              </p:nvSpPr>
              <p:spPr bwMode="auto">
                <a:xfrm>
                  <a:off x="1289"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N</a:t>
                  </a:r>
                  <a:endParaRPr kumimoji="0" lang="en-GB" sz="600" b="0" i="0" u="none" strike="noStrike" kern="0" cap="none" spc="0" normalizeH="0" baseline="0" noProof="0" smtClean="0">
                    <a:ln>
                      <a:noFill/>
                    </a:ln>
                    <a:solidFill>
                      <a:srgbClr val="000000"/>
                    </a:solidFill>
                    <a:effectLst/>
                    <a:uLnTx/>
                    <a:uFillTx/>
                  </a:endParaRPr>
                </a:p>
              </p:txBody>
            </p:sp>
            <p:sp>
              <p:nvSpPr>
                <p:cNvPr id="524" name="Rectangle 28"/>
                <p:cNvSpPr>
                  <a:spLocks noChangeArrowheads="1"/>
                </p:cNvSpPr>
                <p:nvPr/>
              </p:nvSpPr>
              <p:spPr bwMode="auto">
                <a:xfrm>
                  <a:off x="1351"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D</a:t>
                  </a:r>
                  <a:endParaRPr kumimoji="0" lang="en-GB" sz="600" b="0" i="0" u="none" strike="noStrike" kern="0" cap="none" spc="0" normalizeH="0" baseline="0" noProof="0" smtClean="0">
                    <a:ln>
                      <a:noFill/>
                    </a:ln>
                    <a:solidFill>
                      <a:srgbClr val="000000"/>
                    </a:solidFill>
                    <a:effectLst/>
                    <a:uLnTx/>
                    <a:uFillTx/>
                  </a:endParaRPr>
                </a:p>
              </p:txBody>
            </p:sp>
          </p:grpSp>
          <p:sp>
            <p:nvSpPr>
              <p:cNvPr id="332" name="Rectangle 30"/>
              <p:cNvSpPr>
                <a:spLocks noChangeArrowheads="1"/>
              </p:cNvSpPr>
              <p:nvPr/>
            </p:nvSpPr>
            <p:spPr bwMode="auto">
              <a:xfrm>
                <a:off x="143757" y="1343025"/>
                <a:ext cx="310974" cy="138499"/>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rgbClr val="000080"/>
                    </a:solidFill>
                    <a:effectLst/>
                    <a:uLnTx/>
                    <a:uFillTx/>
                    <a:latin typeface="Arial" charset="0"/>
                  </a:rPr>
                  <a:t>3.4ºW</a:t>
                </a:r>
              </a:p>
            </p:txBody>
          </p:sp>
          <p:sp>
            <p:nvSpPr>
              <p:cNvPr id="333" name="Rectangle 31"/>
              <p:cNvSpPr>
                <a:spLocks noChangeArrowheads="1"/>
              </p:cNvSpPr>
              <p:nvPr/>
            </p:nvSpPr>
            <p:spPr bwMode="auto">
              <a:xfrm>
                <a:off x="205072" y="2278063"/>
                <a:ext cx="105795" cy="138499"/>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rgbClr val="000080"/>
                    </a:solidFill>
                    <a:effectLst/>
                    <a:uLnTx/>
                    <a:uFillTx/>
                    <a:latin typeface="Arial" charset="0"/>
                  </a:rPr>
                  <a:t>0º</a:t>
                </a:r>
                <a:endParaRPr kumimoji="0" lang="en-GB" sz="900" b="0" i="0" u="none" strike="noStrike" kern="0" cap="none" spc="0" normalizeH="0" baseline="0" noProof="0" dirty="0" smtClean="0">
                  <a:ln>
                    <a:noFill/>
                  </a:ln>
                  <a:solidFill>
                    <a:srgbClr val="000000"/>
                  </a:solidFill>
                  <a:effectLst/>
                  <a:uLnTx/>
                  <a:uFillTx/>
                </a:endParaRPr>
              </a:p>
            </p:txBody>
          </p:sp>
          <p:sp>
            <p:nvSpPr>
              <p:cNvPr id="334" name="Freeform 32"/>
              <p:cNvSpPr>
                <a:spLocks noEditPoints="1"/>
              </p:cNvSpPr>
              <p:nvPr/>
            </p:nvSpPr>
            <p:spPr bwMode="auto">
              <a:xfrm>
                <a:off x="704850" y="2351088"/>
                <a:ext cx="9072563" cy="7937"/>
              </a:xfrm>
              <a:custGeom>
                <a:avLst/>
                <a:gdLst>
                  <a:gd name="T0" fmla="*/ 2147483647 w 10182"/>
                  <a:gd name="T1" fmla="*/ 2147483647 h 12"/>
                  <a:gd name="T2" fmla="*/ 2147483647 w 10182"/>
                  <a:gd name="T3" fmla="*/ 2147483647 h 12"/>
                  <a:gd name="T4" fmla="*/ 2147483647 w 10182"/>
                  <a:gd name="T5" fmla="*/ 2147483647 h 12"/>
                  <a:gd name="T6" fmla="*/ 2147483647 w 10182"/>
                  <a:gd name="T7" fmla="*/ 2147483647 h 12"/>
                  <a:gd name="T8" fmla="*/ 2147483647 w 10182"/>
                  <a:gd name="T9" fmla="*/ 0 h 12"/>
                  <a:gd name="T10" fmla="*/ 2147483647 w 10182"/>
                  <a:gd name="T11" fmla="*/ 2147483647 h 12"/>
                  <a:gd name="T12" fmla="*/ 2147483647 w 10182"/>
                  <a:gd name="T13" fmla="*/ 2147483647 h 12"/>
                  <a:gd name="T14" fmla="*/ 2147483647 w 10182"/>
                  <a:gd name="T15" fmla="*/ 2147483647 h 12"/>
                  <a:gd name="T16" fmla="*/ 2147483647 w 10182"/>
                  <a:gd name="T17" fmla="*/ 2147483647 h 12"/>
                  <a:gd name="T18" fmla="*/ 2147483647 w 10182"/>
                  <a:gd name="T19" fmla="*/ 0 h 12"/>
                  <a:gd name="T20" fmla="*/ 2147483647 w 10182"/>
                  <a:gd name="T21" fmla="*/ 2147483647 h 12"/>
                  <a:gd name="T22" fmla="*/ 2147483647 w 10182"/>
                  <a:gd name="T23" fmla="*/ 2147483647 h 12"/>
                  <a:gd name="T24" fmla="*/ 2147483647 w 10182"/>
                  <a:gd name="T25" fmla="*/ 2147483647 h 12"/>
                  <a:gd name="T26" fmla="*/ 2147483647 w 10182"/>
                  <a:gd name="T27" fmla="*/ 2147483647 h 12"/>
                  <a:gd name="T28" fmla="*/ 2147483647 w 10182"/>
                  <a:gd name="T29" fmla="*/ 0 h 12"/>
                  <a:gd name="T30" fmla="*/ 2147483647 w 10182"/>
                  <a:gd name="T31" fmla="*/ 2147483647 h 12"/>
                  <a:gd name="T32" fmla="*/ 2147483647 w 10182"/>
                  <a:gd name="T33" fmla="*/ 2147483647 h 12"/>
                  <a:gd name="T34" fmla="*/ 2147483647 w 10182"/>
                  <a:gd name="T35" fmla="*/ 2147483647 h 12"/>
                  <a:gd name="T36" fmla="*/ 2147483647 w 10182"/>
                  <a:gd name="T37" fmla="*/ 2147483647 h 12"/>
                  <a:gd name="T38" fmla="*/ 2147483647 w 10182"/>
                  <a:gd name="T39" fmla="*/ 0 h 12"/>
                  <a:gd name="T40" fmla="*/ 2147483647 w 10182"/>
                  <a:gd name="T41" fmla="*/ 2147483647 h 12"/>
                  <a:gd name="T42" fmla="*/ 2147483647 w 10182"/>
                  <a:gd name="T43" fmla="*/ 2147483647 h 12"/>
                  <a:gd name="T44" fmla="*/ 2147483647 w 10182"/>
                  <a:gd name="T45" fmla="*/ 2147483647 h 12"/>
                  <a:gd name="T46" fmla="*/ 2147483647 w 10182"/>
                  <a:gd name="T47" fmla="*/ 2147483647 h 12"/>
                  <a:gd name="T48" fmla="*/ 2147483647 w 10182"/>
                  <a:gd name="T49" fmla="*/ 0 h 12"/>
                  <a:gd name="T50" fmla="*/ 2147483647 w 10182"/>
                  <a:gd name="T51" fmla="*/ 2147483647 h 12"/>
                  <a:gd name="T52" fmla="*/ 2147483647 w 10182"/>
                  <a:gd name="T53" fmla="*/ 2147483647 h 12"/>
                  <a:gd name="T54" fmla="*/ 2147483647 w 10182"/>
                  <a:gd name="T55" fmla="*/ 2147483647 h 12"/>
                  <a:gd name="T56" fmla="*/ 2147483647 w 10182"/>
                  <a:gd name="T57" fmla="*/ 2147483647 h 12"/>
                  <a:gd name="T58" fmla="*/ 2147483647 w 10182"/>
                  <a:gd name="T59" fmla="*/ 0 h 12"/>
                  <a:gd name="T60" fmla="*/ 2147483647 w 10182"/>
                  <a:gd name="T61" fmla="*/ 2147483647 h 12"/>
                  <a:gd name="T62" fmla="*/ 2147483647 w 10182"/>
                  <a:gd name="T63" fmla="*/ 2147483647 h 12"/>
                  <a:gd name="T64" fmla="*/ 2147483647 w 10182"/>
                  <a:gd name="T65" fmla="*/ 2147483647 h 12"/>
                  <a:gd name="T66" fmla="*/ 2147483647 w 10182"/>
                  <a:gd name="T67" fmla="*/ 2147483647 h 12"/>
                  <a:gd name="T68" fmla="*/ 2147483647 w 10182"/>
                  <a:gd name="T69" fmla="*/ 0 h 12"/>
                  <a:gd name="T70" fmla="*/ 2147483647 w 10182"/>
                  <a:gd name="T71" fmla="*/ 2147483647 h 12"/>
                  <a:gd name="T72" fmla="*/ 2147483647 w 10182"/>
                  <a:gd name="T73" fmla="*/ 2147483647 h 12"/>
                  <a:gd name="T74" fmla="*/ 2147483647 w 10182"/>
                  <a:gd name="T75" fmla="*/ 2147483647 h 12"/>
                  <a:gd name="T76" fmla="*/ 2147483647 w 10182"/>
                  <a:gd name="T77" fmla="*/ 2147483647 h 12"/>
                  <a:gd name="T78" fmla="*/ 2147483647 w 10182"/>
                  <a:gd name="T79" fmla="*/ 0 h 12"/>
                  <a:gd name="T80" fmla="*/ 2147483647 w 10182"/>
                  <a:gd name="T81" fmla="*/ 2147483647 h 12"/>
                  <a:gd name="T82" fmla="*/ 2147483647 w 10182"/>
                  <a:gd name="T83" fmla="*/ 2147483647 h 12"/>
                  <a:gd name="T84" fmla="*/ 2147483647 w 10182"/>
                  <a:gd name="T85" fmla="*/ 2147483647 h 12"/>
                  <a:gd name="T86" fmla="*/ 2147483647 w 10182"/>
                  <a:gd name="T87" fmla="*/ 2147483647 h 12"/>
                  <a:gd name="T88" fmla="*/ 2147483647 w 10182"/>
                  <a:gd name="T89" fmla="*/ 0 h 12"/>
                  <a:gd name="T90" fmla="*/ 2147483647 w 10182"/>
                  <a:gd name="T91" fmla="*/ 2147483647 h 12"/>
                  <a:gd name="T92" fmla="*/ 2147483647 w 10182"/>
                  <a:gd name="T93" fmla="*/ 2147483647 h 12"/>
                  <a:gd name="T94" fmla="*/ 2147483647 w 10182"/>
                  <a:gd name="T95" fmla="*/ 2147483647 h 12"/>
                  <a:gd name="T96" fmla="*/ 2147483647 w 10182"/>
                  <a:gd name="T97" fmla="*/ 2147483647 h 12"/>
                  <a:gd name="T98" fmla="*/ 2147483647 w 10182"/>
                  <a:gd name="T99" fmla="*/ 0 h 12"/>
                  <a:gd name="T100" fmla="*/ 2147483647 w 10182"/>
                  <a:gd name="T101" fmla="*/ 2147483647 h 12"/>
                  <a:gd name="T102" fmla="*/ 2147483647 w 10182"/>
                  <a:gd name="T103" fmla="*/ 2147483647 h 12"/>
                  <a:gd name="T104" fmla="*/ 2147483647 w 10182"/>
                  <a:gd name="T105" fmla="*/ 2147483647 h 12"/>
                  <a:gd name="T106" fmla="*/ 2147483647 w 10182"/>
                  <a:gd name="T107" fmla="*/ 2147483647 h 12"/>
                  <a:gd name="T108" fmla="*/ 2147483647 w 10182"/>
                  <a:gd name="T109" fmla="*/ 0 h 12"/>
                  <a:gd name="T110" fmla="*/ 2147483647 w 10182"/>
                  <a:gd name="T111" fmla="*/ 2147483647 h 12"/>
                  <a:gd name="T112" fmla="*/ 2147483647 w 10182"/>
                  <a:gd name="T113" fmla="*/ 2147483647 h 12"/>
                  <a:gd name="T114" fmla="*/ 2147483647 w 10182"/>
                  <a:gd name="T115" fmla="*/ 2147483647 h 12"/>
                  <a:gd name="T116" fmla="*/ 2147483647 w 10182"/>
                  <a:gd name="T117" fmla="*/ 2147483647 h 12"/>
                  <a:gd name="T118" fmla="*/ 2147483647 w 10182"/>
                  <a:gd name="T119" fmla="*/ 0 h 12"/>
                  <a:gd name="T120" fmla="*/ 2147483647 w 10182"/>
                  <a:gd name="T121" fmla="*/ 2147483647 h 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182"/>
                  <a:gd name="T184" fmla="*/ 0 h 12"/>
                  <a:gd name="T185" fmla="*/ 10182 w 10182"/>
                  <a:gd name="T186" fmla="*/ 12 h 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182" h="12">
                    <a:moveTo>
                      <a:pt x="6" y="0"/>
                    </a:moveTo>
                    <a:lnTo>
                      <a:pt x="87" y="0"/>
                    </a:lnTo>
                    <a:lnTo>
                      <a:pt x="88" y="0"/>
                    </a:lnTo>
                    <a:lnTo>
                      <a:pt x="90" y="1"/>
                    </a:lnTo>
                    <a:lnTo>
                      <a:pt x="92" y="3"/>
                    </a:lnTo>
                    <a:lnTo>
                      <a:pt x="92" y="6"/>
                    </a:lnTo>
                    <a:lnTo>
                      <a:pt x="92" y="8"/>
                    </a:lnTo>
                    <a:lnTo>
                      <a:pt x="90" y="9"/>
                    </a:lnTo>
                    <a:lnTo>
                      <a:pt x="88" y="10"/>
                    </a:lnTo>
                    <a:lnTo>
                      <a:pt x="87" y="12"/>
                    </a:lnTo>
                    <a:lnTo>
                      <a:pt x="6" y="12"/>
                    </a:lnTo>
                    <a:lnTo>
                      <a:pt x="4" y="10"/>
                    </a:lnTo>
                    <a:lnTo>
                      <a:pt x="1" y="9"/>
                    </a:lnTo>
                    <a:lnTo>
                      <a:pt x="0" y="8"/>
                    </a:lnTo>
                    <a:lnTo>
                      <a:pt x="0" y="6"/>
                    </a:lnTo>
                    <a:lnTo>
                      <a:pt x="0" y="3"/>
                    </a:lnTo>
                    <a:lnTo>
                      <a:pt x="1" y="1"/>
                    </a:lnTo>
                    <a:lnTo>
                      <a:pt x="4" y="0"/>
                    </a:lnTo>
                    <a:lnTo>
                      <a:pt x="6" y="0"/>
                    </a:lnTo>
                    <a:close/>
                    <a:moveTo>
                      <a:pt x="143" y="0"/>
                    </a:moveTo>
                    <a:lnTo>
                      <a:pt x="224" y="0"/>
                    </a:lnTo>
                    <a:lnTo>
                      <a:pt x="227" y="0"/>
                    </a:lnTo>
                    <a:lnTo>
                      <a:pt x="229" y="1"/>
                    </a:lnTo>
                    <a:lnTo>
                      <a:pt x="230" y="3"/>
                    </a:lnTo>
                    <a:lnTo>
                      <a:pt x="230" y="6"/>
                    </a:lnTo>
                    <a:lnTo>
                      <a:pt x="230" y="8"/>
                    </a:lnTo>
                    <a:lnTo>
                      <a:pt x="229" y="9"/>
                    </a:lnTo>
                    <a:lnTo>
                      <a:pt x="227" y="10"/>
                    </a:lnTo>
                    <a:lnTo>
                      <a:pt x="224" y="12"/>
                    </a:lnTo>
                    <a:lnTo>
                      <a:pt x="143" y="12"/>
                    </a:lnTo>
                    <a:lnTo>
                      <a:pt x="141" y="10"/>
                    </a:lnTo>
                    <a:lnTo>
                      <a:pt x="140" y="9"/>
                    </a:lnTo>
                    <a:lnTo>
                      <a:pt x="139" y="8"/>
                    </a:lnTo>
                    <a:lnTo>
                      <a:pt x="139" y="6"/>
                    </a:lnTo>
                    <a:lnTo>
                      <a:pt x="139" y="3"/>
                    </a:lnTo>
                    <a:lnTo>
                      <a:pt x="140" y="1"/>
                    </a:lnTo>
                    <a:lnTo>
                      <a:pt x="141" y="0"/>
                    </a:lnTo>
                    <a:lnTo>
                      <a:pt x="143" y="0"/>
                    </a:lnTo>
                    <a:close/>
                    <a:moveTo>
                      <a:pt x="282" y="0"/>
                    </a:moveTo>
                    <a:lnTo>
                      <a:pt x="363" y="0"/>
                    </a:lnTo>
                    <a:lnTo>
                      <a:pt x="365" y="0"/>
                    </a:lnTo>
                    <a:lnTo>
                      <a:pt x="366" y="1"/>
                    </a:lnTo>
                    <a:lnTo>
                      <a:pt x="367" y="3"/>
                    </a:lnTo>
                    <a:lnTo>
                      <a:pt x="369" y="6"/>
                    </a:lnTo>
                    <a:lnTo>
                      <a:pt x="367" y="8"/>
                    </a:lnTo>
                    <a:lnTo>
                      <a:pt x="366" y="9"/>
                    </a:lnTo>
                    <a:lnTo>
                      <a:pt x="365" y="10"/>
                    </a:lnTo>
                    <a:lnTo>
                      <a:pt x="363" y="12"/>
                    </a:lnTo>
                    <a:lnTo>
                      <a:pt x="282" y="12"/>
                    </a:lnTo>
                    <a:lnTo>
                      <a:pt x="280" y="10"/>
                    </a:lnTo>
                    <a:lnTo>
                      <a:pt x="278" y="9"/>
                    </a:lnTo>
                    <a:lnTo>
                      <a:pt x="276" y="8"/>
                    </a:lnTo>
                    <a:lnTo>
                      <a:pt x="276" y="6"/>
                    </a:lnTo>
                    <a:lnTo>
                      <a:pt x="276" y="3"/>
                    </a:lnTo>
                    <a:lnTo>
                      <a:pt x="278" y="1"/>
                    </a:lnTo>
                    <a:lnTo>
                      <a:pt x="280" y="0"/>
                    </a:lnTo>
                    <a:lnTo>
                      <a:pt x="282" y="0"/>
                    </a:lnTo>
                    <a:close/>
                    <a:moveTo>
                      <a:pt x="420" y="0"/>
                    </a:moveTo>
                    <a:lnTo>
                      <a:pt x="501" y="0"/>
                    </a:lnTo>
                    <a:lnTo>
                      <a:pt x="502" y="0"/>
                    </a:lnTo>
                    <a:lnTo>
                      <a:pt x="505" y="1"/>
                    </a:lnTo>
                    <a:lnTo>
                      <a:pt x="506" y="3"/>
                    </a:lnTo>
                    <a:lnTo>
                      <a:pt x="507" y="6"/>
                    </a:lnTo>
                    <a:lnTo>
                      <a:pt x="506" y="8"/>
                    </a:lnTo>
                    <a:lnTo>
                      <a:pt x="505" y="9"/>
                    </a:lnTo>
                    <a:lnTo>
                      <a:pt x="502" y="10"/>
                    </a:lnTo>
                    <a:lnTo>
                      <a:pt x="501" y="12"/>
                    </a:lnTo>
                    <a:lnTo>
                      <a:pt x="420" y="12"/>
                    </a:lnTo>
                    <a:lnTo>
                      <a:pt x="418" y="10"/>
                    </a:lnTo>
                    <a:lnTo>
                      <a:pt x="416" y="9"/>
                    </a:lnTo>
                    <a:lnTo>
                      <a:pt x="414" y="8"/>
                    </a:lnTo>
                    <a:lnTo>
                      <a:pt x="414" y="6"/>
                    </a:lnTo>
                    <a:lnTo>
                      <a:pt x="414" y="3"/>
                    </a:lnTo>
                    <a:lnTo>
                      <a:pt x="416" y="1"/>
                    </a:lnTo>
                    <a:lnTo>
                      <a:pt x="418" y="0"/>
                    </a:lnTo>
                    <a:lnTo>
                      <a:pt x="420" y="0"/>
                    </a:lnTo>
                    <a:close/>
                    <a:moveTo>
                      <a:pt x="559" y="0"/>
                    </a:moveTo>
                    <a:lnTo>
                      <a:pt x="640" y="0"/>
                    </a:lnTo>
                    <a:lnTo>
                      <a:pt x="641" y="0"/>
                    </a:lnTo>
                    <a:lnTo>
                      <a:pt x="643" y="1"/>
                    </a:lnTo>
                    <a:lnTo>
                      <a:pt x="644" y="3"/>
                    </a:lnTo>
                    <a:lnTo>
                      <a:pt x="644" y="6"/>
                    </a:lnTo>
                    <a:lnTo>
                      <a:pt x="644" y="8"/>
                    </a:lnTo>
                    <a:lnTo>
                      <a:pt x="643" y="9"/>
                    </a:lnTo>
                    <a:lnTo>
                      <a:pt x="641" y="10"/>
                    </a:lnTo>
                    <a:lnTo>
                      <a:pt x="640" y="12"/>
                    </a:lnTo>
                    <a:lnTo>
                      <a:pt x="559" y="12"/>
                    </a:lnTo>
                    <a:lnTo>
                      <a:pt x="557" y="10"/>
                    </a:lnTo>
                    <a:lnTo>
                      <a:pt x="554" y="9"/>
                    </a:lnTo>
                    <a:lnTo>
                      <a:pt x="553" y="8"/>
                    </a:lnTo>
                    <a:lnTo>
                      <a:pt x="553" y="6"/>
                    </a:lnTo>
                    <a:lnTo>
                      <a:pt x="553" y="3"/>
                    </a:lnTo>
                    <a:lnTo>
                      <a:pt x="554" y="1"/>
                    </a:lnTo>
                    <a:lnTo>
                      <a:pt x="557" y="0"/>
                    </a:lnTo>
                    <a:lnTo>
                      <a:pt x="559" y="0"/>
                    </a:lnTo>
                    <a:close/>
                    <a:moveTo>
                      <a:pt x="696" y="0"/>
                    </a:moveTo>
                    <a:lnTo>
                      <a:pt x="777" y="0"/>
                    </a:lnTo>
                    <a:lnTo>
                      <a:pt x="779" y="0"/>
                    </a:lnTo>
                    <a:lnTo>
                      <a:pt x="781" y="1"/>
                    </a:lnTo>
                    <a:lnTo>
                      <a:pt x="783" y="3"/>
                    </a:lnTo>
                    <a:lnTo>
                      <a:pt x="783" y="6"/>
                    </a:lnTo>
                    <a:lnTo>
                      <a:pt x="783" y="8"/>
                    </a:lnTo>
                    <a:lnTo>
                      <a:pt x="781" y="9"/>
                    </a:lnTo>
                    <a:lnTo>
                      <a:pt x="779" y="10"/>
                    </a:lnTo>
                    <a:lnTo>
                      <a:pt x="777" y="12"/>
                    </a:lnTo>
                    <a:lnTo>
                      <a:pt x="696" y="12"/>
                    </a:lnTo>
                    <a:lnTo>
                      <a:pt x="694" y="10"/>
                    </a:lnTo>
                    <a:lnTo>
                      <a:pt x="693" y="9"/>
                    </a:lnTo>
                    <a:lnTo>
                      <a:pt x="691" y="8"/>
                    </a:lnTo>
                    <a:lnTo>
                      <a:pt x="691" y="6"/>
                    </a:lnTo>
                    <a:lnTo>
                      <a:pt x="691" y="3"/>
                    </a:lnTo>
                    <a:lnTo>
                      <a:pt x="693" y="1"/>
                    </a:lnTo>
                    <a:lnTo>
                      <a:pt x="694" y="0"/>
                    </a:lnTo>
                    <a:lnTo>
                      <a:pt x="696" y="0"/>
                    </a:lnTo>
                    <a:close/>
                    <a:moveTo>
                      <a:pt x="835" y="0"/>
                    </a:moveTo>
                    <a:lnTo>
                      <a:pt x="916" y="0"/>
                    </a:lnTo>
                    <a:lnTo>
                      <a:pt x="918" y="0"/>
                    </a:lnTo>
                    <a:lnTo>
                      <a:pt x="919" y="1"/>
                    </a:lnTo>
                    <a:lnTo>
                      <a:pt x="920" y="3"/>
                    </a:lnTo>
                    <a:lnTo>
                      <a:pt x="922" y="6"/>
                    </a:lnTo>
                    <a:lnTo>
                      <a:pt x="920" y="8"/>
                    </a:lnTo>
                    <a:lnTo>
                      <a:pt x="919" y="9"/>
                    </a:lnTo>
                    <a:lnTo>
                      <a:pt x="918" y="10"/>
                    </a:lnTo>
                    <a:lnTo>
                      <a:pt x="916" y="12"/>
                    </a:lnTo>
                    <a:lnTo>
                      <a:pt x="835" y="12"/>
                    </a:lnTo>
                    <a:lnTo>
                      <a:pt x="832" y="10"/>
                    </a:lnTo>
                    <a:lnTo>
                      <a:pt x="831" y="9"/>
                    </a:lnTo>
                    <a:lnTo>
                      <a:pt x="829" y="8"/>
                    </a:lnTo>
                    <a:lnTo>
                      <a:pt x="829" y="6"/>
                    </a:lnTo>
                    <a:lnTo>
                      <a:pt x="829" y="3"/>
                    </a:lnTo>
                    <a:lnTo>
                      <a:pt x="831" y="1"/>
                    </a:lnTo>
                    <a:lnTo>
                      <a:pt x="832" y="0"/>
                    </a:lnTo>
                    <a:lnTo>
                      <a:pt x="835" y="0"/>
                    </a:lnTo>
                    <a:close/>
                    <a:moveTo>
                      <a:pt x="973" y="0"/>
                    </a:moveTo>
                    <a:lnTo>
                      <a:pt x="1054" y="0"/>
                    </a:lnTo>
                    <a:lnTo>
                      <a:pt x="1055" y="0"/>
                    </a:lnTo>
                    <a:lnTo>
                      <a:pt x="1058" y="1"/>
                    </a:lnTo>
                    <a:lnTo>
                      <a:pt x="1059" y="3"/>
                    </a:lnTo>
                    <a:lnTo>
                      <a:pt x="1060" y="6"/>
                    </a:lnTo>
                    <a:lnTo>
                      <a:pt x="1059" y="8"/>
                    </a:lnTo>
                    <a:lnTo>
                      <a:pt x="1058" y="9"/>
                    </a:lnTo>
                    <a:lnTo>
                      <a:pt x="1055" y="10"/>
                    </a:lnTo>
                    <a:lnTo>
                      <a:pt x="1054" y="12"/>
                    </a:lnTo>
                    <a:lnTo>
                      <a:pt x="973" y="12"/>
                    </a:lnTo>
                    <a:lnTo>
                      <a:pt x="971" y="10"/>
                    </a:lnTo>
                    <a:lnTo>
                      <a:pt x="969" y="9"/>
                    </a:lnTo>
                    <a:lnTo>
                      <a:pt x="967" y="8"/>
                    </a:lnTo>
                    <a:lnTo>
                      <a:pt x="967" y="6"/>
                    </a:lnTo>
                    <a:lnTo>
                      <a:pt x="967" y="3"/>
                    </a:lnTo>
                    <a:lnTo>
                      <a:pt x="969" y="1"/>
                    </a:lnTo>
                    <a:lnTo>
                      <a:pt x="971" y="0"/>
                    </a:lnTo>
                    <a:lnTo>
                      <a:pt x="973" y="0"/>
                    </a:lnTo>
                    <a:close/>
                    <a:moveTo>
                      <a:pt x="1112" y="0"/>
                    </a:moveTo>
                    <a:lnTo>
                      <a:pt x="1193" y="0"/>
                    </a:lnTo>
                    <a:lnTo>
                      <a:pt x="1194" y="0"/>
                    </a:lnTo>
                    <a:lnTo>
                      <a:pt x="1196" y="1"/>
                    </a:lnTo>
                    <a:lnTo>
                      <a:pt x="1197" y="3"/>
                    </a:lnTo>
                    <a:lnTo>
                      <a:pt x="1197" y="6"/>
                    </a:lnTo>
                    <a:lnTo>
                      <a:pt x="1197" y="8"/>
                    </a:lnTo>
                    <a:lnTo>
                      <a:pt x="1196" y="9"/>
                    </a:lnTo>
                    <a:lnTo>
                      <a:pt x="1194" y="10"/>
                    </a:lnTo>
                    <a:lnTo>
                      <a:pt x="1193" y="12"/>
                    </a:lnTo>
                    <a:lnTo>
                      <a:pt x="1112" y="12"/>
                    </a:lnTo>
                    <a:lnTo>
                      <a:pt x="1109" y="10"/>
                    </a:lnTo>
                    <a:lnTo>
                      <a:pt x="1107" y="9"/>
                    </a:lnTo>
                    <a:lnTo>
                      <a:pt x="1106" y="8"/>
                    </a:lnTo>
                    <a:lnTo>
                      <a:pt x="1106" y="6"/>
                    </a:lnTo>
                    <a:lnTo>
                      <a:pt x="1106" y="3"/>
                    </a:lnTo>
                    <a:lnTo>
                      <a:pt x="1107" y="1"/>
                    </a:lnTo>
                    <a:lnTo>
                      <a:pt x="1109" y="0"/>
                    </a:lnTo>
                    <a:lnTo>
                      <a:pt x="1112" y="0"/>
                    </a:lnTo>
                    <a:close/>
                    <a:moveTo>
                      <a:pt x="1249" y="0"/>
                    </a:moveTo>
                    <a:lnTo>
                      <a:pt x="1330" y="0"/>
                    </a:lnTo>
                    <a:lnTo>
                      <a:pt x="1332" y="0"/>
                    </a:lnTo>
                    <a:lnTo>
                      <a:pt x="1334" y="1"/>
                    </a:lnTo>
                    <a:lnTo>
                      <a:pt x="1336" y="3"/>
                    </a:lnTo>
                    <a:lnTo>
                      <a:pt x="1336" y="6"/>
                    </a:lnTo>
                    <a:lnTo>
                      <a:pt x="1336" y="8"/>
                    </a:lnTo>
                    <a:lnTo>
                      <a:pt x="1334" y="9"/>
                    </a:lnTo>
                    <a:lnTo>
                      <a:pt x="1332" y="10"/>
                    </a:lnTo>
                    <a:lnTo>
                      <a:pt x="1330" y="12"/>
                    </a:lnTo>
                    <a:lnTo>
                      <a:pt x="1249" y="12"/>
                    </a:lnTo>
                    <a:lnTo>
                      <a:pt x="1247" y="10"/>
                    </a:lnTo>
                    <a:lnTo>
                      <a:pt x="1246" y="9"/>
                    </a:lnTo>
                    <a:lnTo>
                      <a:pt x="1244" y="8"/>
                    </a:lnTo>
                    <a:lnTo>
                      <a:pt x="1244" y="6"/>
                    </a:lnTo>
                    <a:lnTo>
                      <a:pt x="1244" y="3"/>
                    </a:lnTo>
                    <a:lnTo>
                      <a:pt x="1246" y="1"/>
                    </a:lnTo>
                    <a:lnTo>
                      <a:pt x="1247" y="0"/>
                    </a:lnTo>
                    <a:lnTo>
                      <a:pt x="1249" y="0"/>
                    </a:lnTo>
                    <a:close/>
                    <a:moveTo>
                      <a:pt x="1388" y="0"/>
                    </a:moveTo>
                    <a:lnTo>
                      <a:pt x="1468" y="0"/>
                    </a:lnTo>
                    <a:lnTo>
                      <a:pt x="1471" y="0"/>
                    </a:lnTo>
                    <a:lnTo>
                      <a:pt x="1472" y="1"/>
                    </a:lnTo>
                    <a:lnTo>
                      <a:pt x="1473" y="3"/>
                    </a:lnTo>
                    <a:lnTo>
                      <a:pt x="1474" y="6"/>
                    </a:lnTo>
                    <a:lnTo>
                      <a:pt x="1473" y="8"/>
                    </a:lnTo>
                    <a:lnTo>
                      <a:pt x="1472" y="9"/>
                    </a:lnTo>
                    <a:lnTo>
                      <a:pt x="1471" y="10"/>
                    </a:lnTo>
                    <a:lnTo>
                      <a:pt x="1468" y="12"/>
                    </a:lnTo>
                    <a:lnTo>
                      <a:pt x="1388" y="12"/>
                    </a:lnTo>
                    <a:lnTo>
                      <a:pt x="1385" y="10"/>
                    </a:lnTo>
                    <a:lnTo>
                      <a:pt x="1384" y="9"/>
                    </a:lnTo>
                    <a:lnTo>
                      <a:pt x="1382" y="8"/>
                    </a:lnTo>
                    <a:lnTo>
                      <a:pt x="1382" y="6"/>
                    </a:lnTo>
                    <a:lnTo>
                      <a:pt x="1382" y="3"/>
                    </a:lnTo>
                    <a:lnTo>
                      <a:pt x="1384" y="1"/>
                    </a:lnTo>
                    <a:lnTo>
                      <a:pt x="1385" y="0"/>
                    </a:lnTo>
                    <a:lnTo>
                      <a:pt x="1388" y="0"/>
                    </a:lnTo>
                    <a:close/>
                    <a:moveTo>
                      <a:pt x="1526" y="0"/>
                    </a:moveTo>
                    <a:lnTo>
                      <a:pt x="1607" y="0"/>
                    </a:lnTo>
                    <a:lnTo>
                      <a:pt x="1608" y="0"/>
                    </a:lnTo>
                    <a:lnTo>
                      <a:pt x="1611" y="1"/>
                    </a:lnTo>
                    <a:lnTo>
                      <a:pt x="1612" y="3"/>
                    </a:lnTo>
                    <a:lnTo>
                      <a:pt x="1613" y="6"/>
                    </a:lnTo>
                    <a:lnTo>
                      <a:pt x="1612" y="8"/>
                    </a:lnTo>
                    <a:lnTo>
                      <a:pt x="1611" y="9"/>
                    </a:lnTo>
                    <a:lnTo>
                      <a:pt x="1608" y="10"/>
                    </a:lnTo>
                    <a:lnTo>
                      <a:pt x="1607" y="12"/>
                    </a:lnTo>
                    <a:lnTo>
                      <a:pt x="1526" y="12"/>
                    </a:lnTo>
                    <a:lnTo>
                      <a:pt x="1524" y="10"/>
                    </a:lnTo>
                    <a:lnTo>
                      <a:pt x="1521" y="9"/>
                    </a:lnTo>
                    <a:lnTo>
                      <a:pt x="1520" y="8"/>
                    </a:lnTo>
                    <a:lnTo>
                      <a:pt x="1520" y="6"/>
                    </a:lnTo>
                    <a:lnTo>
                      <a:pt x="1520" y="3"/>
                    </a:lnTo>
                    <a:lnTo>
                      <a:pt x="1521" y="1"/>
                    </a:lnTo>
                    <a:lnTo>
                      <a:pt x="1524" y="0"/>
                    </a:lnTo>
                    <a:lnTo>
                      <a:pt x="1526" y="0"/>
                    </a:lnTo>
                    <a:close/>
                    <a:moveTo>
                      <a:pt x="1665" y="0"/>
                    </a:moveTo>
                    <a:lnTo>
                      <a:pt x="1745" y="0"/>
                    </a:lnTo>
                    <a:lnTo>
                      <a:pt x="1747" y="0"/>
                    </a:lnTo>
                    <a:lnTo>
                      <a:pt x="1749" y="1"/>
                    </a:lnTo>
                    <a:lnTo>
                      <a:pt x="1750" y="3"/>
                    </a:lnTo>
                    <a:lnTo>
                      <a:pt x="1750" y="6"/>
                    </a:lnTo>
                    <a:lnTo>
                      <a:pt x="1750" y="8"/>
                    </a:lnTo>
                    <a:lnTo>
                      <a:pt x="1749" y="9"/>
                    </a:lnTo>
                    <a:lnTo>
                      <a:pt x="1747" y="10"/>
                    </a:lnTo>
                    <a:lnTo>
                      <a:pt x="1745" y="12"/>
                    </a:lnTo>
                    <a:lnTo>
                      <a:pt x="1665" y="12"/>
                    </a:lnTo>
                    <a:lnTo>
                      <a:pt x="1662" y="10"/>
                    </a:lnTo>
                    <a:lnTo>
                      <a:pt x="1660" y="9"/>
                    </a:lnTo>
                    <a:lnTo>
                      <a:pt x="1659" y="8"/>
                    </a:lnTo>
                    <a:lnTo>
                      <a:pt x="1659" y="6"/>
                    </a:lnTo>
                    <a:lnTo>
                      <a:pt x="1659" y="3"/>
                    </a:lnTo>
                    <a:lnTo>
                      <a:pt x="1660" y="1"/>
                    </a:lnTo>
                    <a:lnTo>
                      <a:pt x="1662" y="0"/>
                    </a:lnTo>
                    <a:lnTo>
                      <a:pt x="1665" y="0"/>
                    </a:lnTo>
                    <a:close/>
                    <a:moveTo>
                      <a:pt x="1802" y="0"/>
                    </a:moveTo>
                    <a:lnTo>
                      <a:pt x="1883" y="0"/>
                    </a:lnTo>
                    <a:lnTo>
                      <a:pt x="1885" y="0"/>
                    </a:lnTo>
                    <a:lnTo>
                      <a:pt x="1886" y="1"/>
                    </a:lnTo>
                    <a:lnTo>
                      <a:pt x="1889" y="3"/>
                    </a:lnTo>
                    <a:lnTo>
                      <a:pt x="1889" y="6"/>
                    </a:lnTo>
                    <a:lnTo>
                      <a:pt x="1889" y="8"/>
                    </a:lnTo>
                    <a:lnTo>
                      <a:pt x="1886" y="9"/>
                    </a:lnTo>
                    <a:lnTo>
                      <a:pt x="1885" y="10"/>
                    </a:lnTo>
                    <a:lnTo>
                      <a:pt x="1883" y="12"/>
                    </a:lnTo>
                    <a:lnTo>
                      <a:pt x="1802" y="12"/>
                    </a:lnTo>
                    <a:lnTo>
                      <a:pt x="1800" y="10"/>
                    </a:lnTo>
                    <a:lnTo>
                      <a:pt x="1798" y="9"/>
                    </a:lnTo>
                    <a:lnTo>
                      <a:pt x="1797" y="8"/>
                    </a:lnTo>
                    <a:lnTo>
                      <a:pt x="1797" y="6"/>
                    </a:lnTo>
                    <a:lnTo>
                      <a:pt x="1797" y="3"/>
                    </a:lnTo>
                    <a:lnTo>
                      <a:pt x="1798" y="1"/>
                    </a:lnTo>
                    <a:lnTo>
                      <a:pt x="1800" y="0"/>
                    </a:lnTo>
                    <a:lnTo>
                      <a:pt x="1802" y="0"/>
                    </a:lnTo>
                    <a:close/>
                    <a:moveTo>
                      <a:pt x="1941" y="0"/>
                    </a:moveTo>
                    <a:lnTo>
                      <a:pt x="2021" y="0"/>
                    </a:lnTo>
                    <a:lnTo>
                      <a:pt x="2024" y="0"/>
                    </a:lnTo>
                    <a:lnTo>
                      <a:pt x="2025" y="1"/>
                    </a:lnTo>
                    <a:lnTo>
                      <a:pt x="2026" y="3"/>
                    </a:lnTo>
                    <a:lnTo>
                      <a:pt x="2027" y="6"/>
                    </a:lnTo>
                    <a:lnTo>
                      <a:pt x="2026" y="8"/>
                    </a:lnTo>
                    <a:lnTo>
                      <a:pt x="2025" y="9"/>
                    </a:lnTo>
                    <a:lnTo>
                      <a:pt x="2024" y="10"/>
                    </a:lnTo>
                    <a:lnTo>
                      <a:pt x="2021" y="12"/>
                    </a:lnTo>
                    <a:lnTo>
                      <a:pt x="1941" y="12"/>
                    </a:lnTo>
                    <a:lnTo>
                      <a:pt x="1938" y="10"/>
                    </a:lnTo>
                    <a:lnTo>
                      <a:pt x="1937" y="9"/>
                    </a:lnTo>
                    <a:lnTo>
                      <a:pt x="1935" y="8"/>
                    </a:lnTo>
                    <a:lnTo>
                      <a:pt x="1935" y="6"/>
                    </a:lnTo>
                    <a:lnTo>
                      <a:pt x="1935" y="3"/>
                    </a:lnTo>
                    <a:lnTo>
                      <a:pt x="1937" y="1"/>
                    </a:lnTo>
                    <a:lnTo>
                      <a:pt x="1938" y="0"/>
                    </a:lnTo>
                    <a:lnTo>
                      <a:pt x="1941" y="0"/>
                    </a:lnTo>
                    <a:close/>
                    <a:moveTo>
                      <a:pt x="2079" y="0"/>
                    </a:moveTo>
                    <a:lnTo>
                      <a:pt x="2160" y="0"/>
                    </a:lnTo>
                    <a:lnTo>
                      <a:pt x="2161" y="0"/>
                    </a:lnTo>
                    <a:lnTo>
                      <a:pt x="2163" y="1"/>
                    </a:lnTo>
                    <a:lnTo>
                      <a:pt x="2165" y="3"/>
                    </a:lnTo>
                    <a:lnTo>
                      <a:pt x="2166" y="6"/>
                    </a:lnTo>
                    <a:lnTo>
                      <a:pt x="2165" y="8"/>
                    </a:lnTo>
                    <a:lnTo>
                      <a:pt x="2163" y="9"/>
                    </a:lnTo>
                    <a:lnTo>
                      <a:pt x="2161" y="10"/>
                    </a:lnTo>
                    <a:lnTo>
                      <a:pt x="2160" y="12"/>
                    </a:lnTo>
                    <a:lnTo>
                      <a:pt x="2079" y="12"/>
                    </a:lnTo>
                    <a:lnTo>
                      <a:pt x="2077" y="10"/>
                    </a:lnTo>
                    <a:lnTo>
                      <a:pt x="2074" y="9"/>
                    </a:lnTo>
                    <a:lnTo>
                      <a:pt x="2073" y="8"/>
                    </a:lnTo>
                    <a:lnTo>
                      <a:pt x="2073" y="6"/>
                    </a:lnTo>
                    <a:lnTo>
                      <a:pt x="2073" y="3"/>
                    </a:lnTo>
                    <a:lnTo>
                      <a:pt x="2074" y="1"/>
                    </a:lnTo>
                    <a:lnTo>
                      <a:pt x="2077" y="0"/>
                    </a:lnTo>
                    <a:lnTo>
                      <a:pt x="2079" y="0"/>
                    </a:lnTo>
                    <a:close/>
                    <a:moveTo>
                      <a:pt x="2218" y="0"/>
                    </a:moveTo>
                    <a:lnTo>
                      <a:pt x="2298" y="0"/>
                    </a:lnTo>
                    <a:lnTo>
                      <a:pt x="2300" y="0"/>
                    </a:lnTo>
                    <a:lnTo>
                      <a:pt x="2302" y="1"/>
                    </a:lnTo>
                    <a:lnTo>
                      <a:pt x="2303" y="3"/>
                    </a:lnTo>
                    <a:lnTo>
                      <a:pt x="2303" y="6"/>
                    </a:lnTo>
                    <a:lnTo>
                      <a:pt x="2303" y="8"/>
                    </a:lnTo>
                    <a:lnTo>
                      <a:pt x="2302" y="9"/>
                    </a:lnTo>
                    <a:lnTo>
                      <a:pt x="2300" y="10"/>
                    </a:lnTo>
                    <a:lnTo>
                      <a:pt x="2298" y="12"/>
                    </a:lnTo>
                    <a:lnTo>
                      <a:pt x="2218" y="12"/>
                    </a:lnTo>
                    <a:lnTo>
                      <a:pt x="2215" y="10"/>
                    </a:lnTo>
                    <a:lnTo>
                      <a:pt x="2213" y="9"/>
                    </a:lnTo>
                    <a:lnTo>
                      <a:pt x="2212" y="8"/>
                    </a:lnTo>
                    <a:lnTo>
                      <a:pt x="2212" y="6"/>
                    </a:lnTo>
                    <a:lnTo>
                      <a:pt x="2212" y="3"/>
                    </a:lnTo>
                    <a:lnTo>
                      <a:pt x="2213" y="1"/>
                    </a:lnTo>
                    <a:lnTo>
                      <a:pt x="2215" y="0"/>
                    </a:lnTo>
                    <a:lnTo>
                      <a:pt x="2218" y="0"/>
                    </a:lnTo>
                    <a:close/>
                    <a:moveTo>
                      <a:pt x="2355" y="0"/>
                    </a:moveTo>
                    <a:lnTo>
                      <a:pt x="2436" y="0"/>
                    </a:lnTo>
                    <a:lnTo>
                      <a:pt x="2438" y="0"/>
                    </a:lnTo>
                    <a:lnTo>
                      <a:pt x="2439" y="1"/>
                    </a:lnTo>
                    <a:lnTo>
                      <a:pt x="2442" y="3"/>
                    </a:lnTo>
                    <a:lnTo>
                      <a:pt x="2442" y="6"/>
                    </a:lnTo>
                    <a:lnTo>
                      <a:pt x="2442" y="8"/>
                    </a:lnTo>
                    <a:lnTo>
                      <a:pt x="2439" y="9"/>
                    </a:lnTo>
                    <a:lnTo>
                      <a:pt x="2438" y="10"/>
                    </a:lnTo>
                    <a:lnTo>
                      <a:pt x="2436" y="12"/>
                    </a:lnTo>
                    <a:lnTo>
                      <a:pt x="2355" y="12"/>
                    </a:lnTo>
                    <a:lnTo>
                      <a:pt x="2353" y="10"/>
                    </a:lnTo>
                    <a:lnTo>
                      <a:pt x="2351" y="9"/>
                    </a:lnTo>
                    <a:lnTo>
                      <a:pt x="2350" y="8"/>
                    </a:lnTo>
                    <a:lnTo>
                      <a:pt x="2350" y="6"/>
                    </a:lnTo>
                    <a:lnTo>
                      <a:pt x="2350" y="3"/>
                    </a:lnTo>
                    <a:lnTo>
                      <a:pt x="2351" y="1"/>
                    </a:lnTo>
                    <a:lnTo>
                      <a:pt x="2353" y="0"/>
                    </a:lnTo>
                    <a:lnTo>
                      <a:pt x="2355" y="0"/>
                    </a:lnTo>
                    <a:close/>
                    <a:moveTo>
                      <a:pt x="2493" y="0"/>
                    </a:moveTo>
                    <a:lnTo>
                      <a:pt x="2574" y="0"/>
                    </a:lnTo>
                    <a:lnTo>
                      <a:pt x="2577" y="0"/>
                    </a:lnTo>
                    <a:lnTo>
                      <a:pt x="2578" y="1"/>
                    </a:lnTo>
                    <a:lnTo>
                      <a:pt x="2579" y="3"/>
                    </a:lnTo>
                    <a:lnTo>
                      <a:pt x="2580" y="6"/>
                    </a:lnTo>
                    <a:lnTo>
                      <a:pt x="2579" y="8"/>
                    </a:lnTo>
                    <a:lnTo>
                      <a:pt x="2578" y="9"/>
                    </a:lnTo>
                    <a:lnTo>
                      <a:pt x="2577" y="10"/>
                    </a:lnTo>
                    <a:lnTo>
                      <a:pt x="2574" y="12"/>
                    </a:lnTo>
                    <a:lnTo>
                      <a:pt x="2493" y="12"/>
                    </a:lnTo>
                    <a:lnTo>
                      <a:pt x="2491" y="10"/>
                    </a:lnTo>
                    <a:lnTo>
                      <a:pt x="2490" y="9"/>
                    </a:lnTo>
                    <a:lnTo>
                      <a:pt x="2487" y="8"/>
                    </a:lnTo>
                    <a:lnTo>
                      <a:pt x="2487" y="6"/>
                    </a:lnTo>
                    <a:lnTo>
                      <a:pt x="2487" y="3"/>
                    </a:lnTo>
                    <a:lnTo>
                      <a:pt x="2490" y="1"/>
                    </a:lnTo>
                    <a:lnTo>
                      <a:pt x="2491" y="0"/>
                    </a:lnTo>
                    <a:lnTo>
                      <a:pt x="2493" y="0"/>
                    </a:lnTo>
                    <a:close/>
                    <a:moveTo>
                      <a:pt x="2632" y="0"/>
                    </a:moveTo>
                    <a:lnTo>
                      <a:pt x="2713" y="0"/>
                    </a:lnTo>
                    <a:lnTo>
                      <a:pt x="2714" y="0"/>
                    </a:lnTo>
                    <a:lnTo>
                      <a:pt x="2716" y="1"/>
                    </a:lnTo>
                    <a:lnTo>
                      <a:pt x="2718" y="3"/>
                    </a:lnTo>
                    <a:lnTo>
                      <a:pt x="2719" y="6"/>
                    </a:lnTo>
                    <a:lnTo>
                      <a:pt x="2718" y="8"/>
                    </a:lnTo>
                    <a:lnTo>
                      <a:pt x="2716" y="9"/>
                    </a:lnTo>
                    <a:lnTo>
                      <a:pt x="2714" y="10"/>
                    </a:lnTo>
                    <a:lnTo>
                      <a:pt x="2713" y="12"/>
                    </a:lnTo>
                    <a:lnTo>
                      <a:pt x="2632" y="12"/>
                    </a:lnTo>
                    <a:lnTo>
                      <a:pt x="2630" y="10"/>
                    </a:lnTo>
                    <a:lnTo>
                      <a:pt x="2627" y="9"/>
                    </a:lnTo>
                    <a:lnTo>
                      <a:pt x="2626" y="8"/>
                    </a:lnTo>
                    <a:lnTo>
                      <a:pt x="2626" y="6"/>
                    </a:lnTo>
                    <a:lnTo>
                      <a:pt x="2626" y="3"/>
                    </a:lnTo>
                    <a:lnTo>
                      <a:pt x="2627" y="1"/>
                    </a:lnTo>
                    <a:lnTo>
                      <a:pt x="2630" y="0"/>
                    </a:lnTo>
                    <a:lnTo>
                      <a:pt x="2632" y="0"/>
                    </a:lnTo>
                    <a:close/>
                    <a:moveTo>
                      <a:pt x="2771" y="0"/>
                    </a:moveTo>
                    <a:lnTo>
                      <a:pt x="2851" y="0"/>
                    </a:lnTo>
                    <a:lnTo>
                      <a:pt x="2852" y="0"/>
                    </a:lnTo>
                    <a:lnTo>
                      <a:pt x="2855" y="1"/>
                    </a:lnTo>
                    <a:lnTo>
                      <a:pt x="2856" y="3"/>
                    </a:lnTo>
                    <a:lnTo>
                      <a:pt x="2856" y="6"/>
                    </a:lnTo>
                    <a:lnTo>
                      <a:pt x="2856" y="8"/>
                    </a:lnTo>
                    <a:lnTo>
                      <a:pt x="2855" y="9"/>
                    </a:lnTo>
                    <a:lnTo>
                      <a:pt x="2852" y="10"/>
                    </a:lnTo>
                    <a:lnTo>
                      <a:pt x="2851" y="12"/>
                    </a:lnTo>
                    <a:lnTo>
                      <a:pt x="2771" y="12"/>
                    </a:lnTo>
                    <a:lnTo>
                      <a:pt x="2767" y="10"/>
                    </a:lnTo>
                    <a:lnTo>
                      <a:pt x="2766" y="9"/>
                    </a:lnTo>
                    <a:lnTo>
                      <a:pt x="2765" y="8"/>
                    </a:lnTo>
                    <a:lnTo>
                      <a:pt x="2765" y="6"/>
                    </a:lnTo>
                    <a:lnTo>
                      <a:pt x="2765" y="3"/>
                    </a:lnTo>
                    <a:lnTo>
                      <a:pt x="2766" y="1"/>
                    </a:lnTo>
                    <a:lnTo>
                      <a:pt x="2767" y="0"/>
                    </a:lnTo>
                    <a:lnTo>
                      <a:pt x="2771" y="0"/>
                    </a:lnTo>
                    <a:close/>
                    <a:moveTo>
                      <a:pt x="2908" y="0"/>
                    </a:moveTo>
                    <a:lnTo>
                      <a:pt x="2989" y="0"/>
                    </a:lnTo>
                    <a:lnTo>
                      <a:pt x="2991" y="0"/>
                    </a:lnTo>
                    <a:lnTo>
                      <a:pt x="2992" y="1"/>
                    </a:lnTo>
                    <a:lnTo>
                      <a:pt x="2995" y="3"/>
                    </a:lnTo>
                    <a:lnTo>
                      <a:pt x="2995" y="6"/>
                    </a:lnTo>
                    <a:lnTo>
                      <a:pt x="2995" y="8"/>
                    </a:lnTo>
                    <a:lnTo>
                      <a:pt x="2992" y="9"/>
                    </a:lnTo>
                    <a:lnTo>
                      <a:pt x="2991" y="10"/>
                    </a:lnTo>
                    <a:lnTo>
                      <a:pt x="2989" y="12"/>
                    </a:lnTo>
                    <a:lnTo>
                      <a:pt x="2908" y="12"/>
                    </a:lnTo>
                    <a:lnTo>
                      <a:pt x="2905" y="10"/>
                    </a:lnTo>
                    <a:lnTo>
                      <a:pt x="2904" y="9"/>
                    </a:lnTo>
                    <a:lnTo>
                      <a:pt x="2903" y="8"/>
                    </a:lnTo>
                    <a:lnTo>
                      <a:pt x="2903" y="6"/>
                    </a:lnTo>
                    <a:lnTo>
                      <a:pt x="2903" y="3"/>
                    </a:lnTo>
                    <a:lnTo>
                      <a:pt x="2904" y="1"/>
                    </a:lnTo>
                    <a:lnTo>
                      <a:pt x="2905" y="0"/>
                    </a:lnTo>
                    <a:lnTo>
                      <a:pt x="2908" y="0"/>
                    </a:lnTo>
                    <a:close/>
                    <a:moveTo>
                      <a:pt x="3046" y="0"/>
                    </a:moveTo>
                    <a:lnTo>
                      <a:pt x="3127" y="0"/>
                    </a:lnTo>
                    <a:lnTo>
                      <a:pt x="3130" y="0"/>
                    </a:lnTo>
                    <a:lnTo>
                      <a:pt x="3131" y="1"/>
                    </a:lnTo>
                    <a:lnTo>
                      <a:pt x="3132" y="3"/>
                    </a:lnTo>
                    <a:lnTo>
                      <a:pt x="3133" y="6"/>
                    </a:lnTo>
                    <a:lnTo>
                      <a:pt x="3132" y="8"/>
                    </a:lnTo>
                    <a:lnTo>
                      <a:pt x="3131" y="9"/>
                    </a:lnTo>
                    <a:lnTo>
                      <a:pt x="3130" y="10"/>
                    </a:lnTo>
                    <a:lnTo>
                      <a:pt x="3127" y="12"/>
                    </a:lnTo>
                    <a:lnTo>
                      <a:pt x="3046" y="12"/>
                    </a:lnTo>
                    <a:lnTo>
                      <a:pt x="3044" y="10"/>
                    </a:lnTo>
                    <a:lnTo>
                      <a:pt x="3042" y="9"/>
                    </a:lnTo>
                    <a:lnTo>
                      <a:pt x="3040" y="8"/>
                    </a:lnTo>
                    <a:lnTo>
                      <a:pt x="3040" y="6"/>
                    </a:lnTo>
                    <a:lnTo>
                      <a:pt x="3040" y="3"/>
                    </a:lnTo>
                    <a:lnTo>
                      <a:pt x="3042" y="1"/>
                    </a:lnTo>
                    <a:lnTo>
                      <a:pt x="3044" y="0"/>
                    </a:lnTo>
                    <a:lnTo>
                      <a:pt x="3046" y="0"/>
                    </a:lnTo>
                    <a:close/>
                    <a:moveTo>
                      <a:pt x="3185" y="0"/>
                    </a:moveTo>
                    <a:lnTo>
                      <a:pt x="3266" y="0"/>
                    </a:lnTo>
                    <a:lnTo>
                      <a:pt x="3267" y="0"/>
                    </a:lnTo>
                    <a:lnTo>
                      <a:pt x="3269" y="1"/>
                    </a:lnTo>
                    <a:lnTo>
                      <a:pt x="3270" y="3"/>
                    </a:lnTo>
                    <a:lnTo>
                      <a:pt x="3272" y="6"/>
                    </a:lnTo>
                    <a:lnTo>
                      <a:pt x="3270" y="8"/>
                    </a:lnTo>
                    <a:lnTo>
                      <a:pt x="3269" y="9"/>
                    </a:lnTo>
                    <a:lnTo>
                      <a:pt x="3267" y="10"/>
                    </a:lnTo>
                    <a:lnTo>
                      <a:pt x="3266" y="12"/>
                    </a:lnTo>
                    <a:lnTo>
                      <a:pt x="3185" y="12"/>
                    </a:lnTo>
                    <a:lnTo>
                      <a:pt x="3183" y="10"/>
                    </a:lnTo>
                    <a:lnTo>
                      <a:pt x="3180" y="9"/>
                    </a:lnTo>
                    <a:lnTo>
                      <a:pt x="3179" y="8"/>
                    </a:lnTo>
                    <a:lnTo>
                      <a:pt x="3179" y="6"/>
                    </a:lnTo>
                    <a:lnTo>
                      <a:pt x="3179" y="3"/>
                    </a:lnTo>
                    <a:lnTo>
                      <a:pt x="3180" y="1"/>
                    </a:lnTo>
                    <a:lnTo>
                      <a:pt x="3183" y="0"/>
                    </a:lnTo>
                    <a:lnTo>
                      <a:pt x="3185" y="0"/>
                    </a:lnTo>
                    <a:close/>
                    <a:moveTo>
                      <a:pt x="3323" y="0"/>
                    </a:moveTo>
                    <a:lnTo>
                      <a:pt x="3404" y="0"/>
                    </a:lnTo>
                    <a:lnTo>
                      <a:pt x="3405" y="0"/>
                    </a:lnTo>
                    <a:lnTo>
                      <a:pt x="3408" y="1"/>
                    </a:lnTo>
                    <a:lnTo>
                      <a:pt x="3409" y="3"/>
                    </a:lnTo>
                    <a:lnTo>
                      <a:pt x="3409" y="6"/>
                    </a:lnTo>
                    <a:lnTo>
                      <a:pt x="3409" y="8"/>
                    </a:lnTo>
                    <a:lnTo>
                      <a:pt x="3408" y="9"/>
                    </a:lnTo>
                    <a:lnTo>
                      <a:pt x="3405" y="10"/>
                    </a:lnTo>
                    <a:lnTo>
                      <a:pt x="3404" y="12"/>
                    </a:lnTo>
                    <a:lnTo>
                      <a:pt x="3323" y="12"/>
                    </a:lnTo>
                    <a:lnTo>
                      <a:pt x="3320" y="10"/>
                    </a:lnTo>
                    <a:lnTo>
                      <a:pt x="3319" y="9"/>
                    </a:lnTo>
                    <a:lnTo>
                      <a:pt x="3317" y="8"/>
                    </a:lnTo>
                    <a:lnTo>
                      <a:pt x="3317" y="6"/>
                    </a:lnTo>
                    <a:lnTo>
                      <a:pt x="3317" y="3"/>
                    </a:lnTo>
                    <a:lnTo>
                      <a:pt x="3319" y="1"/>
                    </a:lnTo>
                    <a:lnTo>
                      <a:pt x="3320" y="0"/>
                    </a:lnTo>
                    <a:lnTo>
                      <a:pt x="3323" y="0"/>
                    </a:lnTo>
                    <a:close/>
                    <a:moveTo>
                      <a:pt x="3461" y="0"/>
                    </a:moveTo>
                    <a:lnTo>
                      <a:pt x="3541" y="0"/>
                    </a:lnTo>
                    <a:lnTo>
                      <a:pt x="3544" y="0"/>
                    </a:lnTo>
                    <a:lnTo>
                      <a:pt x="3545" y="1"/>
                    </a:lnTo>
                    <a:lnTo>
                      <a:pt x="3547" y="3"/>
                    </a:lnTo>
                    <a:lnTo>
                      <a:pt x="3547" y="6"/>
                    </a:lnTo>
                    <a:lnTo>
                      <a:pt x="3547" y="8"/>
                    </a:lnTo>
                    <a:lnTo>
                      <a:pt x="3545" y="9"/>
                    </a:lnTo>
                    <a:lnTo>
                      <a:pt x="3544" y="10"/>
                    </a:lnTo>
                    <a:lnTo>
                      <a:pt x="3541" y="12"/>
                    </a:lnTo>
                    <a:lnTo>
                      <a:pt x="3461" y="12"/>
                    </a:lnTo>
                    <a:lnTo>
                      <a:pt x="3458" y="10"/>
                    </a:lnTo>
                    <a:lnTo>
                      <a:pt x="3457" y="9"/>
                    </a:lnTo>
                    <a:lnTo>
                      <a:pt x="3456" y="8"/>
                    </a:lnTo>
                    <a:lnTo>
                      <a:pt x="3456" y="6"/>
                    </a:lnTo>
                    <a:lnTo>
                      <a:pt x="3456" y="3"/>
                    </a:lnTo>
                    <a:lnTo>
                      <a:pt x="3457" y="1"/>
                    </a:lnTo>
                    <a:lnTo>
                      <a:pt x="3458" y="0"/>
                    </a:lnTo>
                    <a:lnTo>
                      <a:pt x="3461" y="0"/>
                    </a:lnTo>
                    <a:close/>
                    <a:moveTo>
                      <a:pt x="3599" y="0"/>
                    </a:moveTo>
                    <a:lnTo>
                      <a:pt x="3680" y="0"/>
                    </a:lnTo>
                    <a:lnTo>
                      <a:pt x="3682" y="0"/>
                    </a:lnTo>
                    <a:lnTo>
                      <a:pt x="3684" y="1"/>
                    </a:lnTo>
                    <a:lnTo>
                      <a:pt x="3685" y="3"/>
                    </a:lnTo>
                    <a:lnTo>
                      <a:pt x="3686" y="6"/>
                    </a:lnTo>
                    <a:lnTo>
                      <a:pt x="3685" y="8"/>
                    </a:lnTo>
                    <a:lnTo>
                      <a:pt x="3684" y="9"/>
                    </a:lnTo>
                    <a:lnTo>
                      <a:pt x="3682" y="10"/>
                    </a:lnTo>
                    <a:lnTo>
                      <a:pt x="3680" y="12"/>
                    </a:lnTo>
                    <a:lnTo>
                      <a:pt x="3599" y="12"/>
                    </a:lnTo>
                    <a:lnTo>
                      <a:pt x="3597" y="10"/>
                    </a:lnTo>
                    <a:lnTo>
                      <a:pt x="3594" y="9"/>
                    </a:lnTo>
                    <a:lnTo>
                      <a:pt x="3593" y="8"/>
                    </a:lnTo>
                    <a:lnTo>
                      <a:pt x="3593" y="6"/>
                    </a:lnTo>
                    <a:lnTo>
                      <a:pt x="3593" y="3"/>
                    </a:lnTo>
                    <a:lnTo>
                      <a:pt x="3594" y="1"/>
                    </a:lnTo>
                    <a:lnTo>
                      <a:pt x="3597" y="0"/>
                    </a:lnTo>
                    <a:lnTo>
                      <a:pt x="3599" y="0"/>
                    </a:lnTo>
                    <a:close/>
                    <a:moveTo>
                      <a:pt x="3738" y="0"/>
                    </a:moveTo>
                    <a:lnTo>
                      <a:pt x="3819" y="0"/>
                    </a:lnTo>
                    <a:lnTo>
                      <a:pt x="3820" y="0"/>
                    </a:lnTo>
                    <a:lnTo>
                      <a:pt x="3822" y="1"/>
                    </a:lnTo>
                    <a:lnTo>
                      <a:pt x="3823" y="3"/>
                    </a:lnTo>
                    <a:lnTo>
                      <a:pt x="3825" y="6"/>
                    </a:lnTo>
                    <a:lnTo>
                      <a:pt x="3823" y="8"/>
                    </a:lnTo>
                    <a:lnTo>
                      <a:pt x="3822" y="9"/>
                    </a:lnTo>
                    <a:lnTo>
                      <a:pt x="3820" y="10"/>
                    </a:lnTo>
                    <a:lnTo>
                      <a:pt x="3819" y="12"/>
                    </a:lnTo>
                    <a:lnTo>
                      <a:pt x="3738" y="12"/>
                    </a:lnTo>
                    <a:lnTo>
                      <a:pt x="3735" y="10"/>
                    </a:lnTo>
                    <a:lnTo>
                      <a:pt x="3733" y="9"/>
                    </a:lnTo>
                    <a:lnTo>
                      <a:pt x="3732" y="8"/>
                    </a:lnTo>
                    <a:lnTo>
                      <a:pt x="3732" y="6"/>
                    </a:lnTo>
                    <a:lnTo>
                      <a:pt x="3732" y="3"/>
                    </a:lnTo>
                    <a:lnTo>
                      <a:pt x="3733" y="1"/>
                    </a:lnTo>
                    <a:lnTo>
                      <a:pt x="3735" y="0"/>
                    </a:lnTo>
                    <a:lnTo>
                      <a:pt x="3738" y="0"/>
                    </a:lnTo>
                    <a:close/>
                    <a:moveTo>
                      <a:pt x="3876" y="0"/>
                    </a:moveTo>
                    <a:lnTo>
                      <a:pt x="3957" y="0"/>
                    </a:lnTo>
                    <a:lnTo>
                      <a:pt x="3958" y="0"/>
                    </a:lnTo>
                    <a:lnTo>
                      <a:pt x="3961" y="1"/>
                    </a:lnTo>
                    <a:lnTo>
                      <a:pt x="3962" y="3"/>
                    </a:lnTo>
                    <a:lnTo>
                      <a:pt x="3962" y="6"/>
                    </a:lnTo>
                    <a:lnTo>
                      <a:pt x="3962" y="8"/>
                    </a:lnTo>
                    <a:lnTo>
                      <a:pt x="3961" y="9"/>
                    </a:lnTo>
                    <a:lnTo>
                      <a:pt x="3958" y="10"/>
                    </a:lnTo>
                    <a:lnTo>
                      <a:pt x="3957" y="12"/>
                    </a:lnTo>
                    <a:lnTo>
                      <a:pt x="3876" y="12"/>
                    </a:lnTo>
                    <a:lnTo>
                      <a:pt x="3873" y="10"/>
                    </a:lnTo>
                    <a:lnTo>
                      <a:pt x="3872" y="9"/>
                    </a:lnTo>
                    <a:lnTo>
                      <a:pt x="3870" y="8"/>
                    </a:lnTo>
                    <a:lnTo>
                      <a:pt x="3870" y="6"/>
                    </a:lnTo>
                    <a:lnTo>
                      <a:pt x="3870" y="3"/>
                    </a:lnTo>
                    <a:lnTo>
                      <a:pt x="3872" y="1"/>
                    </a:lnTo>
                    <a:lnTo>
                      <a:pt x="3873" y="0"/>
                    </a:lnTo>
                    <a:lnTo>
                      <a:pt x="3876" y="0"/>
                    </a:lnTo>
                    <a:close/>
                    <a:moveTo>
                      <a:pt x="4014" y="0"/>
                    </a:moveTo>
                    <a:lnTo>
                      <a:pt x="4094" y="0"/>
                    </a:lnTo>
                    <a:lnTo>
                      <a:pt x="4097" y="0"/>
                    </a:lnTo>
                    <a:lnTo>
                      <a:pt x="4098" y="1"/>
                    </a:lnTo>
                    <a:lnTo>
                      <a:pt x="4100" y="3"/>
                    </a:lnTo>
                    <a:lnTo>
                      <a:pt x="4100" y="6"/>
                    </a:lnTo>
                    <a:lnTo>
                      <a:pt x="4100" y="8"/>
                    </a:lnTo>
                    <a:lnTo>
                      <a:pt x="4098" y="9"/>
                    </a:lnTo>
                    <a:lnTo>
                      <a:pt x="4097" y="10"/>
                    </a:lnTo>
                    <a:lnTo>
                      <a:pt x="4094" y="12"/>
                    </a:lnTo>
                    <a:lnTo>
                      <a:pt x="4014" y="12"/>
                    </a:lnTo>
                    <a:lnTo>
                      <a:pt x="4011" y="10"/>
                    </a:lnTo>
                    <a:lnTo>
                      <a:pt x="4010" y="9"/>
                    </a:lnTo>
                    <a:lnTo>
                      <a:pt x="4009" y="8"/>
                    </a:lnTo>
                    <a:lnTo>
                      <a:pt x="4009" y="6"/>
                    </a:lnTo>
                    <a:lnTo>
                      <a:pt x="4009" y="3"/>
                    </a:lnTo>
                    <a:lnTo>
                      <a:pt x="4010" y="1"/>
                    </a:lnTo>
                    <a:lnTo>
                      <a:pt x="4011" y="0"/>
                    </a:lnTo>
                    <a:lnTo>
                      <a:pt x="4014" y="0"/>
                    </a:lnTo>
                    <a:close/>
                    <a:moveTo>
                      <a:pt x="4152" y="0"/>
                    </a:moveTo>
                    <a:lnTo>
                      <a:pt x="4233" y="0"/>
                    </a:lnTo>
                    <a:lnTo>
                      <a:pt x="4235" y="0"/>
                    </a:lnTo>
                    <a:lnTo>
                      <a:pt x="4236" y="1"/>
                    </a:lnTo>
                    <a:lnTo>
                      <a:pt x="4238" y="3"/>
                    </a:lnTo>
                    <a:lnTo>
                      <a:pt x="4239" y="6"/>
                    </a:lnTo>
                    <a:lnTo>
                      <a:pt x="4238" y="8"/>
                    </a:lnTo>
                    <a:lnTo>
                      <a:pt x="4236" y="9"/>
                    </a:lnTo>
                    <a:lnTo>
                      <a:pt x="4235" y="10"/>
                    </a:lnTo>
                    <a:lnTo>
                      <a:pt x="4233" y="12"/>
                    </a:lnTo>
                    <a:lnTo>
                      <a:pt x="4152" y="12"/>
                    </a:lnTo>
                    <a:lnTo>
                      <a:pt x="4150" y="10"/>
                    </a:lnTo>
                    <a:lnTo>
                      <a:pt x="4147" y="9"/>
                    </a:lnTo>
                    <a:lnTo>
                      <a:pt x="4146" y="8"/>
                    </a:lnTo>
                    <a:lnTo>
                      <a:pt x="4146" y="6"/>
                    </a:lnTo>
                    <a:lnTo>
                      <a:pt x="4146" y="3"/>
                    </a:lnTo>
                    <a:lnTo>
                      <a:pt x="4147" y="1"/>
                    </a:lnTo>
                    <a:lnTo>
                      <a:pt x="4150" y="0"/>
                    </a:lnTo>
                    <a:lnTo>
                      <a:pt x="4152" y="0"/>
                    </a:lnTo>
                    <a:close/>
                    <a:moveTo>
                      <a:pt x="4291" y="0"/>
                    </a:moveTo>
                    <a:lnTo>
                      <a:pt x="4371" y="0"/>
                    </a:lnTo>
                    <a:lnTo>
                      <a:pt x="4373" y="0"/>
                    </a:lnTo>
                    <a:lnTo>
                      <a:pt x="4375" y="1"/>
                    </a:lnTo>
                    <a:lnTo>
                      <a:pt x="4376" y="3"/>
                    </a:lnTo>
                    <a:lnTo>
                      <a:pt x="4377" y="6"/>
                    </a:lnTo>
                    <a:lnTo>
                      <a:pt x="4376" y="8"/>
                    </a:lnTo>
                    <a:lnTo>
                      <a:pt x="4375" y="9"/>
                    </a:lnTo>
                    <a:lnTo>
                      <a:pt x="4373" y="10"/>
                    </a:lnTo>
                    <a:lnTo>
                      <a:pt x="4371" y="12"/>
                    </a:lnTo>
                    <a:lnTo>
                      <a:pt x="4291" y="12"/>
                    </a:lnTo>
                    <a:lnTo>
                      <a:pt x="4288" y="10"/>
                    </a:lnTo>
                    <a:lnTo>
                      <a:pt x="4286" y="9"/>
                    </a:lnTo>
                    <a:lnTo>
                      <a:pt x="4285" y="8"/>
                    </a:lnTo>
                    <a:lnTo>
                      <a:pt x="4285" y="6"/>
                    </a:lnTo>
                    <a:lnTo>
                      <a:pt x="4285" y="3"/>
                    </a:lnTo>
                    <a:lnTo>
                      <a:pt x="4286" y="1"/>
                    </a:lnTo>
                    <a:lnTo>
                      <a:pt x="4288" y="0"/>
                    </a:lnTo>
                    <a:lnTo>
                      <a:pt x="4291" y="0"/>
                    </a:lnTo>
                    <a:close/>
                    <a:moveTo>
                      <a:pt x="4429" y="0"/>
                    </a:moveTo>
                    <a:lnTo>
                      <a:pt x="4510" y="0"/>
                    </a:lnTo>
                    <a:lnTo>
                      <a:pt x="4511" y="0"/>
                    </a:lnTo>
                    <a:lnTo>
                      <a:pt x="4514" y="1"/>
                    </a:lnTo>
                    <a:lnTo>
                      <a:pt x="4515" y="3"/>
                    </a:lnTo>
                    <a:lnTo>
                      <a:pt x="4515" y="6"/>
                    </a:lnTo>
                    <a:lnTo>
                      <a:pt x="4515" y="8"/>
                    </a:lnTo>
                    <a:lnTo>
                      <a:pt x="4514" y="9"/>
                    </a:lnTo>
                    <a:lnTo>
                      <a:pt x="4511" y="10"/>
                    </a:lnTo>
                    <a:lnTo>
                      <a:pt x="4510" y="12"/>
                    </a:lnTo>
                    <a:lnTo>
                      <a:pt x="4429" y="12"/>
                    </a:lnTo>
                    <a:lnTo>
                      <a:pt x="4426" y="10"/>
                    </a:lnTo>
                    <a:lnTo>
                      <a:pt x="4424" y="9"/>
                    </a:lnTo>
                    <a:lnTo>
                      <a:pt x="4423" y="8"/>
                    </a:lnTo>
                    <a:lnTo>
                      <a:pt x="4423" y="6"/>
                    </a:lnTo>
                    <a:lnTo>
                      <a:pt x="4423" y="3"/>
                    </a:lnTo>
                    <a:lnTo>
                      <a:pt x="4424" y="1"/>
                    </a:lnTo>
                    <a:lnTo>
                      <a:pt x="4426" y="0"/>
                    </a:lnTo>
                    <a:lnTo>
                      <a:pt x="4429" y="0"/>
                    </a:lnTo>
                    <a:close/>
                    <a:moveTo>
                      <a:pt x="4567" y="0"/>
                    </a:moveTo>
                    <a:lnTo>
                      <a:pt x="4647" y="0"/>
                    </a:lnTo>
                    <a:lnTo>
                      <a:pt x="4650" y="0"/>
                    </a:lnTo>
                    <a:lnTo>
                      <a:pt x="4651" y="1"/>
                    </a:lnTo>
                    <a:lnTo>
                      <a:pt x="4653" y="3"/>
                    </a:lnTo>
                    <a:lnTo>
                      <a:pt x="4653" y="6"/>
                    </a:lnTo>
                    <a:lnTo>
                      <a:pt x="4653" y="8"/>
                    </a:lnTo>
                    <a:lnTo>
                      <a:pt x="4651" y="9"/>
                    </a:lnTo>
                    <a:lnTo>
                      <a:pt x="4650" y="10"/>
                    </a:lnTo>
                    <a:lnTo>
                      <a:pt x="4647" y="12"/>
                    </a:lnTo>
                    <a:lnTo>
                      <a:pt x="4567" y="12"/>
                    </a:lnTo>
                    <a:lnTo>
                      <a:pt x="4564" y="10"/>
                    </a:lnTo>
                    <a:lnTo>
                      <a:pt x="4563" y="9"/>
                    </a:lnTo>
                    <a:lnTo>
                      <a:pt x="4562" y="8"/>
                    </a:lnTo>
                    <a:lnTo>
                      <a:pt x="4562" y="6"/>
                    </a:lnTo>
                    <a:lnTo>
                      <a:pt x="4562" y="3"/>
                    </a:lnTo>
                    <a:lnTo>
                      <a:pt x="4563" y="1"/>
                    </a:lnTo>
                    <a:lnTo>
                      <a:pt x="4564" y="0"/>
                    </a:lnTo>
                    <a:lnTo>
                      <a:pt x="4567" y="0"/>
                    </a:lnTo>
                    <a:close/>
                    <a:moveTo>
                      <a:pt x="4705" y="0"/>
                    </a:moveTo>
                    <a:lnTo>
                      <a:pt x="4786" y="0"/>
                    </a:lnTo>
                    <a:lnTo>
                      <a:pt x="4788" y="0"/>
                    </a:lnTo>
                    <a:lnTo>
                      <a:pt x="4789" y="1"/>
                    </a:lnTo>
                    <a:lnTo>
                      <a:pt x="4791" y="3"/>
                    </a:lnTo>
                    <a:lnTo>
                      <a:pt x="4792" y="6"/>
                    </a:lnTo>
                    <a:lnTo>
                      <a:pt x="4791" y="8"/>
                    </a:lnTo>
                    <a:lnTo>
                      <a:pt x="4789" y="9"/>
                    </a:lnTo>
                    <a:lnTo>
                      <a:pt x="4788" y="10"/>
                    </a:lnTo>
                    <a:lnTo>
                      <a:pt x="4786" y="12"/>
                    </a:lnTo>
                    <a:lnTo>
                      <a:pt x="4705" y="12"/>
                    </a:lnTo>
                    <a:lnTo>
                      <a:pt x="4703" y="10"/>
                    </a:lnTo>
                    <a:lnTo>
                      <a:pt x="4700" y="9"/>
                    </a:lnTo>
                    <a:lnTo>
                      <a:pt x="4699" y="8"/>
                    </a:lnTo>
                    <a:lnTo>
                      <a:pt x="4699" y="6"/>
                    </a:lnTo>
                    <a:lnTo>
                      <a:pt x="4699" y="3"/>
                    </a:lnTo>
                    <a:lnTo>
                      <a:pt x="4700" y="1"/>
                    </a:lnTo>
                    <a:lnTo>
                      <a:pt x="4703" y="0"/>
                    </a:lnTo>
                    <a:lnTo>
                      <a:pt x="4705" y="0"/>
                    </a:lnTo>
                    <a:close/>
                    <a:moveTo>
                      <a:pt x="4844" y="0"/>
                    </a:moveTo>
                    <a:lnTo>
                      <a:pt x="4924" y="0"/>
                    </a:lnTo>
                    <a:lnTo>
                      <a:pt x="4926" y="0"/>
                    </a:lnTo>
                    <a:lnTo>
                      <a:pt x="4928" y="1"/>
                    </a:lnTo>
                    <a:lnTo>
                      <a:pt x="4929" y="3"/>
                    </a:lnTo>
                    <a:lnTo>
                      <a:pt x="4930" y="6"/>
                    </a:lnTo>
                    <a:lnTo>
                      <a:pt x="4929" y="8"/>
                    </a:lnTo>
                    <a:lnTo>
                      <a:pt x="4928" y="9"/>
                    </a:lnTo>
                    <a:lnTo>
                      <a:pt x="4926" y="10"/>
                    </a:lnTo>
                    <a:lnTo>
                      <a:pt x="4924" y="12"/>
                    </a:lnTo>
                    <a:lnTo>
                      <a:pt x="4844" y="12"/>
                    </a:lnTo>
                    <a:lnTo>
                      <a:pt x="4841" y="10"/>
                    </a:lnTo>
                    <a:lnTo>
                      <a:pt x="4839" y="9"/>
                    </a:lnTo>
                    <a:lnTo>
                      <a:pt x="4838" y="8"/>
                    </a:lnTo>
                    <a:lnTo>
                      <a:pt x="4838" y="6"/>
                    </a:lnTo>
                    <a:lnTo>
                      <a:pt x="4838" y="3"/>
                    </a:lnTo>
                    <a:lnTo>
                      <a:pt x="4839" y="1"/>
                    </a:lnTo>
                    <a:lnTo>
                      <a:pt x="4841" y="0"/>
                    </a:lnTo>
                    <a:lnTo>
                      <a:pt x="4844" y="0"/>
                    </a:lnTo>
                    <a:close/>
                    <a:moveTo>
                      <a:pt x="4982" y="0"/>
                    </a:moveTo>
                    <a:lnTo>
                      <a:pt x="5063" y="0"/>
                    </a:lnTo>
                    <a:lnTo>
                      <a:pt x="5064" y="0"/>
                    </a:lnTo>
                    <a:lnTo>
                      <a:pt x="5066" y="1"/>
                    </a:lnTo>
                    <a:lnTo>
                      <a:pt x="5068" y="3"/>
                    </a:lnTo>
                    <a:lnTo>
                      <a:pt x="5068" y="6"/>
                    </a:lnTo>
                    <a:lnTo>
                      <a:pt x="5068" y="8"/>
                    </a:lnTo>
                    <a:lnTo>
                      <a:pt x="5066" y="9"/>
                    </a:lnTo>
                    <a:lnTo>
                      <a:pt x="5064" y="10"/>
                    </a:lnTo>
                    <a:lnTo>
                      <a:pt x="5063" y="12"/>
                    </a:lnTo>
                    <a:lnTo>
                      <a:pt x="4982" y="12"/>
                    </a:lnTo>
                    <a:lnTo>
                      <a:pt x="4979" y="10"/>
                    </a:lnTo>
                    <a:lnTo>
                      <a:pt x="4977" y="9"/>
                    </a:lnTo>
                    <a:lnTo>
                      <a:pt x="4976" y="8"/>
                    </a:lnTo>
                    <a:lnTo>
                      <a:pt x="4976" y="6"/>
                    </a:lnTo>
                    <a:lnTo>
                      <a:pt x="4976" y="3"/>
                    </a:lnTo>
                    <a:lnTo>
                      <a:pt x="4977" y="1"/>
                    </a:lnTo>
                    <a:lnTo>
                      <a:pt x="4979" y="0"/>
                    </a:lnTo>
                    <a:lnTo>
                      <a:pt x="4982" y="0"/>
                    </a:lnTo>
                    <a:close/>
                    <a:moveTo>
                      <a:pt x="5119" y="0"/>
                    </a:moveTo>
                    <a:lnTo>
                      <a:pt x="5200" y="0"/>
                    </a:lnTo>
                    <a:lnTo>
                      <a:pt x="5203" y="0"/>
                    </a:lnTo>
                    <a:lnTo>
                      <a:pt x="5204" y="1"/>
                    </a:lnTo>
                    <a:lnTo>
                      <a:pt x="5206" y="3"/>
                    </a:lnTo>
                    <a:lnTo>
                      <a:pt x="5206" y="6"/>
                    </a:lnTo>
                    <a:lnTo>
                      <a:pt x="5206" y="8"/>
                    </a:lnTo>
                    <a:lnTo>
                      <a:pt x="5204" y="9"/>
                    </a:lnTo>
                    <a:lnTo>
                      <a:pt x="5203" y="10"/>
                    </a:lnTo>
                    <a:lnTo>
                      <a:pt x="5200" y="12"/>
                    </a:lnTo>
                    <a:lnTo>
                      <a:pt x="5119" y="12"/>
                    </a:lnTo>
                    <a:lnTo>
                      <a:pt x="5117" y="10"/>
                    </a:lnTo>
                    <a:lnTo>
                      <a:pt x="5116" y="9"/>
                    </a:lnTo>
                    <a:lnTo>
                      <a:pt x="5115" y="8"/>
                    </a:lnTo>
                    <a:lnTo>
                      <a:pt x="5115" y="6"/>
                    </a:lnTo>
                    <a:lnTo>
                      <a:pt x="5115" y="3"/>
                    </a:lnTo>
                    <a:lnTo>
                      <a:pt x="5116" y="1"/>
                    </a:lnTo>
                    <a:lnTo>
                      <a:pt x="5117" y="0"/>
                    </a:lnTo>
                    <a:lnTo>
                      <a:pt x="5119" y="0"/>
                    </a:lnTo>
                    <a:close/>
                    <a:moveTo>
                      <a:pt x="5258" y="0"/>
                    </a:moveTo>
                    <a:lnTo>
                      <a:pt x="5339" y="0"/>
                    </a:lnTo>
                    <a:lnTo>
                      <a:pt x="5341" y="0"/>
                    </a:lnTo>
                    <a:lnTo>
                      <a:pt x="5342" y="1"/>
                    </a:lnTo>
                    <a:lnTo>
                      <a:pt x="5343" y="3"/>
                    </a:lnTo>
                    <a:lnTo>
                      <a:pt x="5345" y="6"/>
                    </a:lnTo>
                    <a:lnTo>
                      <a:pt x="5343" y="8"/>
                    </a:lnTo>
                    <a:lnTo>
                      <a:pt x="5342" y="9"/>
                    </a:lnTo>
                    <a:lnTo>
                      <a:pt x="5341" y="10"/>
                    </a:lnTo>
                    <a:lnTo>
                      <a:pt x="5339" y="12"/>
                    </a:lnTo>
                    <a:lnTo>
                      <a:pt x="5258" y="12"/>
                    </a:lnTo>
                    <a:lnTo>
                      <a:pt x="5256" y="10"/>
                    </a:lnTo>
                    <a:lnTo>
                      <a:pt x="5253" y="9"/>
                    </a:lnTo>
                    <a:lnTo>
                      <a:pt x="5252" y="8"/>
                    </a:lnTo>
                    <a:lnTo>
                      <a:pt x="5252" y="6"/>
                    </a:lnTo>
                    <a:lnTo>
                      <a:pt x="5252" y="3"/>
                    </a:lnTo>
                    <a:lnTo>
                      <a:pt x="5253" y="1"/>
                    </a:lnTo>
                    <a:lnTo>
                      <a:pt x="5256" y="0"/>
                    </a:lnTo>
                    <a:lnTo>
                      <a:pt x="5258" y="0"/>
                    </a:lnTo>
                    <a:close/>
                    <a:moveTo>
                      <a:pt x="5396" y="0"/>
                    </a:moveTo>
                    <a:lnTo>
                      <a:pt x="5477" y="0"/>
                    </a:lnTo>
                    <a:lnTo>
                      <a:pt x="5478" y="0"/>
                    </a:lnTo>
                    <a:lnTo>
                      <a:pt x="5481" y="1"/>
                    </a:lnTo>
                    <a:lnTo>
                      <a:pt x="5482" y="3"/>
                    </a:lnTo>
                    <a:lnTo>
                      <a:pt x="5483" y="6"/>
                    </a:lnTo>
                    <a:lnTo>
                      <a:pt x="5482" y="8"/>
                    </a:lnTo>
                    <a:lnTo>
                      <a:pt x="5481" y="9"/>
                    </a:lnTo>
                    <a:lnTo>
                      <a:pt x="5478" y="10"/>
                    </a:lnTo>
                    <a:lnTo>
                      <a:pt x="5477" y="12"/>
                    </a:lnTo>
                    <a:lnTo>
                      <a:pt x="5396" y="12"/>
                    </a:lnTo>
                    <a:lnTo>
                      <a:pt x="5394" y="10"/>
                    </a:lnTo>
                    <a:lnTo>
                      <a:pt x="5392" y="9"/>
                    </a:lnTo>
                    <a:lnTo>
                      <a:pt x="5390" y="8"/>
                    </a:lnTo>
                    <a:lnTo>
                      <a:pt x="5390" y="6"/>
                    </a:lnTo>
                    <a:lnTo>
                      <a:pt x="5390" y="3"/>
                    </a:lnTo>
                    <a:lnTo>
                      <a:pt x="5392" y="1"/>
                    </a:lnTo>
                    <a:lnTo>
                      <a:pt x="5394" y="0"/>
                    </a:lnTo>
                    <a:lnTo>
                      <a:pt x="5396" y="0"/>
                    </a:lnTo>
                    <a:close/>
                    <a:moveTo>
                      <a:pt x="5535" y="0"/>
                    </a:moveTo>
                    <a:lnTo>
                      <a:pt x="5616" y="0"/>
                    </a:lnTo>
                    <a:lnTo>
                      <a:pt x="5617" y="0"/>
                    </a:lnTo>
                    <a:lnTo>
                      <a:pt x="5619" y="1"/>
                    </a:lnTo>
                    <a:lnTo>
                      <a:pt x="5621" y="3"/>
                    </a:lnTo>
                    <a:lnTo>
                      <a:pt x="5621" y="6"/>
                    </a:lnTo>
                    <a:lnTo>
                      <a:pt x="5621" y="8"/>
                    </a:lnTo>
                    <a:lnTo>
                      <a:pt x="5619" y="9"/>
                    </a:lnTo>
                    <a:lnTo>
                      <a:pt x="5617" y="10"/>
                    </a:lnTo>
                    <a:lnTo>
                      <a:pt x="5616" y="12"/>
                    </a:lnTo>
                    <a:lnTo>
                      <a:pt x="5535" y="12"/>
                    </a:lnTo>
                    <a:lnTo>
                      <a:pt x="5531" y="10"/>
                    </a:lnTo>
                    <a:lnTo>
                      <a:pt x="5530" y="9"/>
                    </a:lnTo>
                    <a:lnTo>
                      <a:pt x="5529" y="8"/>
                    </a:lnTo>
                    <a:lnTo>
                      <a:pt x="5529" y="6"/>
                    </a:lnTo>
                    <a:lnTo>
                      <a:pt x="5529" y="3"/>
                    </a:lnTo>
                    <a:lnTo>
                      <a:pt x="5530" y="1"/>
                    </a:lnTo>
                    <a:lnTo>
                      <a:pt x="5531" y="0"/>
                    </a:lnTo>
                    <a:lnTo>
                      <a:pt x="5535" y="0"/>
                    </a:lnTo>
                    <a:close/>
                    <a:moveTo>
                      <a:pt x="5672" y="0"/>
                    </a:moveTo>
                    <a:lnTo>
                      <a:pt x="5753" y="0"/>
                    </a:lnTo>
                    <a:lnTo>
                      <a:pt x="5755" y="0"/>
                    </a:lnTo>
                    <a:lnTo>
                      <a:pt x="5757" y="1"/>
                    </a:lnTo>
                    <a:lnTo>
                      <a:pt x="5759" y="3"/>
                    </a:lnTo>
                    <a:lnTo>
                      <a:pt x="5759" y="6"/>
                    </a:lnTo>
                    <a:lnTo>
                      <a:pt x="5759" y="8"/>
                    </a:lnTo>
                    <a:lnTo>
                      <a:pt x="5757" y="9"/>
                    </a:lnTo>
                    <a:lnTo>
                      <a:pt x="5755" y="10"/>
                    </a:lnTo>
                    <a:lnTo>
                      <a:pt x="5753" y="12"/>
                    </a:lnTo>
                    <a:lnTo>
                      <a:pt x="5672" y="12"/>
                    </a:lnTo>
                    <a:lnTo>
                      <a:pt x="5670" y="10"/>
                    </a:lnTo>
                    <a:lnTo>
                      <a:pt x="5669" y="9"/>
                    </a:lnTo>
                    <a:lnTo>
                      <a:pt x="5668" y="8"/>
                    </a:lnTo>
                    <a:lnTo>
                      <a:pt x="5668" y="6"/>
                    </a:lnTo>
                    <a:lnTo>
                      <a:pt x="5668" y="3"/>
                    </a:lnTo>
                    <a:lnTo>
                      <a:pt x="5669" y="1"/>
                    </a:lnTo>
                    <a:lnTo>
                      <a:pt x="5670" y="0"/>
                    </a:lnTo>
                    <a:lnTo>
                      <a:pt x="5672" y="0"/>
                    </a:lnTo>
                    <a:close/>
                    <a:moveTo>
                      <a:pt x="5811" y="0"/>
                    </a:moveTo>
                    <a:lnTo>
                      <a:pt x="5892" y="0"/>
                    </a:lnTo>
                    <a:lnTo>
                      <a:pt x="5894" y="0"/>
                    </a:lnTo>
                    <a:lnTo>
                      <a:pt x="5895" y="1"/>
                    </a:lnTo>
                    <a:lnTo>
                      <a:pt x="5896" y="3"/>
                    </a:lnTo>
                    <a:lnTo>
                      <a:pt x="5898" y="6"/>
                    </a:lnTo>
                    <a:lnTo>
                      <a:pt x="5896" y="8"/>
                    </a:lnTo>
                    <a:lnTo>
                      <a:pt x="5895" y="9"/>
                    </a:lnTo>
                    <a:lnTo>
                      <a:pt x="5894" y="10"/>
                    </a:lnTo>
                    <a:lnTo>
                      <a:pt x="5892" y="12"/>
                    </a:lnTo>
                    <a:lnTo>
                      <a:pt x="5811" y="12"/>
                    </a:lnTo>
                    <a:lnTo>
                      <a:pt x="5808" y="10"/>
                    </a:lnTo>
                    <a:lnTo>
                      <a:pt x="5806" y="9"/>
                    </a:lnTo>
                    <a:lnTo>
                      <a:pt x="5805" y="8"/>
                    </a:lnTo>
                    <a:lnTo>
                      <a:pt x="5805" y="6"/>
                    </a:lnTo>
                    <a:lnTo>
                      <a:pt x="5805" y="3"/>
                    </a:lnTo>
                    <a:lnTo>
                      <a:pt x="5806" y="1"/>
                    </a:lnTo>
                    <a:lnTo>
                      <a:pt x="5808" y="0"/>
                    </a:lnTo>
                    <a:lnTo>
                      <a:pt x="5811" y="0"/>
                    </a:lnTo>
                    <a:close/>
                    <a:moveTo>
                      <a:pt x="5949" y="0"/>
                    </a:moveTo>
                    <a:lnTo>
                      <a:pt x="6030" y="0"/>
                    </a:lnTo>
                    <a:lnTo>
                      <a:pt x="6031" y="0"/>
                    </a:lnTo>
                    <a:lnTo>
                      <a:pt x="6034" y="1"/>
                    </a:lnTo>
                    <a:lnTo>
                      <a:pt x="6035" y="3"/>
                    </a:lnTo>
                    <a:lnTo>
                      <a:pt x="6036" y="6"/>
                    </a:lnTo>
                    <a:lnTo>
                      <a:pt x="6035" y="8"/>
                    </a:lnTo>
                    <a:lnTo>
                      <a:pt x="6034" y="9"/>
                    </a:lnTo>
                    <a:lnTo>
                      <a:pt x="6031" y="10"/>
                    </a:lnTo>
                    <a:lnTo>
                      <a:pt x="6030" y="12"/>
                    </a:lnTo>
                    <a:lnTo>
                      <a:pt x="5949" y="12"/>
                    </a:lnTo>
                    <a:lnTo>
                      <a:pt x="5947" y="10"/>
                    </a:lnTo>
                    <a:lnTo>
                      <a:pt x="5945" y="9"/>
                    </a:lnTo>
                    <a:lnTo>
                      <a:pt x="5943" y="8"/>
                    </a:lnTo>
                    <a:lnTo>
                      <a:pt x="5943" y="6"/>
                    </a:lnTo>
                    <a:lnTo>
                      <a:pt x="5943" y="3"/>
                    </a:lnTo>
                    <a:lnTo>
                      <a:pt x="5945" y="1"/>
                    </a:lnTo>
                    <a:lnTo>
                      <a:pt x="5947" y="0"/>
                    </a:lnTo>
                    <a:lnTo>
                      <a:pt x="5949" y="0"/>
                    </a:lnTo>
                    <a:close/>
                    <a:moveTo>
                      <a:pt x="6088" y="0"/>
                    </a:moveTo>
                    <a:lnTo>
                      <a:pt x="6169" y="0"/>
                    </a:lnTo>
                    <a:lnTo>
                      <a:pt x="6170" y="0"/>
                    </a:lnTo>
                    <a:lnTo>
                      <a:pt x="6172" y="1"/>
                    </a:lnTo>
                    <a:lnTo>
                      <a:pt x="6173" y="3"/>
                    </a:lnTo>
                    <a:lnTo>
                      <a:pt x="6173" y="6"/>
                    </a:lnTo>
                    <a:lnTo>
                      <a:pt x="6173" y="8"/>
                    </a:lnTo>
                    <a:lnTo>
                      <a:pt x="6172" y="9"/>
                    </a:lnTo>
                    <a:lnTo>
                      <a:pt x="6170" y="10"/>
                    </a:lnTo>
                    <a:lnTo>
                      <a:pt x="6169" y="12"/>
                    </a:lnTo>
                    <a:lnTo>
                      <a:pt x="6088" y="12"/>
                    </a:lnTo>
                    <a:lnTo>
                      <a:pt x="6084" y="10"/>
                    </a:lnTo>
                    <a:lnTo>
                      <a:pt x="6083" y="9"/>
                    </a:lnTo>
                    <a:lnTo>
                      <a:pt x="6082" y="8"/>
                    </a:lnTo>
                    <a:lnTo>
                      <a:pt x="6082" y="6"/>
                    </a:lnTo>
                    <a:lnTo>
                      <a:pt x="6082" y="3"/>
                    </a:lnTo>
                    <a:lnTo>
                      <a:pt x="6083" y="1"/>
                    </a:lnTo>
                    <a:lnTo>
                      <a:pt x="6084" y="0"/>
                    </a:lnTo>
                    <a:lnTo>
                      <a:pt x="6088" y="0"/>
                    </a:lnTo>
                    <a:close/>
                    <a:moveTo>
                      <a:pt x="6225" y="0"/>
                    </a:moveTo>
                    <a:lnTo>
                      <a:pt x="6306" y="0"/>
                    </a:lnTo>
                    <a:lnTo>
                      <a:pt x="6308" y="0"/>
                    </a:lnTo>
                    <a:lnTo>
                      <a:pt x="6310" y="1"/>
                    </a:lnTo>
                    <a:lnTo>
                      <a:pt x="6312" y="3"/>
                    </a:lnTo>
                    <a:lnTo>
                      <a:pt x="6312" y="6"/>
                    </a:lnTo>
                    <a:lnTo>
                      <a:pt x="6312" y="8"/>
                    </a:lnTo>
                    <a:lnTo>
                      <a:pt x="6310" y="9"/>
                    </a:lnTo>
                    <a:lnTo>
                      <a:pt x="6308" y="10"/>
                    </a:lnTo>
                    <a:lnTo>
                      <a:pt x="6306" y="12"/>
                    </a:lnTo>
                    <a:lnTo>
                      <a:pt x="6225" y="12"/>
                    </a:lnTo>
                    <a:lnTo>
                      <a:pt x="6223" y="10"/>
                    </a:lnTo>
                    <a:lnTo>
                      <a:pt x="6222" y="9"/>
                    </a:lnTo>
                    <a:lnTo>
                      <a:pt x="6220" y="8"/>
                    </a:lnTo>
                    <a:lnTo>
                      <a:pt x="6220" y="6"/>
                    </a:lnTo>
                    <a:lnTo>
                      <a:pt x="6220" y="3"/>
                    </a:lnTo>
                    <a:lnTo>
                      <a:pt x="6222" y="1"/>
                    </a:lnTo>
                    <a:lnTo>
                      <a:pt x="6223" y="0"/>
                    </a:lnTo>
                    <a:lnTo>
                      <a:pt x="6225" y="0"/>
                    </a:lnTo>
                    <a:close/>
                    <a:moveTo>
                      <a:pt x="6364" y="0"/>
                    </a:moveTo>
                    <a:lnTo>
                      <a:pt x="6444" y="0"/>
                    </a:lnTo>
                    <a:lnTo>
                      <a:pt x="6447" y="0"/>
                    </a:lnTo>
                    <a:lnTo>
                      <a:pt x="6448" y="1"/>
                    </a:lnTo>
                    <a:lnTo>
                      <a:pt x="6449" y="3"/>
                    </a:lnTo>
                    <a:lnTo>
                      <a:pt x="6450" y="6"/>
                    </a:lnTo>
                    <a:lnTo>
                      <a:pt x="6449" y="8"/>
                    </a:lnTo>
                    <a:lnTo>
                      <a:pt x="6448" y="9"/>
                    </a:lnTo>
                    <a:lnTo>
                      <a:pt x="6447" y="10"/>
                    </a:lnTo>
                    <a:lnTo>
                      <a:pt x="6444" y="12"/>
                    </a:lnTo>
                    <a:lnTo>
                      <a:pt x="6364" y="12"/>
                    </a:lnTo>
                    <a:lnTo>
                      <a:pt x="6361" y="10"/>
                    </a:lnTo>
                    <a:lnTo>
                      <a:pt x="6359" y="9"/>
                    </a:lnTo>
                    <a:lnTo>
                      <a:pt x="6358" y="8"/>
                    </a:lnTo>
                    <a:lnTo>
                      <a:pt x="6358" y="6"/>
                    </a:lnTo>
                    <a:lnTo>
                      <a:pt x="6358" y="3"/>
                    </a:lnTo>
                    <a:lnTo>
                      <a:pt x="6359" y="1"/>
                    </a:lnTo>
                    <a:lnTo>
                      <a:pt x="6361" y="0"/>
                    </a:lnTo>
                    <a:lnTo>
                      <a:pt x="6364" y="0"/>
                    </a:lnTo>
                    <a:close/>
                    <a:moveTo>
                      <a:pt x="6502" y="0"/>
                    </a:moveTo>
                    <a:lnTo>
                      <a:pt x="6583" y="0"/>
                    </a:lnTo>
                    <a:lnTo>
                      <a:pt x="6584" y="0"/>
                    </a:lnTo>
                    <a:lnTo>
                      <a:pt x="6587" y="1"/>
                    </a:lnTo>
                    <a:lnTo>
                      <a:pt x="6588" y="3"/>
                    </a:lnTo>
                    <a:lnTo>
                      <a:pt x="6589" y="6"/>
                    </a:lnTo>
                    <a:lnTo>
                      <a:pt x="6588" y="8"/>
                    </a:lnTo>
                    <a:lnTo>
                      <a:pt x="6587" y="9"/>
                    </a:lnTo>
                    <a:lnTo>
                      <a:pt x="6584" y="10"/>
                    </a:lnTo>
                    <a:lnTo>
                      <a:pt x="6583" y="12"/>
                    </a:lnTo>
                    <a:lnTo>
                      <a:pt x="6502" y="12"/>
                    </a:lnTo>
                    <a:lnTo>
                      <a:pt x="6500" y="10"/>
                    </a:lnTo>
                    <a:lnTo>
                      <a:pt x="6497" y="9"/>
                    </a:lnTo>
                    <a:lnTo>
                      <a:pt x="6496" y="8"/>
                    </a:lnTo>
                    <a:lnTo>
                      <a:pt x="6496" y="6"/>
                    </a:lnTo>
                    <a:lnTo>
                      <a:pt x="6496" y="3"/>
                    </a:lnTo>
                    <a:lnTo>
                      <a:pt x="6497" y="1"/>
                    </a:lnTo>
                    <a:lnTo>
                      <a:pt x="6500" y="0"/>
                    </a:lnTo>
                    <a:lnTo>
                      <a:pt x="6502" y="0"/>
                    </a:lnTo>
                    <a:close/>
                    <a:moveTo>
                      <a:pt x="6641" y="0"/>
                    </a:moveTo>
                    <a:lnTo>
                      <a:pt x="6722" y="0"/>
                    </a:lnTo>
                    <a:lnTo>
                      <a:pt x="6723" y="0"/>
                    </a:lnTo>
                    <a:lnTo>
                      <a:pt x="6725" y="1"/>
                    </a:lnTo>
                    <a:lnTo>
                      <a:pt x="6726" y="3"/>
                    </a:lnTo>
                    <a:lnTo>
                      <a:pt x="6726" y="6"/>
                    </a:lnTo>
                    <a:lnTo>
                      <a:pt x="6726" y="8"/>
                    </a:lnTo>
                    <a:lnTo>
                      <a:pt x="6725" y="9"/>
                    </a:lnTo>
                    <a:lnTo>
                      <a:pt x="6723" y="10"/>
                    </a:lnTo>
                    <a:lnTo>
                      <a:pt x="6722" y="12"/>
                    </a:lnTo>
                    <a:lnTo>
                      <a:pt x="6641" y="12"/>
                    </a:lnTo>
                    <a:lnTo>
                      <a:pt x="6637" y="10"/>
                    </a:lnTo>
                    <a:lnTo>
                      <a:pt x="6636" y="9"/>
                    </a:lnTo>
                    <a:lnTo>
                      <a:pt x="6635" y="8"/>
                    </a:lnTo>
                    <a:lnTo>
                      <a:pt x="6635" y="6"/>
                    </a:lnTo>
                    <a:lnTo>
                      <a:pt x="6635" y="3"/>
                    </a:lnTo>
                    <a:lnTo>
                      <a:pt x="6636" y="1"/>
                    </a:lnTo>
                    <a:lnTo>
                      <a:pt x="6637" y="0"/>
                    </a:lnTo>
                    <a:lnTo>
                      <a:pt x="6641" y="0"/>
                    </a:lnTo>
                    <a:close/>
                    <a:moveTo>
                      <a:pt x="6778" y="0"/>
                    </a:moveTo>
                    <a:lnTo>
                      <a:pt x="6859" y="0"/>
                    </a:lnTo>
                    <a:lnTo>
                      <a:pt x="6861" y="0"/>
                    </a:lnTo>
                    <a:lnTo>
                      <a:pt x="6862" y="1"/>
                    </a:lnTo>
                    <a:lnTo>
                      <a:pt x="6865" y="3"/>
                    </a:lnTo>
                    <a:lnTo>
                      <a:pt x="6865" y="6"/>
                    </a:lnTo>
                    <a:lnTo>
                      <a:pt x="6865" y="8"/>
                    </a:lnTo>
                    <a:lnTo>
                      <a:pt x="6862" y="9"/>
                    </a:lnTo>
                    <a:lnTo>
                      <a:pt x="6861" y="10"/>
                    </a:lnTo>
                    <a:lnTo>
                      <a:pt x="6859" y="12"/>
                    </a:lnTo>
                    <a:lnTo>
                      <a:pt x="6778" y="12"/>
                    </a:lnTo>
                    <a:lnTo>
                      <a:pt x="6776" y="10"/>
                    </a:lnTo>
                    <a:lnTo>
                      <a:pt x="6775" y="9"/>
                    </a:lnTo>
                    <a:lnTo>
                      <a:pt x="6773" y="8"/>
                    </a:lnTo>
                    <a:lnTo>
                      <a:pt x="6773" y="6"/>
                    </a:lnTo>
                    <a:lnTo>
                      <a:pt x="6773" y="3"/>
                    </a:lnTo>
                    <a:lnTo>
                      <a:pt x="6775" y="1"/>
                    </a:lnTo>
                    <a:lnTo>
                      <a:pt x="6776" y="0"/>
                    </a:lnTo>
                    <a:lnTo>
                      <a:pt x="6778" y="0"/>
                    </a:lnTo>
                    <a:close/>
                    <a:moveTo>
                      <a:pt x="6917" y="0"/>
                    </a:moveTo>
                    <a:lnTo>
                      <a:pt x="6997" y="0"/>
                    </a:lnTo>
                    <a:lnTo>
                      <a:pt x="7000" y="0"/>
                    </a:lnTo>
                    <a:lnTo>
                      <a:pt x="7001" y="1"/>
                    </a:lnTo>
                    <a:lnTo>
                      <a:pt x="7002" y="3"/>
                    </a:lnTo>
                    <a:lnTo>
                      <a:pt x="7003" y="6"/>
                    </a:lnTo>
                    <a:lnTo>
                      <a:pt x="7002" y="8"/>
                    </a:lnTo>
                    <a:lnTo>
                      <a:pt x="7001" y="9"/>
                    </a:lnTo>
                    <a:lnTo>
                      <a:pt x="7000" y="10"/>
                    </a:lnTo>
                    <a:lnTo>
                      <a:pt x="6997" y="12"/>
                    </a:lnTo>
                    <a:lnTo>
                      <a:pt x="6917" y="12"/>
                    </a:lnTo>
                    <a:lnTo>
                      <a:pt x="6914" y="10"/>
                    </a:lnTo>
                    <a:lnTo>
                      <a:pt x="6912" y="9"/>
                    </a:lnTo>
                    <a:lnTo>
                      <a:pt x="6911" y="8"/>
                    </a:lnTo>
                    <a:lnTo>
                      <a:pt x="6911" y="6"/>
                    </a:lnTo>
                    <a:lnTo>
                      <a:pt x="6911" y="3"/>
                    </a:lnTo>
                    <a:lnTo>
                      <a:pt x="6912" y="1"/>
                    </a:lnTo>
                    <a:lnTo>
                      <a:pt x="6914" y="0"/>
                    </a:lnTo>
                    <a:lnTo>
                      <a:pt x="6917" y="0"/>
                    </a:lnTo>
                    <a:close/>
                    <a:moveTo>
                      <a:pt x="7055" y="0"/>
                    </a:moveTo>
                    <a:lnTo>
                      <a:pt x="7136" y="0"/>
                    </a:lnTo>
                    <a:lnTo>
                      <a:pt x="7137" y="0"/>
                    </a:lnTo>
                    <a:lnTo>
                      <a:pt x="7139" y="1"/>
                    </a:lnTo>
                    <a:lnTo>
                      <a:pt x="7141" y="3"/>
                    </a:lnTo>
                    <a:lnTo>
                      <a:pt x="7142" y="6"/>
                    </a:lnTo>
                    <a:lnTo>
                      <a:pt x="7141" y="8"/>
                    </a:lnTo>
                    <a:lnTo>
                      <a:pt x="7139" y="9"/>
                    </a:lnTo>
                    <a:lnTo>
                      <a:pt x="7137" y="10"/>
                    </a:lnTo>
                    <a:lnTo>
                      <a:pt x="7136" y="12"/>
                    </a:lnTo>
                    <a:lnTo>
                      <a:pt x="7055" y="12"/>
                    </a:lnTo>
                    <a:lnTo>
                      <a:pt x="7053" y="10"/>
                    </a:lnTo>
                    <a:lnTo>
                      <a:pt x="7050" y="9"/>
                    </a:lnTo>
                    <a:lnTo>
                      <a:pt x="7049" y="8"/>
                    </a:lnTo>
                    <a:lnTo>
                      <a:pt x="7049" y="6"/>
                    </a:lnTo>
                    <a:lnTo>
                      <a:pt x="7049" y="3"/>
                    </a:lnTo>
                    <a:lnTo>
                      <a:pt x="7050" y="1"/>
                    </a:lnTo>
                    <a:lnTo>
                      <a:pt x="7053" y="0"/>
                    </a:lnTo>
                    <a:lnTo>
                      <a:pt x="7055" y="0"/>
                    </a:lnTo>
                    <a:close/>
                    <a:moveTo>
                      <a:pt x="7194" y="0"/>
                    </a:moveTo>
                    <a:lnTo>
                      <a:pt x="7274" y="0"/>
                    </a:lnTo>
                    <a:lnTo>
                      <a:pt x="7276" y="0"/>
                    </a:lnTo>
                    <a:lnTo>
                      <a:pt x="7278" y="1"/>
                    </a:lnTo>
                    <a:lnTo>
                      <a:pt x="7279" y="3"/>
                    </a:lnTo>
                    <a:lnTo>
                      <a:pt x="7279" y="6"/>
                    </a:lnTo>
                    <a:lnTo>
                      <a:pt x="7279" y="8"/>
                    </a:lnTo>
                    <a:lnTo>
                      <a:pt x="7278" y="9"/>
                    </a:lnTo>
                    <a:lnTo>
                      <a:pt x="7276" y="10"/>
                    </a:lnTo>
                    <a:lnTo>
                      <a:pt x="7274" y="12"/>
                    </a:lnTo>
                    <a:lnTo>
                      <a:pt x="7194" y="12"/>
                    </a:lnTo>
                    <a:lnTo>
                      <a:pt x="7190" y="10"/>
                    </a:lnTo>
                    <a:lnTo>
                      <a:pt x="7189" y="9"/>
                    </a:lnTo>
                    <a:lnTo>
                      <a:pt x="7188" y="8"/>
                    </a:lnTo>
                    <a:lnTo>
                      <a:pt x="7188" y="6"/>
                    </a:lnTo>
                    <a:lnTo>
                      <a:pt x="7188" y="3"/>
                    </a:lnTo>
                    <a:lnTo>
                      <a:pt x="7189" y="1"/>
                    </a:lnTo>
                    <a:lnTo>
                      <a:pt x="7190" y="0"/>
                    </a:lnTo>
                    <a:lnTo>
                      <a:pt x="7194" y="0"/>
                    </a:lnTo>
                    <a:close/>
                    <a:moveTo>
                      <a:pt x="7331" y="0"/>
                    </a:moveTo>
                    <a:lnTo>
                      <a:pt x="7412" y="0"/>
                    </a:lnTo>
                    <a:lnTo>
                      <a:pt x="7414" y="0"/>
                    </a:lnTo>
                    <a:lnTo>
                      <a:pt x="7415" y="1"/>
                    </a:lnTo>
                    <a:lnTo>
                      <a:pt x="7418" y="3"/>
                    </a:lnTo>
                    <a:lnTo>
                      <a:pt x="7418" y="6"/>
                    </a:lnTo>
                    <a:lnTo>
                      <a:pt x="7418" y="8"/>
                    </a:lnTo>
                    <a:lnTo>
                      <a:pt x="7415" y="9"/>
                    </a:lnTo>
                    <a:lnTo>
                      <a:pt x="7414" y="10"/>
                    </a:lnTo>
                    <a:lnTo>
                      <a:pt x="7412" y="12"/>
                    </a:lnTo>
                    <a:lnTo>
                      <a:pt x="7331" y="12"/>
                    </a:lnTo>
                    <a:lnTo>
                      <a:pt x="7329" y="10"/>
                    </a:lnTo>
                    <a:lnTo>
                      <a:pt x="7327" y="9"/>
                    </a:lnTo>
                    <a:lnTo>
                      <a:pt x="7326" y="8"/>
                    </a:lnTo>
                    <a:lnTo>
                      <a:pt x="7326" y="6"/>
                    </a:lnTo>
                    <a:lnTo>
                      <a:pt x="7326" y="3"/>
                    </a:lnTo>
                    <a:lnTo>
                      <a:pt x="7327" y="1"/>
                    </a:lnTo>
                    <a:lnTo>
                      <a:pt x="7329" y="0"/>
                    </a:lnTo>
                    <a:lnTo>
                      <a:pt x="7331" y="0"/>
                    </a:lnTo>
                    <a:close/>
                    <a:moveTo>
                      <a:pt x="7470" y="0"/>
                    </a:moveTo>
                    <a:lnTo>
                      <a:pt x="7550" y="0"/>
                    </a:lnTo>
                    <a:lnTo>
                      <a:pt x="7553" y="0"/>
                    </a:lnTo>
                    <a:lnTo>
                      <a:pt x="7554" y="1"/>
                    </a:lnTo>
                    <a:lnTo>
                      <a:pt x="7555" y="3"/>
                    </a:lnTo>
                    <a:lnTo>
                      <a:pt x="7556" y="6"/>
                    </a:lnTo>
                    <a:lnTo>
                      <a:pt x="7555" y="8"/>
                    </a:lnTo>
                    <a:lnTo>
                      <a:pt x="7554" y="9"/>
                    </a:lnTo>
                    <a:lnTo>
                      <a:pt x="7553" y="10"/>
                    </a:lnTo>
                    <a:lnTo>
                      <a:pt x="7550" y="12"/>
                    </a:lnTo>
                    <a:lnTo>
                      <a:pt x="7470" y="12"/>
                    </a:lnTo>
                    <a:lnTo>
                      <a:pt x="7467" y="10"/>
                    </a:lnTo>
                    <a:lnTo>
                      <a:pt x="7465" y="9"/>
                    </a:lnTo>
                    <a:lnTo>
                      <a:pt x="7464" y="8"/>
                    </a:lnTo>
                    <a:lnTo>
                      <a:pt x="7464" y="6"/>
                    </a:lnTo>
                    <a:lnTo>
                      <a:pt x="7464" y="3"/>
                    </a:lnTo>
                    <a:lnTo>
                      <a:pt x="7465" y="1"/>
                    </a:lnTo>
                    <a:lnTo>
                      <a:pt x="7467" y="0"/>
                    </a:lnTo>
                    <a:lnTo>
                      <a:pt x="7470" y="0"/>
                    </a:lnTo>
                    <a:close/>
                    <a:moveTo>
                      <a:pt x="7608" y="0"/>
                    </a:moveTo>
                    <a:lnTo>
                      <a:pt x="7689" y="0"/>
                    </a:lnTo>
                    <a:lnTo>
                      <a:pt x="7690" y="0"/>
                    </a:lnTo>
                    <a:lnTo>
                      <a:pt x="7692" y="1"/>
                    </a:lnTo>
                    <a:lnTo>
                      <a:pt x="7694" y="3"/>
                    </a:lnTo>
                    <a:lnTo>
                      <a:pt x="7695" y="6"/>
                    </a:lnTo>
                    <a:lnTo>
                      <a:pt x="7694" y="8"/>
                    </a:lnTo>
                    <a:lnTo>
                      <a:pt x="7692" y="9"/>
                    </a:lnTo>
                    <a:lnTo>
                      <a:pt x="7690" y="10"/>
                    </a:lnTo>
                    <a:lnTo>
                      <a:pt x="7689" y="12"/>
                    </a:lnTo>
                    <a:lnTo>
                      <a:pt x="7608" y="12"/>
                    </a:lnTo>
                    <a:lnTo>
                      <a:pt x="7606" y="10"/>
                    </a:lnTo>
                    <a:lnTo>
                      <a:pt x="7603" y="9"/>
                    </a:lnTo>
                    <a:lnTo>
                      <a:pt x="7602" y="8"/>
                    </a:lnTo>
                    <a:lnTo>
                      <a:pt x="7602" y="6"/>
                    </a:lnTo>
                    <a:lnTo>
                      <a:pt x="7602" y="3"/>
                    </a:lnTo>
                    <a:lnTo>
                      <a:pt x="7603" y="1"/>
                    </a:lnTo>
                    <a:lnTo>
                      <a:pt x="7606" y="0"/>
                    </a:lnTo>
                    <a:lnTo>
                      <a:pt x="7608" y="0"/>
                    </a:lnTo>
                    <a:close/>
                    <a:moveTo>
                      <a:pt x="7747" y="0"/>
                    </a:moveTo>
                    <a:lnTo>
                      <a:pt x="7827" y="0"/>
                    </a:lnTo>
                    <a:lnTo>
                      <a:pt x="7828" y="0"/>
                    </a:lnTo>
                    <a:lnTo>
                      <a:pt x="7831" y="1"/>
                    </a:lnTo>
                    <a:lnTo>
                      <a:pt x="7832" y="3"/>
                    </a:lnTo>
                    <a:lnTo>
                      <a:pt x="7832" y="6"/>
                    </a:lnTo>
                    <a:lnTo>
                      <a:pt x="7832" y="8"/>
                    </a:lnTo>
                    <a:lnTo>
                      <a:pt x="7831" y="9"/>
                    </a:lnTo>
                    <a:lnTo>
                      <a:pt x="7828" y="10"/>
                    </a:lnTo>
                    <a:lnTo>
                      <a:pt x="7827" y="12"/>
                    </a:lnTo>
                    <a:lnTo>
                      <a:pt x="7747" y="12"/>
                    </a:lnTo>
                    <a:lnTo>
                      <a:pt x="7743" y="10"/>
                    </a:lnTo>
                    <a:lnTo>
                      <a:pt x="7742" y="9"/>
                    </a:lnTo>
                    <a:lnTo>
                      <a:pt x="7741" y="8"/>
                    </a:lnTo>
                    <a:lnTo>
                      <a:pt x="7741" y="6"/>
                    </a:lnTo>
                    <a:lnTo>
                      <a:pt x="7741" y="3"/>
                    </a:lnTo>
                    <a:lnTo>
                      <a:pt x="7742" y="1"/>
                    </a:lnTo>
                    <a:lnTo>
                      <a:pt x="7743" y="0"/>
                    </a:lnTo>
                    <a:lnTo>
                      <a:pt x="7747" y="0"/>
                    </a:lnTo>
                    <a:close/>
                    <a:moveTo>
                      <a:pt x="7884" y="0"/>
                    </a:moveTo>
                    <a:lnTo>
                      <a:pt x="7965" y="0"/>
                    </a:lnTo>
                    <a:lnTo>
                      <a:pt x="7967" y="0"/>
                    </a:lnTo>
                    <a:lnTo>
                      <a:pt x="7968" y="1"/>
                    </a:lnTo>
                    <a:lnTo>
                      <a:pt x="7971" y="3"/>
                    </a:lnTo>
                    <a:lnTo>
                      <a:pt x="7971" y="6"/>
                    </a:lnTo>
                    <a:lnTo>
                      <a:pt x="7971" y="8"/>
                    </a:lnTo>
                    <a:lnTo>
                      <a:pt x="7968" y="9"/>
                    </a:lnTo>
                    <a:lnTo>
                      <a:pt x="7967" y="10"/>
                    </a:lnTo>
                    <a:lnTo>
                      <a:pt x="7965" y="12"/>
                    </a:lnTo>
                    <a:lnTo>
                      <a:pt x="7884" y="12"/>
                    </a:lnTo>
                    <a:lnTo>
                      <a:pt x="7881" y="10"/>
                    </a:lnTo>
                    <a:lnTo>
                      <a:pt x="7880" y="9"/>
                    </a:lnTo>
                    <a:lnTo>
                      <a:pt x="7879" y="8"/>
                    </a:lnTo>
                    <a:lnTo>
                      <a:pt x="7879" y="6"/>
                    </a:lnTo>
                    <a:lnTo>
                      <a:pt x="7879" y="3"/>
                    </a:lnTo>
                    <a:lnTo>
                      <a:pt x="7880" y="1"/>
                    </a:lnTo>
                    <a:lnTo>
                      <a:pt x="7881" y="0"/>
                    </a:lnTo>
                    <a:lnTo>
                      <a:pt x="7884" y="0"/>
                    </a:lnTo>
                    <a:close/>
                    <a:moveTo>
                      <a:pt x="8022" y="0"/>
                    </a:moveTo>
                    <a:lnTo>
                      <a:pt x="8103" y="0"/>
                    </a:lnTo>
                    <a:lnTo>
                      <a:pt x="8106" y="0"/>
                    </a:lnTo>
                    <a:lnTo>
                      <a:pt x="8107" y="1"/>
                    </a:lnTo>
                    <a:lnTo>
                      <a:pt x="8108" y="3"/>
                    </a:lnTo>
                    <a:lnTo>
                      <a:pt x="8109" y="6"/>
                    </a:lnTo>
                    <a:lnTo>
                      <a:pt x="8108" y="8"/>
                    </a:lnTo>
                    <a:lnTo>
                      <a:pt x="8107" y="9"/>
                    </a:lnTo>
                    <a:lnTo>
                      <a:pt x="8106" y="10"/>
                    </a:lnTo>
                    <a:lnTo>
                      <a:pt x="8103" y="12"/>
                    </a:lnTo>
                    <a:lnTo>
                      <a:pt x="8022" y="12"/>
                    </a:lnTo>
                    <a:lnTo>
                      <a:pt x="8020" y="10"/>
                    </a:lnTo>
                    <a:lnTo>
                      <a:pt x="8018" y="9"/>
                    </a:lnTo>
                    <a:lnTo>
                      <a:pt x="8016" y="8"/>
                    </a:lnTo>
                    <a:lnTo>
                      <a:pt x="8016" y="6"/>
                    </a:lnTo>
                    <a:lnTo>
                      <a:pt x="8016" y="3"/>
                    </a:lnTo>
                    <a:lnTo>
                      <a:pt x="8018" y="1"/>
                    </a:lnTo>
                    <a:lnTo>
                      <a:pt x="8020" y="0"/>
                    </a:lnTo>
                    <a:lnTo>
                      <a:pt x="8022" y="0"/>
                    </a:lnTo>
                    <a:close/>
                    <a:moveTo>
                      <a:pt x="8161" y="0"/>
                    </a:moveTo>
                    <a:lnTo>
                      <a:pt x="8242" y="0"/>
                    </a:lnTo>
                    <a:lnTo>
                      <a:pt x="8243" y="0"/>
                    </a:lnTo>
                    <a:lnTo>
                      <a:pt x="8245" y="1"/>
                    </a:lnTo>
                    <a:lnTo>
                      <a:pt x="8246" y="3"/>
                    </a:lnTo>
                    <a:lnTo>
                      <a:pt x="8248" y="6"/>
                    </a:lnTo>
                    <a:lnTo>
                      <a:pt x="8246" y="8"/>
                    </a:lnTo>
                    <a:lnTo>
                      <a:pt x="8245" y="9"/>
                    </a:lnTo>
                    <a:lnTo>
                      <a:pt x="8243" y="10"/>
                    </a:lnTo>
                    <a:lnTo>
                      <a:pt x="8242" y="12"/>
                    </a:lnTo>
                    <a:lnTo>
                      <a:pt x="8161" y="12"/>
                    </a:lnTo>
                    <a:lnTo>
                      <a:pt x="8159" y="10"/>
                    </a:lnTo>
                    <a:lnTo>
                      <a:pt x="8156" y="9"/>
                    </a:lnTo>
                    <a:lnTo>
                      <a:pt x="8155" y="8"/>
                    </a:lnTo>
                    <a:lnTo>
                      <a:pt x="8155" y="6"/>
                    </a:lnTo>
                    <a:lnTo>
                      <a:pt x="8155" y="3"/>
                    </a:lnTo>
                    <a:lnTo>
                      <a:pt x="8156" y="1"/>
                    </a:lnTo>
                    <a:lnTo>
                      <a:pt x="8159" y="0"/>
                    </a:lnTo>
                    <a:lnTo>
                      <a:pt x="8161" y="0"/>
                    </a:lnTo>
                    <a:close/>
                    <a:moveTo>
                      <a:pt x="8299" y="0"/>
                    </a:moveTo>
                    <a:lnTo>
                      <a:pt x="8380" y="0"/>
                    </a:lnTo>
                    <a:lnTo>
                      <a:pt x="8381" y="0"/>
                    </a:lnTo>
                    <a:lnTo>
                      <a:pt x="8384" y="1"/>
                    </a:lnTo>
                    <a:lnTo>
                      <a:pt x="8385" y="3"/>
                    </a:lnTo>
                    <a:lnTo>
                      <a:pt x="8385" y="6"/>
                    </a:lnTo>
                    <a:lnTo>
                      <a:pt x="8385" y="8"/>
                    </a:lnTo>
                    <a:lnTo>
                      <a:pt x="8384" y="9"/>
                    </a:lnTo>
                    <a:lnTo>
                      <a:pt x="8381" y="10"/>
                    </a:lnTo>
                    <a:lnTo>
                      <a:pt x="8380" y="12"/>
                    </a:lnTo>
                    <a:lnTo>
                      <a:pt x="8299" y="12"/>
                    </a:lnTo>
                    <a:lnTo>
                      <a:pt x="8296" y="10"/>
                    </a:lnTo>
                    <a:lnTo>
                      <a:pt x="8295" y="9"/>
                    </a:lnTo>
                    <a:lnTo>
                      <a:pt x="8293" y="8"/>
                    </a:lnTo>
                    <a:lnTo>
                      <a:pt x="8293" y="6"/>
                    </a:lnTo>
                    <a:lnTo>
                      <a:pt x="8293" y="3"/>
                    </a:lnTo>
                    <a:lnTo>
                      <a:pt x="8295" y="1"/>
                    </a:lnTo>
                    <a:lnTo>
                      <a:pt x="8296" y="0"/>
                    </a:lnTo>
                    <a:lnTo>
                      <a:pt x="8299" y="0"/>
                    </a:lnTo>
                    <a:close/>
                    <a:moveTo>
                      <a:pt x="8437" y="0"/>
                    </a:moveTo>
                    <a:lnTo>
                      <a:pt x="8518" y="0"/>
                    </a:lnTo>
                    <a:lnTo>
                      <a:pt x="8520" y="0"/>
                    </a:lnTo>
                    <a:lnTo>
                      <a:pt x="8521" y="1"/>
                    </a:lnTo>
                    <a:lnTo>
                      <a:pt x="8524" y="3"/>
                    </a:lnTo>
                    <a:lnTo>
                      <a:pt x="8524" y="6"/>
                    </a:lnTo>
                    <a:lnTo>
                      <a:pt x="8524" y="8"/>
                    </a:lnTo>
                    <a:lnTo>
                      <a:pt x="8521" y="9"/>
                    </a:lnTo>
                    <a:lnTo>
                      <a:pt x="8520" y="10"/>
                    </a:lnTo>
                    <a:lnTo>
                      <a:pt x="8518" y="12"/>
                    </a:lnTo>
                    <a:lnTo>
                      <a:pt x="8437" y="12"/>
                    </a:lnTo>
                    <a:lnTo>
                      <a:pt x="8434" y="10"/>
                    </a:lnTo>
                    <a:lnTo>
                      <a:pt x="8433" y="9"/>
                    </a:lnTo>
                    <a:lnTo>
                      <a:pt x="8432" y="8"/>
                    </a:lnTo>
                    <a:lnTo>
                      <a:pt x="8432" y="6"/>
                    </a:lnTo>
                    <a:lnTo>
                      <a:pt x="8432" y="3"/>
                    </a:lnTo>
                    <a:lnTo>
                      <a:pt x="8433" y="1"/>
                    </a:lnTo>
                    <a:lnTo>
                      <a:pt x="8434" y="0"/>
                    </a:lnTo>
                    <a:lnTo>
                      <a:pt x="8437" y="0"/>
                    </a:lnTo>
                    <a:close/>
                    <a:moveTo>
                      <a:pt x="8575" y="0"/>
                    </a:moveTo>
                    <a:lnTo>
                      <a:pt x="8656" y="0"/>
                    </a:lnTo>
                    <a:lnTo>
                      <a:pt x="8658" y="0"/>
                    </a:lnTo>
                    <a:lnTo>
                      <a:pt x="8660" y="1"/>
                    </a:lnTo>
                    <a:lnTo>
                      <a:pt x="8661" y="3"/>
                    </a:lnTo>
                    <a:lnTo>
                      <a:pt x="8662" y="6"/>
                    </a:lnTo>
                    <a:lnTo>
                      <a:pt x="8661" y="8"/>
                    </a:lnTo>
                    <a:lnTo>
                      <a:pt x="8660" y="9"/>
                    </a:lnTo>
                    <a:lnTo>
                      <a:pt x="8658" y="10"/>
                    </a:lnTo>
                    <a:lnTo>
                      <a:pt x="8656" y="12"/>
                    </a:lnTo>
                    <a:lnTo>
                      <a:pt x="8575" y="12"/>
                    </a:lnTo>
                    <a:lnTo>
                      <a:pt x="8573" y="10"/>
                    </a:lnTo>
                    <a:lnTo>
                      <a:pt x="8571" y="9"/>
                    </a:lnTo>
                    <a:lnTo>
                      <a:pt x="8569" y="8"/>
                    </a:lnTo>
                    <a:lnTo>
                      <a:pt x="8569" y="6"/>
                    </a:lnTo>
                    <a:lnTo>
                      <a:pt x="8569" y="3"/>
                    </a:lnTo>
                    <a:lnTo>
                      <a:pt x="8571" y="1"/>
                    </a:lnTo>
                    <a:lnTo>
                      <a:pt x="8573" y="0"/>
                    </a:lnTo>
                    <a:lnTo>
                      <a:pt x="8575" y="0"/>
                    </a:lnTo>
                    <a:close/>
                    <a:moveTo>
                      <a:pt x="8714" y="0"/>
                    </a:moveTo>
                    <a:lnTo>
                      <a:pt x="8795" y="0"/>
                    </a:lnTo>
                    <a:lnTo>
                      <a:pt x="8796" y="0"/>
                    </a:lnTo>
                    <a:lnTo>
                      <a:pt x="8798" y="1"/>
                    </a:lnTo>
                    <a:lnTo>
                      <a:pt x="8799" y="3"/>
                    </a:lnTo>
                    <a:lnTo>
                      <a:pt x="8801" y="6"/>
                    </a:lnTo>
                    <a:lnTo>
                      <a:pt x="8799" y="8"/>
                    </a:lnTo>
                    <a:lnTo>
                      <a:pt x="8798" y="9"/>
                    </a:lnTo>
                    <a:lnTo>
                      <a:pt x="8796" y="10"/>
                    </a:lnTo>
                    <a:lnTo>
                      <a:pt x="8795" y="12"/>
                    </a:lnTo>
                    <a:lnTo>
                      <a:pt x="8714" y="12"/>
                    </a:lnTo>
                    <a:lnTo>
                      <a:pt x="8711" y="10"/>
                    </a:lnTo>
                    <a:lnTo>
                      <a:pt x="8709" y="9"/>
                    </a:lnTo>
                    <a:lnTo>
                      <a:pt x="8708" y="8"/>
                    </a:lnTo>
                    <a:lnTo>
                      <a:pt x="8708" y="6"/>
                    </a:lnTo>
                    <a:lnTo>
                      <a:pt x="8708" y="3"/>
                    </a:lnTo>
                    <a:lnTo>
                      <a:pt x="8709" y="1"/>
                    </a:lnTo>
                    <a:lnTo>
                      <a:pt x="8711" y="0"/>
                    </a:lnTo>
                    <a:lnTo>
                      <a:pt x="8714" y="0"/>
                    </a:lnTo>
                    <a:close/>
                    <a:moveTo>
                      <a:pt x="8852" y="0"/>
                    </a:moveTo>
                    <a:lnTo>
                      <a:pt x="8933" y="0"/>
                    </a:lnTo>
                    <a:lnTo>
                      <a:pt x="8934" y="0"/>
                    </a:lnTo>
                    <a:lnTo>
                      <a:pt x="8937" y="1"/>
                    </a:lnTo>
                    <a:lnTo>
                      <a:pt x="8938" y="3"/>
                    </a:lnTo>
                    <a:lnTo>
                      <a:pt x="8938" y="6"/>
                    </a:lnTo>
                    <a:lnTo>
                      <a:pt x="8938" y="8"/>
                    </a:lnTo>
                    <a:lnTo>
                      <a:pt x="8937" y="9"/>
                    </a:lnTo>
                    <a:lnTo>
                      <a:pt x="8934" y="10"/>
                    </a:lnTo>
                    <a:lnTo>
                      <a:pt x="8933" y="12"/>
                    </a:lnTo>
                    <a:lnTo>
                      <a:pt x="8852" y="12"/>
                    </a:lnTo>
                    <a:lnTo>
                      <a:pt x="8849" y="10"/>
                    </a:lnTo>
                    <a:lnTo>
                      <a:pt x="8848" y="9"/>
                    </a:lnTo>
                    <a:lnTo>
                      <a:pt x="8846" y="8"/>
                    </a:lnTo>
                    <a:lnTo>
                      <a:pt x="8846" y="6"/>
                    </a:lnTo>
                    <a:lnTo>
                      <a:pt x="8846" y="3"/>
                    </a:lnTo>
                    <a:lnTo>
                      <a:pt x="8848" y="1"/>
                    </a:lnTo>
                    <a:lnTo>
                      <a:pt x="8849" y="0"/>
                    </a:lnTo>
                    <a:lnTo>
                      <a:pt x="8852" y="0"/>
                    </a:lnTo>
                    <a:close/>
                    <a:moveTo>
                      <a:pt x="8990" y="0"/>
                    </a:moveTo>
                    <a:lnTo>
                      <a:pt x="9070" y="0"/>
                    </a:lnTo>
                    <a:lnTo>
                      <a:pt x="9073" y="0"/>
                    </a:lnTo>
                    <a:lnTo>
                      <a:pt x="9074" y="1"/>
                    </a:lnTo>
                    <a:lnTo>
                      <a:pt x="9076" y="3"/>
                    </a:lnTo>
                    <a:lnTo>
                      <a:pt x="9076" y="6"/>
                    </a:lnTo>
                    <a:lnTo>
                      <a:pt x="9076" y="8"/>
                    </a:lnTo>
                    <a:lnTo>
                      <a:pt x="9074" y="9"/>
                    </a:lnTo>
                    <a:lnTo>
                      <a:pt x="9073" y="10"/>
                    </a:lnTo>
                    <a:lnTo>
                      <a:pt x="9070" y="12"/>
                    </a:lnTo>
                    <a:lnTo>
                      <a:pt x="8990" y="12"/>
                    </a:lnTo>
                    <a:lnTo>
                      <a:pt x="8987" y="10"/>
                    </a:lnTo>
                    <a:lnTo>
                      <a:pt x="8986" y="9"/>
                    </a:lnTo>
                    <a:lnTo>
                      <a:pt x="8985" y="8"/>
                    </a:lnTo>
                    <a:lnTo>
                      <a:pt x="8985" y="6"/>
                    </a:lnTo>
                    <a:lnTo>
                      <a:pt x="8985" y="3"/>
                    </a:lnTo>
                    <a:lnTo>
                      <a:pt x="8986" y="1"/>
                    </a:lnTo>
                    <a:lnTo>
                      <a:pt x="8987" y="0"/>
                    </a:lnTo>
                    <a:lnTo>
                      <a:pt x="8990" y="0"/>
                    </a:lnTo>
                    <a:close/>
                    <a:moveTo>
                      <a:pt x="9128" y="0"/>
                    </a:moveTo>
                    <a:lnTo>
                      <a:pt x="9209" y="0"/>
                    </a:lnTo>
                    <a:lnTo>
                      <a:pt x="9211" y="0"/>
                    </a:lnTo>
                    <a:lnTo>
                      <a:pt x="9213" y="1"/>
                    </a:lnTo>
                    <a:lnTo>
                      <a:pt x="9214" y="3"/>
                    </a:lnTo>
                    <a:lnTo>
                      <a:pt x="9215" y="6"/>
                    </a:lnTo>
                    <a:lnTo>
                      <a:pt x="9214" y="8"/>
                    </a:lnTo>
                    <a:lnTo>
                      <a:pt x="9213" y="9"/>
                    </a:lnTo>
                    <a:lnTo>
                      <a:pt x="9211" y="10"/>
                    </a:lnTo>
                    <a:lnTo>
                      <a:pt x="9209" y="12"/>
                    </a:lnTo>
                    <a:lnTo>
                      <a:pt x="9128" y="12"/>
                    </a:lnTo>
                    <a:lnTo>
                      <a:pt x="9126" y="10"/>
                    </a:lnTo>
                    <a:lnTo>
                      <a:pt x="9123" y="9"/>
                    </a:lnTo>
                    <a:lnTo>
                      <a:pt x="9122" y="8"/>
                    </a:lnTo>
                    <a:lnTo>
                      <a:pt x="9122" y="6"/>
                    </a:lnTo>
                    <a:lnTo>
                      <a:pt x="9122" y="3"/>
                    </a:lnTo>
                    <a:lnTo>
                      <a:pt x="9123" y="1"/>
                    </a:lnTo>
                    <a:lnTo>
                      <a:pt x="9126" y="0"/>
                    </a:lnTo>
                    <a:lnTo>
                      <a:pt x="9128" y="0"/>
                    </a:lnTo>
                    <a:close/>
                    <a:moveTo>
                      <a:pt x="9267" y="0"/>
                    </a:moveTo>
                    <a:lnTo>
                      <a:pt x="9347" y="0"/>
                    </a:lnTo>
                    <a:lnTo>
                      <a:pt x="9349" y="0"/>
                    </a:lnTo>
                    <a:lnTo>
                      <a:pt x="9351" y="1"/>
                    </a:lnTo>
                    <a:lnTo>
                      <a:pt x="9352" y="3"/>
                    </a:lnTo>
                    <a:lnTo>
                      <a:pt x="9353" y="6"/>
                    </a:lnTo>
                    <a:lnTo>
                      <a:pt x="9352" y="8"/>
                    </a:lnTo>
                    <a:lnTo>
                      <a:pt x="9351" y="9"/>
                    </a:lnTo>
                    <a:lnTo>
                      <a:pt x="9349" y="10"/>
                    </a:lnTo>
                    <a:lnTo>
                      <a:pt x="9347" y="12"/>
                    </a:lnTo>
                    <a:lnTo>
                      <a:pt x="9267" y="12"/>
                    </a:lnTo>
                    <a:lnTo>
                      <a:pt x="9264" y="10"/>
                    </a:lnTo>
                    <a:lnTo>
                      <a:pt x="9262" y="9"/>
                    </a:lnTo>
                    <a:lnTo>
                      <a:pt x="9261" y="8"/>
                    </a:lnTo>
                    <a:lnTo>
                      <a:pt x="9261" y="6"/>
                    </a:lnTo>
                    <a:lnTo>
                      <a:pt x="9261" y="3"/>
                    </a:lnTo>
                    <a:lnTo>
                      <a:pt x="9262" y="1"/>
                    </a:lnTo>
                    <a:lnTo>
                      <a:pt x="9264" y="0"/>
                    </a:lnTo>
                    <a:lnTo>
                      <a:pt x="9267" y="0"/>
                    </a:lnTo>
                    <a:close/>
                    <a:moveTo>
                      <a:pt x="9405" y="0"/>
                    </a:moveTo>
                    <a:lnTo>
                      <a:pt x="9485" y="0"/>
                    </a:lnTo>
                    <a:lnTo>
                      <a:pt x="9487" y="0"/>
                    </a:lnTo>
                    <a:lnTo>
                      <a:pt x="9490" y="1"/>
                    </a:lnTo>
                    <a:lnTo>
                      <a:pt x="9491" y="3"/>
                    </a:lnTo>
                    <a:lnTo>
                      <a:pt x="9491" y="6"/>
                    </a:lnTo>
                    <a:lnTo>
                      <a:pt x="9491" y="8"/>
                    </a:lnTo>
                    <a:lnTo>
                      <a:pt x="9490" y="9"/>
                    </a:lnTo>
                    <a:lnTo>
                      <a:pt x="9487" y="10"/>
                    </a:lnTo>
                    <a:lnTo>
                      <a:pt x="9485" y="12"/>
                    </a:lnTo>
                    <a:lnTo>
                      <a:pt x="9405" y="12"/>
                    </a:lnTo>
                    <a:lnTo>
                      <a:pt x="9402" y="10"/>
                    </a:lnTo>
                    <a:lnTo>
                      <a:pt x="9400" y="9"/>
                    </a:lnTo>
                    <a:lnTo>
                      <a:pt x="9399" y="8"/>
                    </a:lnTo>
                    <a:lnTo>
                      <a:pt x="9399" y="6"/>
                    </a:lnTo>
                    <a:lnTo>
                      <a:pt x="9399" y="3"/>
                    </a:lnTo>
                    <a:lnTo>
                      <a:pt x="9400" y="1"/>
                    </a:lnTo>
                    <a:lnTo>
                      <a:pt x="9402" y="0"/>
                    </a:lnTo>
                    <a:lnTo>
                      <a:pt x="9405" y="0"/>
                    </a:lnTo>
                    <a:close/>
                    <a:moveTo>
                      <a:pt x="9543" y="0"/>
                    </a:moveTo>
                    <a:lnTo>
                      <a:pt x="9623" y="0"/>
                    </a:lnTo>
                    <a:lnTo>
                      <a:pt x="9626" y="0"/>
                    </a:lnTo>
                    <a:lnTo>
                      <a:pt x="9627" y="1"/>
                    </a:lnTo>
                    <a:lnTo>
                      <a:pt x="9629" y="3"/>
                    </a:lnTo>
                    <a:lnTo>
                      <a:pt x="9629" y="6"/>
                    </a:lnTo>
                    <a:lnTo>
                      <a:pt x="9629" y="8"/>
                    </a:lnTo>
                    <a:lnTo>
                      <a:pt x="9627" y="9"/>
                    </a:lnTo>
                    <a:lnTo>
                      <a:pt x="9626" y="10"/>
                    </a:lnTo>
                    <a:lnTo>
                      <a:pt x="9623" y="12"/>
                    </a:lnTo>
                    <a:lnTo>
                      <a:pt x="9543" y="12"/>
                    </a:lnTo>
                    <a:lnTo>
                      <a:pt x="9540" y="10"/>
                    </a:lnTo>
                    <a:lnTo>
                      <a:pt x="9539" y="9"/>
                    </a:lnTo>
                    <a:lnTo>
                      <a:pt x="9538" y="8"/>
                    </a:lnTo>
                    <a:lnTo>
                      <a:pt x="9538" y="6"/>
                    </a:lnTo>
                    <a:lnTo>
                      <a:pt x="9538" y="3"/>
                    </a:lnTo>
                    <a:lnTo>
                      <a:pt x="9539" y="1"/>
                    </a:lnTo>
                    <a:lnTo>
                      <a:pt x="9540" y="0"/>
                    </a:lnTo>
                    <a:lnTo>
                      <a:pt x="9543" y="0"/>
                    </a:lnTo>
                    <a:close/>
                    <a:moveTo>
                      <a:pt x="9681" y="0"/>
                    </a:moveTo>
                    <a:lnTo>
                      <a:pt x="9762" y="0"/>
                    </a:lnTo>
                    <a:lnTo>
                      <a:pt x="9764" y="0"/>
                    </a:lnTo>
                    <a:lnTo>
                      <a:pt x="9765" y="1"/>
                    </a:lnTo>
                    <a:lnTo>
                      <a:pt x="9767" y="3"/>
                    </a:lnTo>
                    <a:lnTo>
                      <a:pt x="9768" y="6"/>
                    </a:lnTo>
                    <a:lnTo>
                      <a:pt x="9767" y="8"/>
                    </a:lnTo>
                    <a:lnTo>
                      <a:pt x="9765" y="9"/>
                    </a:lnTo>
                    <a:lnTo>
                      <a:pt x="9764" y="10"/>
                    </a:lnTo>
                    <a:lnTo>
                      <a:pt x="9762" y="12"/>
                    </a:lnTo>
                    <a:lnTo>
                      <a:pt x="9681" y="12"/>
                    </a:lnTo>
                    <a:lnTo>
                      <a:pt x="9679" y="10"/>
                    </a:lnTo>
                    <a:lnTo>
                      <a:pt x="9676" y="9"/>
                    </a:lnTo>
                    <a:lnTo>
                      <a:pt x="9675" y="8"/>
                    </a:lnTo>
                    <a:lnTo>
                      <a:pt x="9675" y="6"/>
                    </a:lnTo>
                    <a:lnTo>
                      <a:pt x="9675" y="3"/>
                    </a:lnTo>
                    <a:lnTo>
                      <a:pt x="9676" y="1"/>
                    </a:lnTo>
                    <a:lnTo>
                      <a:pt x="9679" y="0"/>
                    </a:lnTo>
                    <a:lnTo>
                      <a:pt x="9681" y="0"/>
                    </a:lnTo>
                    <a:close/>
                    <a:moveTo>
                      <a:pt x="9820" y="0"/>
                    </a:moveTo>
                    <a:lnTo>
                      <a:pt x="9900" y="0"/>
                    </a:lnTo>
                    <a:lnTo>
                      <a:pt x="9902" y="0"/>
                    </a:lnTo>
                    <a:lnTo>
                      <a:pt x="9904" y="1"/>
                    </a:lnTo>
                    <a:lnTo>
                      <a:pt x="9905" y="3"/>
                    </a:lnTo>
                    <a:lnTo>
                      <a:pt x="9906" y="6"/>
                    </a:lnTo>
                    <a:lnTo>
                      <a:pt x="9905" y="8"/>
                    </a:lnTo>
                    <a:lnTo>
                      <a:pt x="9904" y="9"/>
                    </a:lnTo>
                    <a:lnTo>
                      <a:pt x="9902" y="10"/>
                    </a:lnTo>
                    <a:lnTo>
                      <a:pt x="9900" y="12"/>
                    </a:lnTo>
                    <a:lnTo>
                      <a:pt x="9820" y="12"/>
                    </a:lnTo>
                    <a:lnTo>
                      <a:pt x="9817" y="10"/>
                    </a:lnTo>
                    <a:lnTo>
                      <a:pt x="9815" y="9"/>
                    </a:lnTo>
                    <a:lnTo>
                      <a:pt x="9814" y="8"/>
                    </a:lnTo>
                    <a:lnTo>
                      <a:pt x="9814" y="6"/>
                    </a:lnTo>
                    <a:lnTo>
                      <a:pt x="9814" y="3"/>
                    </a:lnTo>
                    <a:lnTo>
                      <a:pt x="9815" y="1"/>
                    </a:lnTo>
                    <a:lnTo>
                      <a:pt x="9817" y="0"/>
                    </a:lnTo>
                    <a:lnTo>
                      <a:pt x="9820" y="0"/>
                    </a:lnTo>
                    <a:close/>
                    <a:moveTo>
                      <a:pt x="9958" y="0"/>
                    </a:moveTo>
                    <a:lnTo>
                      <a:pt x="10038" y="0"/>
                    </a:lnTo>
                    <a:lnTo>
                      <a:pt x="10040" y="0"/>
                    </a:lnTo>
                    <a:lnTo>
                      <a:pt x="10042" y="1"/>
                    </a:lnTo>
                    <a:lnTo>
                      <a:pt x="10044" y="3"/>
                    </a:lnTo>
                    <a:lnTo>
                      <a:pt x="10044" y="6"/>
                    </a:lnTo>
                    <a:lnTo>
                      <a:pt x="10044" y="8"/>
                    </a:lnTo>
                    <a:lnTo>
                      <a:pt x="10042" y="9"/>
                    </a:lnTo>
                    <a:lnTo>
                      <a:pt x="10040" y="10"/>
                    </a:lnTo>
                    <a:lnTo>
                      <a:pt x="10038" y="12"/>
                    </a:lnTo>
                    <a:lnTo>
                      <a:pt x="9958" y="12"/>
                    </a:lnTo>
                    <a:lnTo>
                      <a:pt x="9955" y="10"/>
                    </a:lnTo>
                    <a:lnTo>
                      <a:pt x="9953" y="9"/>
                    </a:lnTo>
                    <a:lnTo>
                      <a:pt x="9952" y="8"/>
                    </a:lnTo>
                    <a:lnTo>
                      <a:pt x="9952" y="6"/>
                    </a:lnTo>
                    <a:lnTo>
                      <a:pt x="9952" y="3"/>
                    </a:lnTo>
                    <a:lnTo>
                      <a:pt x="9953" y="1"/>
                    </a:lnTo>
                    <a:lnTo>
                      <a:pt x="9955" y="0"/>
                    </a:lnTo>
                    <a:lnTo>
                      <a:pt x="9958" y="0"/>
                    </a:lnTo>
                    <a:close/>
                    <a:moveTo>
                      <a:pt x="10095" y="0"/>
                    </a:moveTo>
                    <a:lnTo>
                      <a:pt x="10176" y="0"/>
                    </a:lnTo>
                    <a:lnTo>
                      <a:pt x="10179" y="0"/>
                    </a:lnTo>
                    <a:lnTo>
                      <a:pt x="10180" y="1"/>
                    </a:lnTo>
                    <a:lnTo>
                      <a:pt x="10182" y="3"/>
                    </a:lnTo>
                    <a:lnTo>
                      <a:pt x="10182" y="6"/>
                    </a:lnTo>
                    <a:lnTo>
                      <a:pt x="10182" y="8"/>
                    </a:lnTo>
                    <a:lnTo>
                      <a:pt x="10180" y="9"/>
                    </a:lnTo>
                    <a:lnTo>
                      <a:pt x="10179" y="10"/>
                    </a:lnTo>
                    <a:lnTo>
                      <a:pt x="10176" y="12"/>
                    </a:lnTo>
                    <a:lnTo>
                      <a:pt x="10095" y="12"/>
                    </a:lnTo>
                    <a:lnTo>
                      <a:pt x="10093" y="10"/>
                    </a:lnTo>
                    <a:lnTo>
                      <a:pt x="10092" y="9"/>
                    </a:lnTo>
                    <a:lnTo>
                      <a:pt x="10091" y="8"/>
                    </a:lnTo>
                    <a:lnTo>
                      <a:pt x="10091" y="6"/>
                    </a:lnTo>
                    <a:lnTo>
                      <a:pt x="10091" y="3"/>
                    </a:lnTo>
                    <a:lnTo>
                      <a:pt x="10092" y="1"/>
                    </a:lnTo>
                    <a:lnTo>
                      <a:pt x="10093" y="0"/>
                    </a:lnTo>
                    <a:lnTo>
                      <a:pt x="10095" y="0"/>
                    </a:lnTo>
                    <a:close/>
                  </a:path>
                </a:pathLst>
              </a:custGeom>
              <a:solidFill>
                <a:srgbClr val="000000"/>
              </a:solidFill>
              <a:ln w="1651">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335" name="Freeform 35"/>
              <p:cNvSpPr>
                <a:spLocks noEditPoints="1"/>
              </p:cNvSpPr>
              <p:nvPr/>
            </p:nvSpPr>
            <p:spPr bwMode="auto">
              <a:xfrm>
                <a:off x="704850" y="2854325"/>
                <a:ext cx="9072563" cy="7938"/>
              </a:xfrm>
              <a:custGeom>
                <a:avLst/>
                <a:gdLst>
                  <a:gd name="T0" fmla="*/ 2147483647 w 9988"/>
                  <a:gd name="T1" fmla="*/ 0 h 12"/>
                  <a:gd name="T2" fmla="*/ 2147483647 w 9988"/>
                  <a:gd name="T3" fmla="*/ 2147483647 h 12"/>
                  <a:gd name="T4" fmla="*/ 2147483647 w 9988"/>
                  <a:gd name="T5" fmla="*/ 2147483647 h 12"/>
                  <a:gd name="T6" fmla="*/ 2147483647 w 9988"/>
                  <a:gd name="T7" fmla="*/ 2147483647 h 12"/>
                  <a:gd name="T8" fmla="*/ 2147483647 w 9988"/>
                  <a:gd name="T9" fmla="*/ 2147483647 h 12"/>
                  <a:gd name="T10" fmla="*/ 2147483647 w 9988"/>
                  <a:gd name="T11" fmla="*/ 0 h 12"/>
                  <a:gd name="T12" fmla="*/ 2147483647 w 9988"/>
                  <a:gd name="T13" fmla="*/ 0 h 12"/>
                  <a:gd name="T14" fmla="*/ 2147483647 w 9988"/>
                  <a:gd name="T15" fmla="*/ 2147483647 h 12"/>
                  <a:gd name="T16" fmla="*/ 2147483647 w 9988"/>
                  <a:gd name="T17" fmla="*/ 2147483647 h 12"/>
                  <a:gd name="T18" fmla="*/ 2147483647 w 9988"/>
                  <a:gd name="T19" fmla="*/ 2147483647 h 12"/>
                  <a:gd name="T20" fmla="*/ 2147483647 w 9988"/>
                  <a:gd name="T21" fmla="*/ 2147483647 h 12"/>
                  <a:gd name="T22" fmla="*/ 2147483647 w 9988"/>
                  <a:gd name="T23" fmla="*/ 2147483647 h 12"/>
                  <a:gd name="T24" fmla="*/ 2147483647 w 9988"/>
                  <a:gd name="T25" fmla="*/ 0 h 12"/>
                  <a:gd name="T26" fmla="*/ 2147483647 w 9988"/>
                  <a:gd name="T27" fmla="*/ 0 h 12"/>
                  <a:gd name="T28" fmla="*/ 2147483647 w 9988"/>
                  <a:gd name="T29" fmla="*/ 2147483647 h 12"/>
                  <a:gd name="T30" fmla="*/ 2147483647 w 9988"/>
                  <a:gd name="T31" fmla="*/ 2147483647 h 12"/>
                  <a:gd name="T32" fmla="*/ 2147483647 w 9988"/>
                  <a:gd name="T33" fmla="*/ 2147483647 h 12"/>
                  <a:gd name="T34" fmla="*/ 2147483647 w 9988"/>
                  <a:gd name="T35" fmla="*/ 2147483647 h 12"/>
                  <a:gd name="T36" fmla="*/ 2147483647 w 9988"/>
                  <a:gd name="T37" fmla="*/ 2147483647 h 12"/>
                  <a:gd name="T38" fmla="*/ 2147483647 w 9988"/>
                  <a:gd name="T39" fmla="*/ 0 h 12"/>
                  <a:gd name="T40" fmla="*/ 2147483647 w 9988"/>
                  <a:gd name="T41" fmla="*/ 0 h 12"/>
                  <a:gd name="T42" fmla="*/ 2147483647 w 9988"/>
                  <a:gd name="T43" fmla="*/ 2147483647 h 12"/>
                  <a:gd name="T44" fmla="*/ 2147483647 w 9988"/>
                  <a:gd name="T45" fmla="*/ 2147483647 h 12"/>
                  <a:gd name="T46" fmla="*/ 2147483647 w 9988"/>
                  <a:gd name="T47" fmla="*/ 2147483647 h 12"/>
                  <a:gd name="T48" fmla="*/ 2147483647 w 9988"/>
                  <a:gd name="T49" fmla="*/ 2147483647 h 12"/>
                  <a:gd name="T50" fmla="*/ 2147483647 w 9988"/>
                  <a:gd name="T51" fmla="*/ 0 h 12"/>
                  <a:gd name="T52" fmla="*/ 2147483647 w 9988"/>
                  <a:gd name="T53" fmla="*/ 0 h 12"/>
                  <a:gd name="T54" fmla="*/ 2147483647 w 9988"/>
                  <a:gd name="T55" fmla="*/ 2147483647 h 12"/>
                  <a:gd name="T56" fmla="*/ 2147483647 w 9988"/>
                  <a:gd name="T57" fmla="*/ 2147483647 h 12"/>
                  <a:gd name="T58" fmla="*/ 2147483647 w 9988"/>
                  <a:gd name="T59" fmla="*/ 2147483647 h 12"/>
                  <a:gd name="T60" fmla="*/ 2147483647 w 9988"/>
                  <a:gd name="T61" fmla="*/ 2147483647 h 12"/>
                  <a:gd name="T62" fmla="*/ 2147483647 w 9988"/>
                  <a:gd name="T63" fmla="*/ 2147483647 h 12"/>
                  <a:gd name="T64" fmla="*/ 2147483647 w 9988"/>
                  <a:gd name="T65" fmla="*/ 0 h 12"/>
                  <a:gd name="T66" fmla="*/ 2147483647 w 9988"/>
                  <a:gd name="T67" fmla="*/ 0 h 12"/>
                  <a:gd name="T68" fmla="*/ 2147483647 w 9988"/>
                  <a:gd name="T69" fmla="*/ 2147483647 h 12"/>
                  <a:gd name="T70" fmla="*/ 2147483647 w 9988"/>
                  <a:gd name="T71" fmla="*/ 2147483647 h 12"/>
                  <a:gd name="T72" fmla="*/ 2147483647 w 9988"/>
                  <a:gd name="T73" fmla="*/ 2147483647 h 12"/>
                  <a:gd name="T74" fmla="*/ 2147483647 w 9988"/>
                  <a:gd name="T75" fmla="*/ 2147483647 h 12"/>
                  <a:gd name="T76" fmla="*/ 2147483647 w 9988"/>
                  <a:gd name="T77" fmla="*/ 2147483647 h 12"/>
                  <a:gd name="T78" fmla="*/ 2147483647 w 9988"/>
                  <a:gd name="T79" fmla="*/ 0 h 12"/>
                  <a:gd name="T80" fmla="*/ 2147483647 w 9988"/>
                  <a:gd name="T81" fmla="*/ 0 h 12"/>
                  <a:gd name="T82" fmla="*/ 2147483647 w 9988"/>
                  <a:gd name="T83" fmla="*/ 2147483647 h 12"/>
                  <a:gd name="T84" fmla="*/ 2147483647 w 9988"/>
                  <a:gd name="T85" fmla="*/ 2147483647 h 12"/>
                  <a:gd name="T86" fmla="*/ 2147483647 w 9988"/>
                  <a:gd name="T87" fmla="*/ 2147483647 h 12"/>
                  <a:gd name="T88" fmla="*/ 2147483647 w 9988"/>
                  <a:gd name="T89" fmla="*/ 2147483647 h 12"/>
                  <a:gd name="T90" fmla="*/ 2147483647 w 9988"/>
                  <a:gd name="T91" fmla="*/ 0 h 12"/>
                  <a:gd name="T92" fmla="*/ 2147483647 w 9988"/>
                  <a:gd name="T93" fmla="*/ 0 h 12"/>
                  <a:gd name="T94" fmla="*/ 2147483647 w 9988"/>
                  <a:gd name="T95" fmla="*/ 2147483647 h 12"/>
                  <a:gd name="T96" fmla="*/ 2147483647 w 9988"/>
                  <a:gd name="T97" fmla="*/ 2147483647 h 12"/>
                  <a:gd name="T98" fmla="*/ 2147483647 w 9988"/>
                  <a:gd name="T99" fmla="*/ 2147483647 h 12"/>
                  <a:gd name="T100" fmla="*/ 2147483647 w 9988"/>
                  <a:gd name="T101" fmla="*/ 2147483647 h 12"/>
                  <a:gd name="T102" fmla="*/ 2147483647 w 9988"/>
                  <a:gd name="T103" fmla="*/ 2147483647 h 12"/>
                  <a:gd name="T104" fmla="*/ 2147483647 w 9988"/>
                  <a:gd name="T105" fmla="*/ 0 h 12"/>
                  <a:gd name="T106" fmla="*/ 2147483647 w 9988"/>
                  <a:gd name="T107" fmla="*/ 0 h 12"/>
                  <a:gd name="T108" fmla="*/ 2147483647 w 9988"/>
                  <a:gd name="T109" fmla="*/ 2147483647 h 12"/>
                  <a:gd name="T110" fmla="*/ 2147483647 w 9988"/>
                  <a:gd name="T111" fmla="*/ 2147483647 h 12"/>
                  <a:gd name="T112" fmla="*/ 2147483647 w 9988"/>
                  <a:gd name="T113" fmla="*/ 2147483647 h 12"/>
                  <a:gd name="T114" fmla="*/ 2147483647 w 9988"/>
                  <a:gd name="T115" fmla="*/ 2147483647 h 12"/>
                  <a:gd name="T116" fmla="*/ 2147483647 w 9988"/>
                  <a:gd name="T117" fmla="*/ 2147483647 h 12"/>
                  <a:gd name="T118" fmla="*/ 2147483647 w 9988"/>
                  <a:gd name="T119" fmla="*/ 0 h 12"/>
                  <a:gd name="T120" fmla="*/ 2147483647 w 9988"/>
                  <a:gd name="T121" fmla="*/ 0 h 12"/>
                  <a:gd name="T122" fmla="*/ 2147483647 w 9988"/>
                  <a:gd name="T123" fmla="*/ 2147483647 h 12"/>
                  <a:gd name="T124" fmla="*/ 2147483647 w 9988"/>
                  <a:gd name="T125" fmla="*/ 2147483647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88"/>
                  <a:gd name="T190" fmla="*/ 0 h 12"/>
                  <a:gd name="T191" fmla="*/ 9988 w 9988"/>
                  <a:gd name="T192" fmla="*/ 12 h 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88" h="12">
                    <a:moveTo>
                      <a:pt x="6" y="0"/>
                    </a:moveTo>
                    <a:lnTo>
                      <a:pt x="87" y="0"/>
                    </a:lnTo>
                    <a:lnTo>
                      <a:pt x="88" y="0"/>
                    </a:lnTo>
                    <a:lnTo>
                      <a:pt x="90" y="3"/>
                    </a:lnTo>
                    <a:lnTo>
                      <a:pt x="92" y="4"/>
                    </a:lnTo>
                    <a:lnTo>
                      <a:pt x="92" y="6"/>
                    </a:lnTo>
                    <a:lnTo>
                      <a:pt x="92" y="9"/>
                    </a:lnTo>
                    <a:lnTo>
                      <a:pt x="90" y="10"/>
                    </a:lnTo>
                    <a:lnTo>
                      <a:pt x="88" y="12"/>
                    </a:lnTo>
                    <a:lnTo>
                      <a:pt x="87" y="12"/>
                    </a:lnTo>
                    <a:lnTo>
                      <a:pt x="6" y="12"/>
                    </a:lnTo>
                    <a:lnTo>
                      <a:pt x="4" y="12"/>
                    </a:lnTo>
                    <a:lnTo>
                      <a:pt x="1" y="10"/>
                    </a:lnTo>
                    <a:lnTo>
                      <a:pt x="0" y="9"/>
                    </a:lnTo>
                    <a:lnTo>
                      <a:pt x="0" y="6"/>
                    </a:lnTo>
                    <a:lnTo>
                      <a:pt x="0" y="4"/>
                    </a:lnTo>
                    <a:lnTo>
                      <a:pt x="1" y="3"/>
                    </a:lnTo>
                    <a:lnTo>
                      <a:pt x="4" y="0"/>
                    </a:lnTo>
                    <a:lnTo>
                      <a:pt x="6" y="0"/>
                    </a:lnTo>
                    <a:close/>
                    <a:moveTo>
                      <a:pt x="143" y="0"/>
                    </a:moveTo>
                    <a:lnTo>
                      <a:pt x="224" y="0"/>
                    </a:lnTo>
                    <a:lnTo>
                      <a:pt x="227" y="0"/>
                    </a:lnTo>
                    <a:lnTo>
                      <a:pt x="229" y="3"/>
                    </a:lnTo>
                    <a:lnTo>
                      <a:pt x="230" y="4"/>
                    </a:lnTo>
                    <a:lnTo>
                      <a:pt x="230" y="6"/>
                    </a:lnTo>
                    <a:lnTo>
                      <a:pt x="230" y="9"/>
                    </a:lnTo>
                    <a:lnTo>
                      <a:pt x="229" y="10"/>
                    </a:lnTo>
                    <a:lnTo>
                      <a:pt x="227" y="12"/>
                    </a:lnTo>
                    <a:lnTo>
                      <a:pt x="224" y="12"/>
                    </a:lnTo>
                    <a:lnTo>
                      <a:pt x="143" y="12"/>
                    </a:lnTo>
                    <a:lnTo>
                      <a:pt x="141" y="12"/>
                    </a:lnTo>
                    <a:lnTo>
                      <a:pt x="140" y="10"/>
                    </a:lnTo>
                    <a:lnTo>
                      <a:pt x="139" y="9"/>
                    </a:lnTo>
                    <a:lnTo>
                      <a:pt x="139" y="6"/>
                    </a:lnTo>
                    <a:lnTo>
                      <a:pt x="139" y="4"/>
                    </a:lnTo>
                    <a:lnTo>
                      <a:pt x="140" y="3"/>
                    </a:lnTo>
                    <a:lnTo>
                      <a:pt x="141" y="0"/>
                    </a:lnTo>
                    <a:lnTo>
                      <a:pt x="143" y="0"/>
                    </a:lnTo>
                    <a:close/>
                    <a:moveTo>
                      <a:pt x="282" y="0"/>
                    </a:moveTo>
                    <a:lnTo>
                      <a:pt x="363" y="0"/>
                    </a:lnTo>
                    <a:lnTo>
                      <a:pt x="365" y="0"/>
                    </a:lnTo>
                    <a:lnTo>
                      <a:pt x="366" y="3"/>
                    </a:lnTo>
                    <a:lnTo>
                      <a:pt x="367" y="4"/>
                    </a:lnTo>
                    <a:lnTo>
                      <a:pt x="369" y="6"/>
                    </a:lnTo>
                    <a:lnTo>
                      <a:pt x="367" y="9"/>
                    </a:lnTo>
                    <a:lnTo>
                      <a:pt x="366" y="10"/>
                    </a:lnTo>
                    <a:lnTo>
                      <a:pt x="365" y="12"/>
                    </a:lnTo>
                    <a:lnTo>
                      <a:pt x="363" y="12"/>
                    </a:lnTo>
                    <a:lnTo>
                      <a:pt x="282" y="12"/>
                    </a:lnTo>
                    <a:lnTo>
                      <a:pt x="280" y="12"/>
                    </a:lnTo>
                    <a:lnTo>
                      <a:pt x="278" y="10"/>
                    </a:lnTo>
                    <a:lnTo>
                      <a:pt x="276" y="9"/>
                    </a:lnTo>
                    <a:lnTo>
                      <a:pt x="276" y="6"/>
                    </a:lnTo>
                    <a:lnTo>
                      <a:pt x="276" y="4"/>
                    </a:lnTo>
                    <a:lnTo>
                      <a:pt x="278" y="3"/>
                    </a:lnTo>
                    <a:lnTo>
                      <a:pt x="280" y="0"/>
                    </a:lnTo>
                    <a:lnTo>
                      <a:pt x="282" y="0"/>
                    </a:lnTo>
                    <a:close/>
                    <a:moveTo>
                      <a:pt x="420" y="0"/>
                    </a:moveTo>
                    <a:lnTo>
                      <a:pt x="501" y="0"/>
                    </a:lnTo>
                    <a:lnTo>
                      <a:pt x="502" y="0"/>
                    </a:lnTo>
                    <a:lnTo>
                      <a:pt x="505" y="3"/>
                    </a:lnTo>
                    <a:lnTo>
                      <a:pt x="506" y="4"/>
                    </a:lnTo>
                    <a:lnTo>
                      <a:pt x="507" y="6"/>
                    </a:lnTo>
                    <a:lnTo>
                      <a:pt x="506" y="9"/>
                    </a:lnTo>
                    <a:lnTo>
                      <a:pt x="505" y="10"/>
                    </a:lnTo>
                    <a:lnTo>
                      <a:pt x="502" y="12"/>
                    </a:lnTo>
                    <a:lnTo>
                      <a:pt x="501" y="12"/>
                    </a:lnTo>
                    <a:lnTo>
                      <a:pt x="420" y="12"/>
                    </a:lnTo>
                    <a:lnTo>
                      <a:pt x="418" y="12"/>
                    </a:lnTo>
                    <a:lnTo>
                      <a:pt x="416" y="10"/>
                    </a:lnTo>
                    <a:lnTo>
                      <a:pt x="414" y="9"/>
                    </a:lnTo>
                    <a:lnTo>
                      <a:pt x="414" y="6"/>
                    </a:lnTo>
                    <a:lnTo>
                      <a:pt x="414" y="4"/>
                    </a:lnTo>
                    <a:lnTo>
                      <a:pt x="416" y="3"/>
                    </a:lnTo>
                    <a:lnTo>
                      <a:pt x="418" y="0"/>
                    </a:lnTo>
                    <a:lnTo>
                      <a:pt x="420" y="0"/>
                    </a:lnTo>
                    <a:close/>
                    <a:moveTo>
                      <a:pt x="559" y="0"/>
                    </a:moveTo>
                    <a:lnTo>
                      <a:pt x="640" y="0"/>
                    </a:lnTo>
                    <a:lnTo>
                      <a:pt x="641" y="0"/>
                    </a:lnTo>
                    <a:lnTo>
                      <a:pt x="643" y="3"/>
                    </a:lnTo>
                    <a:lnTo>
                      <a:pt x="644" y="4"/>
                    </a:lnTo>
                    <a:lnTo>
                      <a:pt x="644" y="6"/>
                    </a:lnTo>
                    <a:lnTo>
                      <a:pt x="644" y="9"/>
                    </a:lnTo>
                    <a:lnTo>
                      <a:pt x="643" y="10"/>
                    </a:lnTo>
                    <a:lnTo>
                      <a:pt x="641" y="12"/>
                    </a:lnTo>
                    <a:lnTo>
                      <a:pt x="640" y="12"/>
                    </a:lnTo>
                    <a:lnTo>
                      <a:pt x="559" y="12"/>
                    </a:lnTo>
                    <a:lnTo>
                      <a:pt x="557" y="12"/>
                    </a:lnTo>
                    <a:lnTo>
                      <a:pt x="554" y="10"/>
                    </a:lnTo>
                    <a:lnTo>
                      <a:pt x="553" y="9"/>
                    </a:lnTo>
                    <a:lnTo>
                      <a:pt x="553" y="6"/>
                    </a:lnTo>
                    <a:lnTo>
                      <a:pt x="553" y="4"/>
                    </a:lnTo>
                    <a:lnTo>
                      <a:pt x="554" y="3"/>
                    </a:lnTo>
                    <a:lnTo>
                      <a:pt x="557" y="0"/>
                    </a:lnTo>
                    <a:lnTo>
                      <a:pt x="559" y="0"/>
                    </a:lnTo>
                    <a:close/>
                    <a:moveTo>
                      <a:pt x="696" y="0"/>
                    </a:moveTo>
                    <a:lnTo>
                      <a:pt x="777" y="0"/>
                    </a:lnTo>
                    <a:lnTo>
                      <a:pt x="779" y="0"/>
                    </a:lnTo>
                    <a:lnTo>
                      <a:pt x="781" y="3"/>
                    </a:lnTo>
                    <a:lnTo>
                      <a:pt x="783" y="4"/>
                    </a:lnTo>
                    <a:lnTo>
                      <a:pt x="783" y="6"/>
                    </a:lnTo>
                    <a:lnTo>
                      <a:pt x="783" y="9"/>
                    </a:lnTo>
                    <a:lnTo>
                      <a:pt x="781" y="10"/>
                    </a:lnTo>
                    <a:lnTo>
                      <a:pt x="779" y="12"/>
                    </a:lnTo>
                    <a:lnTo>
                      <a:pt x="777" y="12"/>
                    </a:lnTo>
                    <a:lnTo>
                      <a:pt x="696" y="12"/>
                    </a:lnTo>
                    <a:lnTo>
                      <a:pt x="694" y="12"/>
                    </a:lnTo>
                    <a:lnTo>
                      <a:pt x="693" y="10"/>
                    </a:lnTo>
                    <a:lnTo>
                      <a:pt x="691" y="9"/>
                    </a:lnTo>
                    <a:lnTo>
                      <a:pt x="691" y="6"/>
                    </a:lnTo>
                    <a:lnTo>
                      <a:pt x="691" y="4"/>
                    </a:lnTo>
                    <a:lnTo>
                      <a:pt x="693" y="3"/>
                    </a:lnTo>
                    <a:lnTo>
                      <a:pt x="694" y="0"/>
                    </a:lnTo>
                    <a:lnTo>
                      <a:pt x="696" y="0"/>
                    </a:lnTo>
                    <a:close/>
                    <a:moveTo>
                      <a:pt x="835" y="0"/>
                    </a:moveTo>
                    <a:lnTo>
                      <a:pt x="916" y="0"/>
                    </a:lnTo>
                    <a:lnTo>
                      <a:pt x="918" y="0"/>
                    </a:lnTo>
                    <a:lnTo>
                      <a:pt x="919" y="3"/>
                    </a:lnTo>
                    <a:lnTo>
                      <a:pt x="920" y="4"/>
                    </a:lnTo>
                    <a:lnTo>
                      <a:pt x="922" y="6"/>
                    </a:lnTo>
                    <a:lnTo>
                      <a:pt x="920" y="9"/>
                    </a:lnTo>
                    <a:lnTo>
                      <a:pt x="919" y="10"/>
                    </a:lnTo>
                    <a:lnTo>
                      <a:pt x="918" y="12"/>
                    </a:lnTo>
                    <a:lnTo>
                      <a:pt x="916" y="12"/>
                    </a:lnTo>
                    <a:lnTo>
                      <a:pt x="835" y="12"/>
                    </a:lnTo>
                    <a:lnTo>
                      <a:pt x="832" y="12"/>
                    </a:lnTo>
                    <a:lnTo>
                      <a:pt x="831" y="10"/>
                    </a:lnTo>
                    <a:lnTo>
                      <a:pt x="829" y="9"/>
                    </a:lnTo>
                    <a:lnTo>
                      <a:pt x="829" y="6"/>
                    </a:lnTo>
                    <a:lnTo>
                      <a:pt x="829" y="4"/>
                    </a:lnTo>
                    <a:lnTo>
                      <a:pt x="831" y="3"/>
                    </a:lnTo>
                    <a:lnTo>
                      <a:pt x="832" y="0"/>
                    </a:lnTo>
                    <a:lnTo>
                      <a:pt x="835" y="0"/>
                    </a:lnTo>
                    <a:close/>
                    <a:moveTo>
                      <a:pt x="973" y="0"/>
                    </a:moveTo>
                    <a:lnTo>
                      <a:pt x="1054" y="0"/>
                    </a:lnTo>
                    <a:lnTo>
                      <a:pt x="1055" y="0"/>
                    </a:lnTo>
                    <a:lnTo>
                      <a:pt x="1058" y="3"/>
                    </a:lnTo>
                    <a:lnTo>
                      <a:pt x="1059" y="4"/>
                    </a:lnTo>
                    <a:lnTo>
                      <a:pt x="1060" y="6"/>
                    </a:lnTo>
                    <a:lnTo>
                      <a:pt x="1059" y="9"/>
                    </a:lnTo>
                    <a:lnTo>
                      <a:pt x="1058" y="10"/>
                    </a:lnTo>
                    <a:lnTo>
                      <a:pt x="1055" y="12"/>
                    </a:lnTo>
                    <a:lnTo>
                      <a:pt x="1054" y="12"/>
                    </a:lnTo>
                    <a:lnTo>
                      <a:pt x="973" y="12"/>
                    </a:lnTo>
                    <a:lnTo>
                      <a:pt x="971" y="12"/>
                    </a:lnTo>
                    <a:lnTo>
                      <a:pt x="969" y="10"/>
                    </a:lnTo>
                    <a:lnTo>
                      <a:pt x="967" y="9"/>
                    </a:lnTo>
                    <a:lnTo>
                      <a:pt x="967" y="6"/>
                    </a:lnTo>
                    <a:lnTo>
                      <a:pt x="967" y="4"/>
                    </a:lnTo>
                    <a:lnTo>
                      <a:pt x="969" y="3"/>
                    </a:lnTo>
                    <a:lnTo>
                      <a:pt x="971" y="0"/>
                    </a:lnTo>
                    <a:lnTo>
                      <a:pt x="973" y="0"/>
                    </a:lnTo>
                    <a:close/>
                    <a:moveTo>
                      <a:pt x="1112" y="0"/>
                    </a:moveTo>
                    <a:lnTo>
                      <a:pt x="1193" y="0"/>
                    </a:lnTo>
                    <a:lnTo>
                      <a:pt x="1194" y="0"/>
                    </a:lnTo>
                    <a:lnTo>
                      <a:pt x="1196" y="3"/>
                    </a:lnTo>
                    <a:lnTo>
                      <a:pt x="1197" y="4"/>
                    </a:lnTo>
                    <a:lnTo>
                      <a:pt x="1197" y="6"/>
                    </a:lnTo>
                    <a:lnTo>
                      <a:pt x="1197" y="9"/>
                    </a:lnTo>
                    <a:lnTo>
                      <a:pt x="1196" y="10"/>
                    </a:lnTo>
                    <a:lnTo>
                      <a:pt x="1194" y="12"/>
                    </a:lnTo>
                    <a:lnTo>
                      <a:pt x="1193" y="12"/>
                    </a:lnTo>
                    <a:lnTo>
                      <a:pt x="1112" y="12"/>
                    </a:lnTo>
                    <a:lnTo>
                      <a:pt x="1109" y="12"/>
                    </a:lnTo>
                    <a:lnTo>
                      <a:pt x="1107" y="10"/>
                    </a:lnTo>
                    <a:lnTo>
                      <a:pt x="1106" y="9"/>
                    </a:lnTo>
                    <a:lnTo>
                      <a:pt x="1106" y="6"/>
                    </a:lnTo>
                    <a:lnTo>
                      <a:pt x="1106" y="4"/>
                    </a:lnTo>
                    <a:lnTo>
                      <a:pt x="1107" y="3"/>
                    </a:lnTo>
                    <a:lnTo>
                      <a:pt x="1109" y="0"/>
                    </a:lnTo>
                    <a:lnTo>
                      <a:pt x="1112" y="0"/>
                    </a:lnTo>
                    <a:close/>
                    <a:moveTo>
                      <a:pt x="1249" y="0"/>
                    </a:moveTo>
                    <a:lnTo>
                      <a:pt x="1330" y="0"/>
                    </a:lnTo>
                    <a:lnTo>
                      <a:pt x="1332" y="0"/>
                    </a:lnTo>
                    <a:lnTo>
                      <a:pt x="1334" y="3"/>
                    </a:lnTo>
                    <a:lnTo>
                      <a:pt x="1336" y="4"/>
                    </a:lnTo>
                    <a:lnTo>
                      <a:pt x="1336" y="6"/>
                    </a:lnTo>
                    <a:lnTo>
                      <a:pt x="1336" y="9"/>
                    </a:lnTo>
                    <a:lnTo>
                      <a:pt x="1334" y="10"/>
                    </a:lnTo>
                    <a:lnTo>
                      <a:pt x="1332" y="12"/>
                    </a:lnTo>
                    <a:lnTo>
                      <a:pt x="1330" y="12"/>
                    </a:lnTo>
                    <a:lnTo>
                      <a:pt x="1249" y="12"/>
                    </a:lnTo>
                    <a:lnTo>
                      <a:pt x="1247" y="12"/>
                    </a:lnTo>
                    <a:lnTo>
                      <a:pt x="1246" y="10"/>
                    </a:lnTo>
                    <a:lnTo>
                      <a:pt x="1244" y="9"/>
                    </a:lnTo>
                    <a:lnTo>
                      <a:pt x="1244" y="6"/>
                    </a:lnTo>
                    <a:lnTo>
                      <a:pt x="1244" y="4"/>
                    </a:lnTo>
                    <a:lnTo>
                      <a:pt x="1246" y="3"/>
                    </a:lnTo>
                    <a:lnTo>
                      <a:pt x="1247" y="0"/>
                    </a:lnTo>
                    <a:lnTo>
                      <a:pt x="1249" y="0"/>
                    </a:lnTo>
                    <a:close/>
                    <a:moveTo>
                      <a:pt x="1388" y="0"/>
                    </a:moveTo>
                    <a:lnTo>
                      <a:pt x="1468" y="0"/>
                    </a:lnTo>
                    <a:lnTo>
                      <a:pt x="1471" y="0"/>
                    </a:lnTo>
                    <a:lnTo>
                      <a:pt x="1472" y="3"/>
                    </a:lnTo>
                    <a:lnTo>
                      <a:pt x="1473" y="4"/>
                    </a:lnTo>
                    <a:lnTo>
                      <a:pt x="1474" y="6"/>
                    </a:lnTo>
                    <a:lnTo>
                      <a:pt x="1473" y="9"/>
                    </a:lnTo>
                    <a:lnTo>
                      <a:pt x="1472" y="10"/>
                    </a:lnTo>
                    <a:lnTo>
                      <a:pt x="1471" y="12"/>
                    </a:lnTo>
                    <a:lnTo>
                      <a:pt x="1468" y="12"/>
                    </a:lnTo>
                    <a:lnTo>
                      <a:pt x="1388" y="12"/>
                    </a:lnTo>
                    <a:lnTo>
                      <a:pt x="1385" y="12"/>
                    </a:lnTo>
                    <a:lnTo>
                      <a:pt x="1384" y="10"/>
                    </a:lnTo>
                    <a:lnTo>
                      <a:pt x="1382" y="9"/>
                    </a:lnTo>
                    <a:lnTo>
                      <a:pt x="1382" y="6"/>
                    </a:lnTo>
                    <a:lnTo>
                      <a:pt x="1382" y="4"/>
                    </a:lnTo>
                    <a:lnTo>
                      <a:pt x="1384" y="3"/>
                    </a:lnTo>
                    <a:lnTo>
                      <a:pt x="1385" y="0"/>
                    </a:lnTo>
                    <a:lnTo>
                      <a:pt x="1388" y="0"/>
                    </a:lnTo>
                    <a:close/>
                    <a:moveTo>
                      <a:pt x="1526" y="0"/>
                    </a:moveTo>
                    <a:lnTo>
                      <a:pt x="1607" y="0"/>
                    </a:lnTo>
                    <a:lnTo>
                      <a:pt x="1608" y="0"/>
                    </a:lnTo>
                    <a:lnTo>
                      <a:pt x="1611" y="3"/>
                    </a:lnTo>
                    <a:lnTo>
                      <a:pt x="1612" y="4"/>
                    </a:lnTo>
                    <a:lnTo>
                      <a:pt x="1613" y="6"/>
                    </a:lnTo>
                    <a:lnTo>
                      <a:pt x="1612" y="9"/>
                    </a:lnTo>
                    <a:lnTo>
                      <a:pt x="1611" y="10"/>
                    </a:lnTo>
                    <a:lnTo>
                      <a:pt x="1608" y="12"/>
                    </a:lnTo>
                    <a:lnTo>
                      <a:pt x="1607" y="12"/>
                    </a:lnTo>
                    <a:lnTo>
                      <a:pt x="1526" y="12"/>
                    </a:lnTo>
                    <a:lnTo>
                      <a:pt x="1524" y="12"/>
                    </a:lnTo>
                    <a:lnTo>
                      <a:pt x="1521" y="10"/>
                    </a:lnTo>
                    <a:lnTo>
                      <a:pt x="1520" y="9"/>
                    </a:lnTo>
                    <a:lnTo>
                      <a:pt x="1520" y="6"/>
                    </a:lnTo>
                    <a:lnTo>
                      <a:pt x="1520" y="4"/>
                    </a:lnTo>
                    <a:lnTo>
                      <a:pt x="1521" y="3"/>
                    </a:lnTo>
                    <a:lnTo>
                      <a:pt x="1524" y="0"/>
                    </a:lnTo>
                    <a:lnTo>
                      <a:pt x="1526" y="0"/>
                    </a:lnTo>
                    <a:close/>
                    <a:moveTo>
                      <a:pt x="1665" y="0"/>
                    </a:moveTo>
                    <a:lnTo>
                      <a:pt x="1745" y="0"/>
                    </a:lnTo>
                    <a:lnTo>
                      <a:pt x="1747" y="0"/>
                    </a:lnTo>
                    <a:lnTo>
                      <a:pt x="1749" y="3"/>
                    </a:lnTo>
                    <a:lnTo>
                      <a:pt x="1750" y="4"/>
                    </a:lnTo>
                    <a:lnTo>
                      <a:pt x="1750" y="6"/>
                    </a:lnTo>
                    <a:lnTo>
                      <a:pt x="1750" y="9"/>
                    </a:lnTo>
                    <a:lnTo>
                      <a:pt x="1749" y="10"/>
                    </a:lnTo>
                    <a:lnTo>
                      <a:pt x="1747" y="12"/>
                    </a:lnTo>
                    <a:lnTo>
                      <a:pt x="1745" y="12"/>
                    </a:lnTo>
                    <a:lnTo>
                      <a:pt x="1665" y="12"/>
                    </a:lnTo>
                    <a:lnTo>
                      <a:pt x="1662" y="12"/>
                    </a:lnTo>
                    <a:lnTo>
                      <a:pt x="1660" y="10"/>
                    </a:lnTo>
                    <a:lnTo>
                      <a:pt x="1659" y="9"/>
                    </a:lnTo>
                    <a:lnTo>
                      <a:pt x="1659" y="6"/>
                    </a:lnTo>
                    <a:lnTo>
                      <a:pt x="1659" y="4"/>
                    </a:lnTo>
                    <a:lnTo>
                      <a:pt x="1660" y="3"/>
                    </a:lnTo>
                    <a:lnTo>
                      <a:pt x="1662" y="0"/>
                    </a:lnTo>
                    <a:lnTo>
                      <a:pt x="1665" y="0"/>
                    </a:lnTo>
                    <a:close/>
                    <a:moveTo>
                      <a:pt x="1802" y="0"/>
                    </a:moveTo>
                    <a:lnTo>
                      <a:pt x="1883" y="0"/>
                    </a:lnTo>
                    <a:lnTo>
                      <a:pt x="1885" y="0"/>
                    </a:lnTo>
                    <a:lnTo>
                      <a:pt x="1886" y="3"/>
                    </a:lnTo>
                    <a:lnTo>
                      <a:pt x="1889" y="4"/>
                    </a:lnTo>
                    <a:lnTo>
                      <a:pt x="1889" y="6"/>
                    </a:lnTo>
                    <a:lnTo>
                      <a:pt x="1889" y="9"/>
                    </a:lnTo>
                    <a:lnTo>
                      <a:pt x="1886" y="10"/>
                    </a:lnTo>
                    <a:lnTo>
                      <a:pt x="1885" y="12"/>
                    </a:lnTo>
                    <a:lnTo>
                      <a:pt x="1883" y="12"/>
                    </a:lnTo>
                    <a:lnTo>
                      <a:pt x="1802" y="12"/>
                    </a:lnTo>
                    <a:lnTo>
                      <a:pt x="1800" y="12"/>
                    </a:lnTo>
                    <a:lnTo>
                      <a:pt x="1798" y="10"/>
                    </a:lnTo>
                    <a:lnTo>
                      <a:pt x="1797" y="9"/>
                    </a:lnTo>
                    <a:lnTo>
                      <a:pt x="1797" y="6"/>
                    </a:lnTo>
                    <a:lnTo>
                      <a:pt x="1797" y="4"/>
                    </a:lnTo>
                    <a:lnTo>
                      <a:pt x="1798" y="3"/>
                    </a:lnTo>
                    <a:lnTo>
                      <a:pt x="1800" y="0"/>
                    </a:lnTo>
                    <a:lnTo>
                      <a:pt x="1802" y="0"/>
                    </a:lnTo>
                    <a:close/>
                    <a:moveTo>
                      <a:pt x="1941" y="0"/>
                    </a:moveTo>
                    <a:lnTo>
                      <a:pt x="2021" y="0"/>
                    </a:lnTo>
                    <a:lnTo>
                      <a:pt x="2024" y="0"/>
                    </a:lnTo>
                    <a:lnTo>
                      <a:pt x="2025" y="3"/>
                    </a:lnTo>
                    <a:lnTo>
                      <a:pt x="2026" y="4"/>
                    </a:lnTo>
                    <a:lnTo>
                      <a:pt x="2027" y="6"/>
                    </a:lnTo>
                    <a:lnTo>
                      <a:pt x="2026" y="9"/>
                    </a:lnTo>
                    <a:lnTo>
                      <a:pt x="2025" y="10"/>
                    </a:lnTo>
                    <a:lnTo>
                      <a:pt x="2024" y="12"/>
                    </a:lnTo>
                    <a:lnTo>
                      <a:pt x="2021" y="12"/>
                    </a:lnTo>
                    <a:lnTo>
                      <a:pt x="1941" y="12"/>
                    </a:lnTo>
                    <a:lnTo>
                      <a:pt x="1938" y="12"/>
                    </a:lnTo>
                    <a:lnTo>
                      <a:pt x="1937" y="10"/>
                    </a:lnTo>
                    <a:lnTo>
                      <a:pt x="1935" y="9"/>
                    </a:lnTo>
                    <a:lnTo>
                      <a:pt x="1935" y="6"/>
                    </a:lnTo>
                    <a:lnTo>
                      <a:pt x="1935" y="4"/>
                    </a:lnTo>
                    <a:lnTo>
                      <a:pt x="1937" y="3"/>
                    </a:lnTo>
                    <a:lnTo>
                      <a:pt x="1938" y="0"/>
                    </a:lnTo>
                    <a:lnTo>
                      <a:pt x="1941" y="0"/>
                    </a:lnTo>
                    <a:close/>
                    <a:moveTo>
                      <a:pt x="2079" y="0"/>
                    </a:moveTo>
                    <a:lnTo>
                      <a:pt x="2160" y="0"/>
                    </a:lnTo>
                    <a:lnTo>
                      <a:pt x="2161" y="0"/>
                    </a:lnTo>
                    <a:lnTo>
                      <a:pt x="2163" y="3"/>
                    </a:lnTo>
                    <a:lnTo>
                      <a:pt x="2165" y="4"/>
                    </a:lnTo>
                    <a:lnTo>
                      <a:pt x="2166" y="6"/>
                    </a:lnTo>
                    <a:lnTo>
                      <a:pt x="2165" y="9"/>
                    </a:lnTo>
                    <a:lnTo>
                      <a:pt x="2163" y="10"/>
                    </a:lnTo>
                    <a:lnTo>
                      <a:pt x="2161" y="12"/>
                    </a:lnTo>
                    <a:lnTo>
                      <a:pt x="2160" y="12"/>
                    </a:lnTo>
                    <a:lnTo>
                      <a:pt x="2079" y="12"/>
                    </a:lnTo>
                    <a:lnTo>
                      <a:pt x="2077" y="12"/>
                    </a:lnTo>
                    <a:lnTo>
                      <a:pt x="2074" y="10"/>
                    </a:lnTo>
                    <a:lnTo>
                      <a:pt x="2073" y="9"/>
                    </a:lnTo>
                    <a:lnTo>
                      <a:pt x="2073" y="6"/>
                    </a:lnTo>
                    <a:lnTo>
                      <a:pt x="2073" y="4"/>
                    </a:lnTo>
                    <a:lnTo>
                      <a:pt x="2074" y="3"/>
                    </a:lnTo>
                    <a:lnTo>
                      <a:pt x="2077" y="0"/>
                    </a:lnTo>
                    <a:lnTo>
                      <a:pt x="2079" y="0"/>
                    </a:lnTo>
                    <a:close/>
                    <a:moveTo>
                      <a:pt x="2218" y="0"/>
                    </a:moveTo>
                    <a:lnTo>
                      <a:pt x="2298" y="0"/>
                    </a:lnTo>
                    <a:lnTo>
                      <a:pt x="2300" y="0"/>
                    </a:lnTo>
                    <a:lnTo>
                      <a:pt x="2302" y="3"/>
                    </a:lnTo>
                    <a:lnTo>
                      <a:pt x="2303" y="4"/>
                    </a:lnTo>
                    <a:lnTo>
                      <a:pt x="2303" y="6"/>
                    </a:lnTo>
                    <a:lnTo>
                      <a:pt x="2303" y="9"/>
                    </a:lnTo>
                    <a:lnTo>
                      <a:pt x="2302" y="10"/>
                    </a:lnTo>
                    <a:lnTo>
                      <a:pt x="2300" y="12"/>
                    </a:lnTo>
                    <a:lnTo>
                      <a:pt x="2298" y="12"/>
                    </a:lnTo>
                    <a:lnTo>
                      <a:pt x="2218" y="12"/>
                    </a:lnTo>
                    <a:lnTo>
                      <a:pt x="2215" y="12"/>
                    </a:lnTo>
                    <a:lnTo>
                      <a:pt x="2213" y="10"/>
                    </a:lnTo>
                    <a:lnTo>
                      <a:pt x="2212" y="9"/>
                    </a:lnTo>
                    <a:lnTo>
                      <a:pt x="2212" y="6"/>
                    </a:lnTo>
                    <a:lnTo>
                      <a:pt x="2212" y="4"/>
                    </a:lnTo>
                    <a:lnTo>
                      <a:pt x="2213" y="3"/>
                    </a:lnTo>
                    <a:lnTo>
                      <a:pt x="2215" y="0"/>
                    </a:lnTo>
                    <a:lnTo>
                      <a:pt x="2218" y="0"/>
                    </a:lnTo>
                    <a:close/>
                    <a:moveTo>
                      <a:pt x="2355" y="0"/>
                    </a:moveTo>
                    <a:lnTo>
                      <a:pt x="2436" y="0"/>
                    </a:lnTo>
                    <a:lnTo>
                      <a:pt x="2438" y="0"/>
                    </a:lnTo>
                    <a:lnTo>
                      <a:pt x="2439" y="3"/>
                    </a:lnTo>
                    <a:lnTo>
                      <a:pt x="2442" y="4"/>
                    </a:lnTo>
                    <a:lnTo>
                      <a:pt x="2442" y="6"/>
                    </a:lnTo>
                    <a:lnTo>
                      <a:pt x="2442" y="9"/>
                    </a:lnTo>
                    <a:lnTo>
                      <a:pt x="2439" y="10"/>
                    </a:lnTo>
                    <a:lnTo>
                      <a:pt x="2438" y="12"/>
                    </a:lnTo>
                    <a:lnTo>
                      <a:pt x="2436" y="12"/>
                    </a:lnTo>
                    <a:lnTo>
                      <a:pt x="2355" y="12"/>
                    </a:lnTo>
                    <a:lnTo>
                      <a:pt x="2353" y="12"/>
                    </a:lnTo>
                    <a:lnTo>
                      <a:pt x="2351" y="10"/>
                    </a:lnTo>
                    <a:lnTo>
                      <a:pt x="2350" y="9"/>
                    </a:lnTo>
                    <a:lnTo>
                      <a:pt x="2350" y="6"/>
                    </a:lnTo>
                    <a:lnTo>
                      <a:pt x="2350" y="4"/>
                    </a:lnTo>
                    <a:lnTo>
                      <a:pt x="2351" y="3"/>
                    </a:lnTo>
                    <a:lnTo>
                      <a:pt x="2353" y="0"/>
                    </a:lnTo>
                    <a:lnTo>
                      <a:pt x="2355" y="0"/>
                    </a:lnTo>
                    <a:close/>
                    <a:moveTo>
                      <a:pt x="2493" y="0"/>
                    </a:moveTo>
                    <a:lnTo>
                      <a:pt x="2574" y="0"/>
                    </a:lnTo>
                    <a:lnTo>
                      <a:pt x="2577" y="0"/>
                    </a:lnTo>
                    <a:lnTo>
                      <a:pt x="2578" y="3"/>
                    </a:lnTo>
                    <a:lnTo>
                      <a:pt x="2579" y="4"/>
                    </a:lnTo>
                    <a:lnTo>
                      <a:pt x="2580" y="6"/>
                    </a:lnTo>
                    <a:lnTo>
                      <a:pt x="2579" y="9"/>
                    </a:lnTo>
                    <a:lnTo>
                      <a:pt x="2578" y="10"/>
                    </a:lnTo>
                    <a:lnTo>
                      <a:pt x="2577" y="12"/>
                    </a:lnTo>
                    <a:lnTo>
                      <a:pt x="2574" y="12"/>
                    </a:lnTo>
                    <a:lnTo>
                      <a:pt x="2493" y="12"/>
                    </a:lnTo>
                    <a:lnTo>
                      <a:pt x="2491" y="12"/>
                    </a:lnTo>
                    <a:lnTo>
                      <a:pt x="2490" y="10"/>
                    </a:lnTo>
                    <a:lnTo>
                      <a:pt x="2487" y="9"/>
                    </a:lnTo>
                    <a:lnTo>
                      <a:pt x="2487" y="6"/>
                    </a:lnTo>
                    <a:lnTo>
                      <a:pt x="2487" y="4"/>
                    </a:lnTo>
                    <a:lnTo>
                      <a:pt x="2490" y="3"/>
                    </a:lnTo>
                    <a:lnTo>
                      <a:pt x="2491" y="0"/>
                    </a:lnTo>
                    <a:lnTo>
                      <a:pt x="2493" y="0"/>
                    </a:lnTo>
                    <a:close/>
                    <a:moveTo>
                      <a:pt x="2632" y="0"/>
                    </a:moveTo>
                    <a:lnTo>
                      <a:pt x="2713" y="0"/>
                    </a:lnTo>
                    <a:lnTo>
                      <a:pt x="2714" y="0"/>
                    </a:lnTo>
                    <a:lnTo>
                      <a:pt x="2716" y="3"/>
                    </a:lnTo>
                    <a:lnTo>
                      <a:pt x="2718" y="4"/>
                    </a:lnTo>
                    <a:lnTo>
                      <a:pt x="2719" y="6"/>
                    </a:lnTo>
                    <a:lnTo>
                      <a:pt x="2718" y="9"/>
                    </a:lnTo>
                    <a:lnTo>
                      <a:pt x="2716" y="10"/>
                    </a:lnTo>
                    <a:lnTo>
                      <a:pt x="2714" y="12"/>
                    </a:lnTo>
                    <a:lnTo>
                      <a:pt x="2713" y="12"/>
                    </a:lnTo>
                    <a:lnTo>
                      <a:pt x="2632" y="12"/>
                    </a:lnTo>
                    <a:lnTo>
                      <a:pt x="2630" y="12"/>
                    </a:lnTo>
                    <a:lnTo>
                      <a:pt x="2627" y="10"/>
                    </a:lnTo>
                    <a:lnTo>
                      <a:pt x="2626" y="9"/>
                    </a:lnTo>
                    <a:lnTo>
                      <a:pt x="2626" y="6"/>
                    </a:lnTo>
                    <a:lnTo>
                      <a:pt x="2626" y="4"/>
                    </a:lnTo>
                    <a:lnTo>
                      <a:pt x="2627" y="3"/>
                    </a:lnTo>
                    <a:lnTo>
                      <a:pt x="2630" y="0"/>
                    </a:lnTo>
                    <a:lnTo>
                      <a:pt x="2632" y="0"/>
                    </a:lnTo>
                    <a:close/>
                    <a:moveTo>
                      <a:pt x="2771" y="0"/>
                    </a:moveTo>
                    <a:lnTo>
                      <a:pt x="2851" y="0"/>
                    </a:lnTo>
                    <a:lnTo>
                      <a:pt x="2852" y="0"/>
                    </a:lnTo>
                    <a:lnTo>
                      <a:pt x="2855" y="3"/>
                    </a:lnTo>
                    <a:lnTo>
                      <a:pt x="2856" y="4"/>
                    </a:lnTo>
                    <a:lnTo>
                      <a:pt x="2856" y="6"/>
                    </a:lnTo>
                    <a:lnTo>
                      <a:pt x="2856" y="9"/>
                    </a:lnTo>
                    <a:lnTo>
                      <a:pt x="2855" y="10"/>
                    </a:lnTo>
                    <a:lnTo>
                      <a:pt x="2852" y="12"/>
                    </a:lnTo>
                    <a:lnTo>
                      <a:pt x="2851" y="12"/>
                    </a:lnTo>
                    <a:lnTo>
                      <a:pt x="2771" y="12"/>
                    </a:lnTo>
                    <a:lnTo>
                      <a:pt x="2767" y="12"/>
                    </a:lnTo>
                    <a:lnTo>
                      <a:pt x="2766" y="10"/>
                    </a:lnTo>
                    <a:lnTo>
                      <a:pt x="2765" y="9"/>
                    </a:lnTo>
                    <a:lnTo>
                      <a:pt x="2765" y="6"/>
                    </a:lnTo>
                    <a:lnTo>
                      <a:pt x="2765" y="4"/>
                    </a:lnTo>
                    <a:lnTo>
                      <a:pt x="2766" y="3"/>
                    </a:lnTo>
                    <a:lnTo>
                      <a:pt x="2767" y="0"/>
                    </a:lnTo>
                    <a:lnTo>
                      <a:pt x="2771" y="0"/>
                    </a:lnTo>
                    <a:close/>
                    <a:moveTo>
                      <a:pt x="2908" y="0"/>
                    </a:moveTo>
                    <a:lnTo>
                      <a:pt x="2989" y="0"/>
                    </a:lnTo>
                    <a:lnTo>
                      <a:pt x="2991" y="0"/>
                    </a:lnTo>
                    <a:lnTo>
                      <a:pt x="2992" y="3"/>
                    </a:lnTo>
                    <a:lnTo>
                      <a:pt x="2995" y="4"/>
                    </a:lnTo>
                    <a:lnTo>
                      <a:pt x="2995" y="6"/>
                    </a:lnTo>
                    <a:lnTo>
                      <a:pt x="2995" y="9"/>
                    </a:lnTo>
                    <a:lnTo>
                      <a:pt x="2992" y="10"/>
                    </a:lnTo>
                    <a:lnTo>
                      <a:pt x="2991" y="12"/>
                    </a:lnTo>
                    <a:lnTo>
                      <a:pt x="2989" y="12"/>
                    </a:lnTo>
                    <a:lnTo>
                      <a:pt x="2908" y="12"/>
                    </a:lnTo>
                    <a:lnTo>
                      <a:pt x="2905" y="12"/>
                    </a:lnTo>
                    <a:lnTo>
                      <a:pt x="2904" y="10"/>
                    </a:lnTo>
                    <a:lnTo>
                      <a:pt x="2903" y="9"/>
                    </a:lnTo>
                    <a:lnTo>
                      <a:pt x="2903" y="6"/>
                    </a:lnTo>
                    <a:lnTo>
                      <a:pt x="2903" y="4"/>
                    </a:lnTo>
                    <a:lnTo>
                      <a:pt x="2904" y="3"/>
                    </a:lnTo>
                    <a:lnTo>
                      <a:pt x="2905" y="0"/>
                    </a:lnTo>
                    <a:lnTo>
                      <a:pt x="2908" y="0"/>
                    </a:lnTo>
                    <a:close/>
                    <a:moveTo>
                      <a:pt x="3046" y="0"/>
                    </a:moveTo>
                    <a:lnTo>
                      <a:pt x="3127" y="0"/>
                    </a:lnTo>
                    <a:lnTo>
                      <a:pt x="3130" y="0"/>
                    </a:lnTo>
                    <a:lnTo>
                      <a:pt x="3131" y="3"/>
                    </a:lnTo>
                    <a:lnTo>
                      <a:pt x="3132" y="4"/>
                    </a:lnTo>
                    <a:lnTo>
                      <a:pt x="3133" y="6"/>
                    </a:lnTo>
                    <a:lnTo>
                      <a:pt x="3132" y="9"/>
                    </a:lnTo>
                    <a:lnTo>
                      <a:pt x="3131" y="10"/>
                    </a:lnTo>
                    <a:lnTo>
                      <a:pt x="3130" y="12"/>
                    </a:lnTo>
                    <a:lnTo>
                      <a:pt x="3127" y="12"/>
                    </a:lnTo>
                    <a:lnTo>
                      <a:pt x="3046" y="12"/>
                    </a:lnTo>
                    <a:lnTo>
                      <a:pt x="3044" y="12"/>
                    </a:lnTo>
                    <a:lnTo>
                      <a:pt x="3042" y="10"/>
                    </a:lnTo>
                    <a:lnTo>
                      <a:pt x="3040" y="9"/>
                    </a:lnTo>
                    <a:lnTo>
                      <a:pt x="3040" y="6"/>
                    </a:lnTo>
                    <a:lnTo>
                      <a:pt x="3040" y="4"/>
                    </a:lnTo>
                    <a:lnTo>
                      <a:pt x="3042" y="3"/>
                    </a:lnTo>
                    <a:lnTo>
                      <a:pt x="3044" y="0"/>
                    </a:lnTo>
                    <a:lnTo>
                      <a:pt x="3046" y="0"/>
                    </a:lnTo>
                    <a:close/>
                    <a:moveTo>
                      <a:pt x="3185" y="0"/>
                    </a:moveTo>
                    <a:lnTo>
                      <a:pt x="3266" y="0"/>
                    </a:lnTo>
                    <a:lnTo>
                      <a:pt x="3267" y="0"/>
                    </a:lnTo>
                    <a:lnTo>
                      <a:pt x="3269" y="3"/>
                    </a:lnTo>
                    <a:lnTo>
                      <a:pt x="3270" y="4"/>
                    </a:lnTo>
                    <a:lnTo>
                      <a:pt x="3272" y="6"/>
                    </a:lnTo>
                    <a:lnTo>
                      <a:pt x="3270" y="9"/>
                    </a:lnTo>
                    <a:lnTo>
                      <a:pt x="3269" y="10"/>
                    </a:lnTo>
                    <a:lnTo>
                      <a:pt x="3267" y="12"/>
                    </a:lnTo>
                    <a:lnTo>
                      <a:pt x="3266" y="12"/>
                    </a:lnTo>
                    <a:lnTo>
                      <a:pt x="3185" y="12"/>
                    </a:lnTo>
                    <a:lnTo>
                      <a:pt x="3183" y="12"/>
                    </a:lnTo>
                    <a:lnTo>
                      <a:pt x="3180" y="10"/>
                    </a:lnTo>
                    <a:lnTo>
                      <a:pt x="3179" y="9"/>
                    </a:lnTo>
                    <a:lnTo>
                      <a:pt x="3179" y="6"/>
                    </a:lnTo>
                    <a:lnTo>
                      <a:pt x="3179" y="4"/>
                    </a:lnTo>
                    <a:lnTo>
                      <a:pt x="3180" y="3"/>
                    </a:lnTo>
                    <a:lnTo>
                      <a:pt x="3183" y="0"/>
                    </a:lnTo>
                    <a:lnTo>
                      <a:pt x="3185" y="0"/>
                    </a:lnTo>
                    <a:close/>
                    <a:moveTo>
                      <a:pt x="3323" y="0"/>
                    </a:moveTo>
                    <a:lnTo>
                      <a:pt x="3404" y="0"/>
                    </a:lnTo>
                    <a:lnTo>
                      <a:pt x="3405" y="0"/>
                    </a:lnTo>
                    <a:lnTo>
                      <a:pt x="3408" y="3"/>
                    </a:lnTo>
                    <a:lnTo>
                      <a:pt x="3409" y="4"/>
                    </a:lnTo>
                    <a:lnTo>
                      <a:pt x="3409" y="6"/>
                    </a:lnTo>
                    <a:lnTo>
                      <a:pt x="3409" y="9"/>
                    </a:lnTo>
                    <a:lnTo>
                      <a:pt x="3408" y="10"/>
                    </a:lnTo>
                    <a:lnTo>
                      <a:pt x="3405" y="12"/>
                    </a:lnTo>
                    <a:lnTo>
                      <a:pt x="3404" y="12"/>
                    </a:lnTo>
                    <a:lnTo>
                      <a:pt x="3323" y="12"/>
                    </a:lnTo>
                    <a:lnTo>
                      <a:pt x="3320" y="12"/>
                    </a:lnTo>
                    <a:lnTo>
                      <a:pt x="3319" y="10"/>
                    </a:lnTo>
                    <a:lnTo>
                      <a:pt x="3317" y="9"/>
                    </a:lnTo>
                    <a:lnTo>
                      <a:pt x="3317" y="6"/>
                    </a:lnTo>
                    <a:lnTo>
                      <a:pt x="3317" y="4"/>
                    </a:lnTo>
                    <a:lnTo>
                      <a:pt x="3319" y="3"/>
                    </a:lnTo>
                    <a:lnTo>
                      <a:pt x="3320" y="0"/>
                    </a:lnTo>
                    <a:lnTo>
                      <a:pt x="3323" y="0"/>
                    </a:lnTo>
                    <a:close/>
                    <a:moveTo>
                      <a:pt x="3461" y="0"/>
                    </a:moveTo>
                    <a:lnTo>
                      <a:pt x="3541" y="0"/>
                    </a:lnTo>
                    <a:lnTo>
                      <a:pt x="3544" y="0"/>
                    </a:lnTo>
                    <a:lnTo>
                      <a:pt x="3545" y="3"/>
                    </a:lnTo>
                    <a:lnTo>
                      <a:pt x="3547" y="4"/>
                    </a:lnTo>
                    <a:lnTo>
                      <a:pt x="3547" y="6"/>
                    </a:lnTo>
                    <a:lnTo>
                      <a:pt x="3547" y="9"/>
                    </a:lnTo>
                    <a:lnTo>
                      <a:pt x="3545" y="10"/>
                    </a:lnTo>
                    <a:lnTo>
                      <a:pt x="3544" y="12"/>
                    </a:lnTo>
                    <a:lnTo>
                      <a:pt x="3541" y="12"/>
                    </a:lnTo>
                    <a:lnTo>
                      <a:pt x="3461" y="12"/>
                    </a:lnTo>
                    <a:lnTo>
                      <a:pt x="3458" y="12"/>
                    </a:lnTo>
                    <a:lnTo>
                      <a:pt x="3457" y="10"/>
                    </a:lnTo>
                    <a:lnTo>
                      <a:pt x="3456" y="9"/>
                    </a:lnTo>
                    <a:lnTo>
                      <a:pt x="3456" y="6"/>
                    </a:lnTo>
                    <a:lnTo>
                      <a:pt x="3456" y="4"/>
                    </a:lnTo>
                    <a:lnTo>
                      <a:pt x="3457" y="3"/>
                    </a:lnTo>
                    <a:lnTo>
                      <a:pt x="3458" y="0"/>
                    </a:lnTo>
                    <a:lnTo>
                      <a:pt x="3461" y="0"/>
                    </a:lnTo>
                    <a:close/>
                    <a:moveTo>
                      <a:pt x="3599" y="0"/>
                    </a:moveTo>
                    <a:lnTo>
                      <a:pt x="3680" y="0"/>
                    </a:lnTo>
                    <a:lnTo>
                      <a:pt x="3682" y="0"/>
                    </a:lnTo>
                    <a:lnTo>
                      <a:pt x="3684" y="3"/>
                    </a:lnTo>
                    <a:lnTo>
                      <a:pt x="3685" y="4"/>
                    </a:lnTo>
                    <a:lnTo>
                      <a:pt x="3686" y="6"/>
                    </a:lnTo>
                    <a:lnTo>
                      <a:pt x="3685" y="9"/>
                    </a:lnTo>
                    <a:lnTo>
                      <a:pt x="3684" y="10"/>
                    </a:lnTo>
                    <a:lnTo>
                      <a:pt x="3682" y="12"/>
                    </a:lnTo>
                    <a:lnTo>
                      <a:pt x="3680" y="12"/>
                    </a:lnTo>
                    <a:lnTo>
                      <a:pt x="3599" y="12"/>
                    </a:lnTo>
                    <a:lnTo>
                      <a:pt x="3597" y="12"/>
                    </a:lnTo>
                    <a:lnTo>
                      <a:pt x="3594" y="10"/>
                    </a:lnTo>
                    <a:lnTo>
                      <a:pt x="3593" y="9"/>
                    </a:lnTo>
                    <a:lnTo>
                      <a:pt x="3593" y="6"/>
                    </a:lnTo>
                    <a:lnTo>
                      <a:pt x="3593" y="4"/>
                    </a:lnTo>
                    <a:lnTo>
                      <a:pt x="3594" y="3"/>
                    </a:lnTo>
                    <a:lnTo>
                      <a:pt x="3597" y="0"/>
                    </a:lnTo>
                    <a:lnTo>
                      <a:pt x="3599" y="0"/>
                    </a:lnTo>
                    <a:close/>
                    <a:moveTo>
                      <a:pt x="3738" y="0"/>
                    </a:moveTo>
                    <a:lnTo>
                      <a:pt x="3819" y="0"/>
                    </a:lnTo>
                    <a:lnTo>
                      <a:pt x="3820" y="0"/>
                    </a:lnTo>
                    <a:lnTo>
                      <a:pt x="3822" y="3"/>
                    </a:lnTo>
                    <a:lnTo>
                      <a:pt x="3823" y="4"/>
                    </a:lnTo>
                    <a:lnTo>
                      <a:pt x="3825" y="6"/>
                    </a:lnTo>
                    <a:lnTo>
                      <a:pt x="3823" y="9"/>
                    </a:lnTo>
                    <a:lnTo>
                      <a:pt x="3822" y="10"/>
                    </a:lnTo>
                    <a:lnTo>
                      <a:pt x="3820" y="12"/>
                    </a:lnTo>
                    <a:lnTo>
                      <a:pt x="3819" y="12"/>
                    </a:lnTo>
                    <a:lnTo>
                      <a:pt x="3738" y="12"/>
                    </a:lnTo>
                    <a:lnTo>
                      <a:pt x="3735" y="12"/>
                    </a:lnTo>
                    <a:lnTo>
                      <a:pt x="3733" y="10"/>
                    </a:lnTo>
                    <a:lnTo>
                      <a:pt x="3732" y="9"/>
                    </a:lnTo>
                    <a:lnTo>
                      <a:pt x="3732" y="6"/>
                    </a:lnTo>
                    <a:lnTo>
                      <a:pt x="3732" y="4"/>
                    </a:lnTo>
                    <a:lnTo>
                      <a:pt x="3733" y="3"/>
                    </a:lnTo>
                    <a:lnTo>
                      <a:pt x="3735" y="0"/>
                    </a:lnTo>
                    <a:lnTo>
                      <a:pt x="3738" y="0"/>
                    </a:lnTo>
                    <a:close/>
                    <a:moveTo>
                      <a:pt x="3876" y="0"/>
                    </a:moveTo>
                    <a:lnTo>
                      <a:pt x="3957" y="0"/>
                    </a:lnTo>
                    <a:lnTo>
                      <a:pt x="3958" y="0"/>
                    </a:lnTo>
                    <a:lnTo>
                      <a:pt x="3961" y="3"/>
                    </a:lnTo>
                    <a:lnTo>
                      <a:pt x="3962" y="4"/>
                    </a:lnTo>
                    <a:lnTo>
                      <a:pt x="3962" y="6"/>
                    </a:lnTo>
                    <a:lnTo>
                      <a:pt x="3962" y="9"/>
                    </a:lnTo>
                    <a:lnTo>
                      <a:pt x="3961" y="10"/>
                    </a:lnTo>
                    <a:lnTo>
                      <a:pt x="3958" y="12"/>
                    </a:lnTo>
                    <a:lnTo>
                      <a:pt x="3957" y="12"/>
                    </a:lnTo>
                    <a:lnTo>
                      <a:pt x="3876" y="12"/>
                    </a:lnTo>
                    <a:lnTo>
                      <a:pt x="3873" y="12"/>
                    </a:lnTo>
                    <a:lnTo>
                      <a:pt x="3872" y="10"/>
                    </a:lnTo>
                    <a:lnTo>
                      <a:pt x="3870" y="9"/>
                    </a:lnTo>
                    <a:lnTo>
                      <a:pt x="3870" y="6"/>
                    </a:lnTo>
                    <a:lnTo>
                      <a:pt x="3870" y="4"/>
                    </a:lnTo>
                    <a:lnTo>
                      <a:pt x="3872" y="3"/>
                    </a:lnTo>
                    <a:lnTo>
                      <a:pt x="3873" y="0"/>
                    </a:lnTo>
                    <a:lnTo>
                      <a:pt x="3876" y="0"/>
                    </a:lnTo>
                    <a:close/>
                    <a:moveTo>
                      <a:pt x="4014" y="0"/>
                    </a:moveTo>
                    <a:lnTo>
                      <a:pt x="4094" y="0"/>
                    </a:lnTo>
                    <a:lnTo>
                      <a:pt x="4097" y="0"/>
                    </a:lnTo>
                    <a:lnTo>
                      <a:pt x="4098" y="3"/>
                    </a:lnTo>
                    <a:lnTo>
                      <a:pt x="4100" y="4"/>
                    </a:lnTo>
                    <a:lnTo>
                      <a:pt x="4100" y="6"/>
                    </a:lnTo>
                    <a:lnTo>
                      <a:pt x="4100" y="9"/>
                    </a:lnTo>
                    <a:lnTo>
                      <a:pt x="4098" y="10"/>
                    </a:lnTo>
                    <a:lnTo>
                      <a:pt x="4097" y="12"/>
                    </a:lnTo>
                    <a:lnTo>
                      <a:pt x="4094" y="12"/>
                    </a:lnTo>
                    <a:lnTo>
                      <a:pt x="4014" y="12"/>
                    </a:lnTo>
                    <a:lnTo>
                      <a:pt x="4011" y="12"/>
                    </a:lnTo>
                    <a:lnTo>
                      <a:pt x="4010" y="10"/>
                    </a:lnTo>
                    <a:lnTo>
                      <a:pt x="4009" y="9"/>
                    </a:lnTo>
                    <a:lnTo>
                      <a:pt x="4009" y="6"/>
                    </a:lnTo>
                    <a:lnTo>
                      <a:pt x="4009" y="4"/>
                    </a:lnTo>
                    <a:lnTo>
                      <a:pt x="4010" y="3"/>
                    </a:lnTo>
                    <a:lnTo>
                      <a:pt x="4011" y="0"/>
                    </a:lnTo>
                    <a:lnTo>
                      <a:pt x="4014" y="0"/>
                    </a:lnTo>
                    <a:close/>
                    <a:moveTo>
                      <a:pt x="4152" y="0"/>
                    </a:moveTo>
                    <a:lnTo>
                      <a:pt x="4233" y="0"/>
                    </a:lnTo>
                    <a:lnTo>
                      <a:pt x="4235" y="0"/>
                    </a:lnTo>
                    <a:lnTo>
                      <a:pt x="4236" y="3"/>
                    </a:lnTo>
                    <a:lnTo>
                      <a:pt x="4238" y="4"/>
                    </a:lnTo>
                    <a:lnTo>
                      <a:pt x="4239" y="6"/>
                    </a:lnTo>
                    <a:lnTo>
                      <a:pt x="4238" y="9"/>
                    </a:lnTo>
                    <a:lnTo>
                      <a:pt x="4236" y="10"/>
                    </a:lnTo>
                    <a:lnTo>
                      <a:pt x="4235" y="12"/>
                    </a:lnTo>
                    <a:lnTo>
                      <a:pt x="4233" y="12"/>
                    </a:lnTo>
                    <a:lnTo>
                      <a:pt x="4152" y="12"/>
                    </a:lnTo>
                    <a:lnTo>
                      <a:pt x="4150" y="12"/>
                    </a:lnTo>
                    <a:lnTo>
                      <a:pt x="4147" y="10"/>
                    </a:lnTo>
                    <a:lnTo>
                      <a:pt x="4146" y="9"/>
                    </a:lnTo>
                    <a:lnTo>
                      <a:pt x="4146" y="6"/>
                    </a:lnTo>
                    <a:lnTo>
                      <a:pt x="4146" y="4"/>
                    </a:lnTo>
                    <a:lnTo>
                      <a:pt x="4147" y="3"/>
                    </a:lnTo>
                    <a:lnTo>
                      <a:pt x="4150" y="0"/>
                    </a:lnTo>
                    <a:lnTo>
                      <a:pt x="4152" y="0"/>
                    </a:lnTo>
                    <a:close/>
                    <a:moveTo>
                      <a:pt x="4291" y="0"/>
                    </a:moveTo>
                    <a:lnTo>
                      <a:pt x="4371" y="0"/>
                    </a:lnTo>
                    <a:lnTo>
                      <a:pt x="4373" y="0"/>
                    </a:lnTo>
                    <a:lnTo>
                      <a:pt x="4375" y="3"/>
                    </a:lnTo>
                    <a:lnTo>
                      <a:pt x="4376" y="4"/>
                    </a:lnTo>
                    <a:lnTo>
                      <a:pt x="4377" y="6"/>
                    </a:lnTo>
                    <a:lnTo>
                      <a:pt x="4376" y="9"/>
                    </a:lnTo>
                    <a:lnTo>
                      <a:pt x="4375" y="10"/>
                    </a:lnTo>
                    <a:lnTo>
                      <a:pt x="4373" y="12"/>
                    </a:lnTo>
                    <a:lnTo>
                      <a:pt x="4371" y="12"/>
                    </a:lnTo>
                    <a:lnTo>
                      <a:pt x="4291" y="12"/>
                    </a:lnTo>
                    <a:lnTo>
                      <a:pt x="4288" y="12"/>
                    </a:lnTo>
                    <a:lnTo>
                      <a:pt x="4286" y="10"/>
                    </a:lnTo>
                    <a:lnTo>
                      <a:pt x="4285" y="9"/>
                    </a:lnTo>
                    <a:lnTo>
                      <a:pt x="4285" y="6"/>
                    </a:lnTo>
                    <a:lnTo>
                      <a:pt x="4285" y="4"/>
                    </a:lnTo>
                    <a:lnTo>
                      <a:pt x="4286" y="3"/>
                    </a:lnTo>
                    <a:lnTo>
                      <a:pt x="4288" y="0"/>
                    </a:lnTo>
                    <a:lnTo>
                      <a:pt x="4291" y="0"/>
                    </a:lnTo>
                    <a:close/>
                    <a:moveTo>
                      <a:pt x="4429" y="0"/>
                    </a:moveTo>
                    <a:lnTo>
                      <a:pt x="4510" y="0"/>
                    </a:lnTo>
                    <a:lnTo>
                      <a:pt x="4511" y="0"/>
                    </a:lnTo>
                    <a:lnTo>
                      <a:pt x="4514" y="3"/>
                    </a:lnTo>
                    <a:lnTo>
                      <a:pt x="4515" y="4"/>
                    </a:lnTo>
                    <a:lnTo>
                      <a:pt x="4515" y="6"/>
                    </a:lnTo>
                    <a:lnTo>
                      <a:pt x="4515" y="9"/>
                    </a:lnTo>
                    <a:lnTo>
                      <a:pt x="4514" y="10"/>
                    </a:lnTo>
                    <a:lnTo>
                      <a:pt x="4511" y="12"/>
                    </a:lnTo>
                    <a:lnTo>
                      <a:pt x="4510" y="12"/>
                    </a:lnTo>
                    <a:lnTo>
                      <a:pt x="4429" y="12"/>
                    </a:lnTo>
                    <a:lnTo>
                      <a:pt x="4426" y="12"/>
                    </a:lnTo>
                    <a:lnTo>
                      <a:pt x="4424" y="10"/>
                    </a:lnTo>
                    <a:lnTo>
                      <a:pt x="4423" y="9"/>
                    </a:lnTo>
                    <a:lnTo>
                      <a:pt x="4423" y="6"/>
                    </a:lnTo>
                    <a:lnTo>
                      <a:pt x="4423" y="4"/>
                    </a:lnTo>
                    <a:lnTo>
                      <a:pt x="4424" y="3"/>
                    </a:lnTo>
                    <a:lnTo>
                      <a:pt x="4426" y="0"/>
                    </a:lnTo>
                    <a:lnTo>
                      <a:pt x="4429" y="0"/>
                    </a:lnTo>
                    <a:close/>
                    <a:moveTo>
                      <a:pt x="4567" y="0"/>
                    </a:moveTo>
                    <a:lnTo>
                      <a:pt x="4647" y="0"/>
                    </a:lnTo>
                    <a:lnTo>
                      <a:pt x="4650" y="0"/>
                    </a:lnTo>
                    <a:lnTo>
                      <a:pt x="4651" y="3"/>
                    </a:lnTo>
                    <a:lnTo>
                      <a:pt x="4653" y="4"/>
                    </a:lnTo>
                    <a:lnTo>
                      <a:pt x="4653" y="6"/>
                    </a:lnTo>
                    <a:lnTo>
                      <a:pt x="4653" y="9"/>
                    </a:lnTo>
                    <a:lnTo>
                      <a:pt x="4651" y="10"/>
                    </a:lnTo>
                    <a:lnTo>
                      <a:pt x="4650" y="12"/>
                    </a:lnTo>
                    <a:lnTo>
                      <a:pt x="4647" y="12"/>
                    </a:lnTo>
                    <a:lnTo>
                      <a:pt x="4567" y="12"/>
                    </a:lnTo>
                    <a:lnTo>
                      <a:pt x="4564" y="12"/>
                    </a:lnTo>
                    <a:lnTo>
                      <a:pt x="4563" y="10"/>
                    </a:lnTo>
                    <a:lnTo>
                      <a:pt x="4562" y="9"/>
                    </a:lnTo>
                    <a:lnTo>
                      <a:pt x="4562" y="6"/>
                    </a:lnTo>
                    <a:lnTo>
                      <a:pt x="4562" y="4"/>
                    </a:lnTo>
                    <a:lnTo>
                      <a:pt x="4563" y="3"/>
                    </a:lnTo>
                    <a:lnTo>
                      <a:pt x="4564" y="0"/>
                    </a:lnTo>
                    <a:lnTo>
                      <a:pt x="4567" y="0"/>
                    </a:lnTo>
                    <a:close/>
                    <a:moveTo>
                      <a:pt x="4705" y="0"/>
                    </a:moveTo>
                    <a:lnTo>
                      <a:pt x="4786" y="0"/>
                    </a:lnTo>
                    <a:lnTo>
                      <a:pt x="4788" y="0"/>
                    </a:lnTo>
                    <a:lnTo>
                      <a:pt x="4789" y="3"/>
                    </a:lnTo>
                    <a:lnTo>
                      <a:pt x="4791" y="4"/>
                    </a:lnTo>
                    <a:lnTo>
                      <a:pt x="4792" y="6"/>
                    </a:lnTo>
                    <a:lnTo>
                      <a:pt x="4791" y="9"/>
                    </a:lnTo>
                    <a:lnTo>
                      <a:pt x="4789" y="10"/>
                    </a:lnTo>
                    <a:lnTo>
                      <a:pt x="4788" y="12"/>
                    </a:lnTo>
                    <a:lnTo>
                      <a:pt x="4786" y="12"/>
                    </a:lnTo>
                    <a:lnTo>
                      <a:pt x="4705" y="12"/>
                    </a:lnTo>
                    <a:lnTo>
                      <a:pt x="4703" y="12"/>
                    </a:lnTo>
                    <a:lnTo>
                      <a:pt x="4700" y="10"/>
                    </a:lnTo>
                    <a:lnTo>
                      <a:pt x="4699" y="9"/>
                    </a:lnTo>
                    <a:lnTo>
                      <a:pt x="4699" y="6"/>
                    </a:lnTo>
                    <a:lnTo>
                      <a:pt x="4699" y="4"/>
                    </a:lnTo>
                    <a:lnTo>
                      <a:pt x="4700" y="3"/>
                    </a:lnTo>
                    <a:lnTo>
                      <a:pt x="4703" y="0"/>
                    </a:lnTo>
                    <a:lnTo>
                      <a:pt x="4705" y="0"/>
                    </a:lnTo>
                    <a:close/>
                    <a:moveTo>
                      <a:pt x="4844" y="0"/>
                    </a:moveTo>
                    <a:lnTo>
                      <a:pt x="4924" y="0"/>
                    </a:lnTo>
                    <a:lnTo>
                      <a:pt x="4926" y="0"/>
                    </a:lnTo>
                    <a:lnTo>
                      <a:pt x="4928" y="3"/>
                    </a:lnTo>
                    <a:lnTo>
                      <a:pt x="4929" y="4"/>
                    </a:lnTo>
                    <a:lnTo>
                      <a:pt x="4930" y="6"/>
                    </a:lnTo>
                    <a:lnTo>
                      <a:pt x="4929" y="9"/>
                    </a:lnTo>
                    <a:lnTo>
                      <a:pt x="4928" y="10"/>
                    </a:lnTo>
                    <a:lnTo>
                      <a:pt x="4926" y="12"/>
                    </a:lnTo>
                    <a:lnTo>
                      <a:pt x="4924" y="12"/>
                    </a:lnTo>
                    <a:lnTo>
                      <a:pt x="4844" y="12"/>
                    </a:lnTo>
                    <a:lnTo>
                      <a:pt x="4841" y="12"/>
                    </a:lnTo>
                    <a:lnTo>
                      <a:pt x="4839" y="10"/>
                    </a:lnTo>
                    <a:lnTo>
                      <a:pt x="4838" y="9"/>
                    </a:lnTo>
                    <a:lnTo>
                      <a:pt x="4838" y="6"/>
                    </a:lnTo>
                    <a:lnTo>
                      <a:pt x="4838" y="4"/>
                    </a:lnTo>
                    <a:lnTo>
                      <a:pt x="4839" y="3"/>
                    </a:lnTo>
                    <a:lnTo>
                      <a:pt x="4841" y="0"/>
                    </a:lnTo>
                    <a:lnTo>
                      <a:pt x="4844" y="0"/>
                    </a:lnTo>
                    <a:close/>
                    <a:moveTo>
                      <a:pt x="4982" y="0"/>
                    </a:moveTo>
                    <a:lnTo>
                      <a:pt x="5063" y="0"/>
                    </a:lnTo>
                    <a:lnTo>
                      <a:pt x="5064" y="0"/>
                    </a:lnTo>
                    <a:lnTo>
                      <a:pt x="5066" y="3"/>
                    </a:lnTo>
                    <a:lnTo>
                      <a:pt x="5068" y="4"/>
                    </a:lnTo>
                    <a:lnTo>
                      <a:pt x="5068" y="6"/>
                    </a:lnTo>
                    <a:lnTo>
                      <a:pt x="5068" y="9"/>
                    </a:lnTo>
                    <a:lnTo>
                      <a:pt x="5066" y="10"/>
                    </a:lnTo>
                    <a:lnTo>
                      <a:pt x="5064" y="12"/>
                    </a:lnTo>
                    <a:lnTo>
                      <a:pt x="5063" y="12"/>
                    </a:lnTo>
                    <a:lnTo>
                      <a:pt x="4982" y="12"/>
                    </a:lnTo>
                    <a:lnTo>
                      <a:pt x="4979" y="12"/>
                    </a:lnTo>
                    <a:lnTo>
                      <a:pt x="4977" y="10"/>
                    </a:lnTo>
                    <a:lnTo>
                      <a:pt x="4976" y="9"/>
                    </a:lnTo>
                    <a:lnTo>
                      <a:pt x="4976" y="6"/>
                    </a:lnTo>
                    <a:lnTo>
                      <a:pt x="4976" y="4"/>
                    </a:lnTo>
                    <a:lnTo>
                      <a:pt x="4977" y="3"/>
                    </a:lnTo>
                    <a:lnTo>
                      <a:pt x="4979" y="0"/>
                    </a:lnTo>
                    <a:lnTo>
                      <a:pt x="4982" y="0"/>
                    </a:lnTo>
                    <a:close/>
                    <a:moveTo>
                      <a:pt x="5119" y="0"/>
                    </a:moveTo>
                    <a:lnTo>
                      <a:pt x="5200" y="0"/>
                    </a:lnTo>
                    <a:lnTo>
                      <a:pt x="5203" y="0"/>
                    </a:lnTo>
                    <a:lnTo>
                      <a:pt x="5204" y="3"/>
                    </a:lnTo>
                    <a:lnTo>
                      <a:pt x="5206" y="4"/>
                    </a:lnTo>
                    <a:lnTo>
                      <a:pt x="5206" y="6"/>
                    </a:lnTo>
                    <a:lnTo>
                      <a:pt x="5206" y="9"/>
                    </a:lnTo>
                    <a:lnTo>
                      <a:pt x="5204" y="10"/>
                    </a:lnTo>
                    <a:lnTo>
                      <a:pt x="5203" y="12"/>
                    </a:lnTo>
                    <a:lnTo>
                      <a:pt x="5200" y="12"/>
                    </a:lnTo>
                    <a:lnTo>
                      <a:pt x="5119" y="12"/>
                    </a:lnTo>
                    <a:lnTo>
                      <a:pt x="5117" y="12"/>
                    </a:lnTo>
                    <a:lnTo>
                      <a:pt x="5116" y="10"/>
                    </a:lnTo>
                    <a:lnTo>
                      <a:pt x="5115" y="9"/>
                    </a:lnTo>
                    <a:lnTo>
                      <a:pt x="5115" y="6"/>
                    </a:lnTo>
                    <a:lnTo>
                      <a:pt x="5115" y="4"/>
                    </a:lnTo>
                    <a:lnTo>
                      <a:pt x="5116" y="3"/>
                    </a:lnTo>
                    <a:lnTo>
                      <a:pt x="5117" y="0"/>
                    </a:lnTo>
                    <a:lnTo>
                      <a:pt x="5119" y="0"/>
                    </a:lnTo>
                    <a:close/>
                    <a:moveTo>
                      <a:pt x="5258" y="0"/>
                    </a:moveTo>
                    <a:lnTo>
                      <a:pt x="5339" y="0"/>
                    </a:lnTo>
                    <a:lnTo>
                      <a:pt x="5341" y="0"/>
                    </a:lnTo>
                    <a:lnTo>
                      <a:pt x="5342" y="3"/>
                    </a:lnTo>
                    <a:lnTo>
                      <a:pt x="5343" y="4"/>
                    </a:lnTo>
                    <a:lnTo>
                      <a:pt x="5345" y="6"/>
                    </a:lnTo>
                    <a:lnTo>
                      <a:pt x="5343" y="9"/>
                    </a:lnTo>
                    <a:lnTo>
                      <a:pt x="5342" y="10"/>
                    </a:lnTo>
                    <a:lnTo>
                      <a:pt x="5341" y="12"/>
                    </a:lnTo>
                    <a:lnTo>
                      <a:pt x="5339" y="12"/>
                    </a:lnTo>
                    <a:lnTo>
                      <a:pt x="5258" y="12"/>
                    </a:lnTo>
                    <a:lnTo>
                      <a:pt x="5256" y="12"/>
                    </a:lnTo>
                    <a:lnTo>
                      <a:pt x="5253" y="10"/>
                    </a:lnTo>
                    <a:lnTo>
                      <a:pt x="5252" y="9"/>
                    </a:lnTo>
                    <a:lnTo>
                      <a:pt x="5252" y="6"/>
                    </a:lnTo>
                    <a:lnTo>
                      <a:pt x="5252" y="4"/>
                    </a:lnTo>
                    <a:lnTo>
                      <a:pt x="5253" y="3"/>
                    </a:lnTo>
                    <a:lnTo>
                      <a:pt x="5256" y="0"/>
                    </a:lnTo>
                    <a:lnTo>
                      <a:pt x="5258" y="0"/>
                    </a:lnTo>
                    <a:close/>
                    <a:moveTo>
                      <a:pt x="5396" y="0"/>
                    </a:moveTo>
                    <a:lnTo>
                      <a:pt x="5477" y="0"/>
                    </a:lnTo>
                    <a:lnTo>
                      <a:pt x="5478" y="0"/>
                    </a:lnTo>
                    <a:lnTo>
                      <a:pt x="5481" y="3"/>
                    </a:lnTo>
                    <a:lnTo>
                      <a:pt x="5482" y="4"/>
                    </a:lnTo>
                    <a:lnTo>
                      <a:pt x="5483" y="6"/>
                    </a:lnTo>
                    <a:lnTo>
                      <a:pt x="5482" y="9"/>
                    </a:lnTo>
                    <a:lnTo>
                      <a:pt x="5481" y="10"/>
                    </a:lnTo>
                    <a:lnTo>
                      <a:pt x="5478" y="12"/>
                    </a:lnTo>
                    <a:lnTo>
                      <a:pt x="5477" y="12"/>
                    </a:lnTo>
                    <a:lnTo>
                      <a:pt x="5396" y="12"/>
                    </a:lnTo>
                    <a:lnTo>
                      <a:pt x="5394" y="12"/>
                    </a:lnTo>
                    <a:lnTo>
                      <a:pt x="5392" y="10"/>
                    </a:lnTo>
                    <a:lnTo>
                      <a:pt x="5390" y="9"/>
                    </a:lnTo>
                    <a:lnTo>
                      <a:pt x="5390" y="6"/>
                    </a:lnTo>
                    <a:lnTo>
                      <a:pt x="5390" y="4"/>
                    </a:lnTo>
                    <a:lnTo>
                      <a:pt x="5392" y="3"/>
                    </a:lnTo>
                    <a:lnTo>
                      <a:pt x="5394" y="0"/>
                    </a:lnTo>
                    <a:lnTo>
                      <a:pt x="5396" y="0"/>
                    </a:lnTo>
                    <a:close/>
                    <a:moveTo>
                      <a:pt x="5535" y="0"/>
                    </a:moveTo>
                    <a:lnTo>
                      <a:pt x="5616" y="0"/>
                    </a:lnTo>
                    <a:lnTo>
                      <a:pt x="5617" y="0"/>
                    </a:lnTo>
                    <a:lnTo>
                      <a:pt x="5619" y="3"/>
                    </a:lnTo>
                    <a:lnTo>
                      <a:pt x="5621" y="4"/>
                    </a:lnTo>
                    <a:lnTo>
                      <a:pt x="5621" y="6"/>
                    </a:lnTo>
                    <a:lnTo>
                      <a:pt x="5621" y="9"/>
                    </a:lnTo>
                    <a:lnTo>
                      <a:pt x="5619" y="10"/>
                    </a:lnTo>
                    <a:lnTo>
                      <a:pt x="5617" y="12"/>
                    </a:lnTo>
                    <a:lnTo>
                      <a:pt x="5616" y="12"/>
                    </a:lnTo>
                    <a:lnTo>
                      <a:pt x="5535" y="12"/>
                    </a:lnTo>
                    <a:lnTo>
                      <a:pt x="5531" y="12"/>
                    </a:lnTo>
                    <a:lnTo>
                      <a:pt x="5530" y="10"/>
                    </a:lnTo>
                    <a:lnTo>
                      <a:pt x="5529" y="9"/>
                    </a:lnTo>
                    <a:lnTo>
                      <a:pt x="5529" y="6"/>
                    </a:lnTo>
                    <a:lnTo>
                      <a:pt x="5529" y="4"/>
                    </a:lnTo>
                    <a:lnTo>
                      <a:pt x="5530" y="3"/>
                    </a:lnTo>
                    <a:lnTo>
                      <a:pt x="5531" y="0"/>
                    </a:lnTo>
                    <a:lnTo>
                      <a:pt x="5535" y="0"/>
                    </a:lnTo>
                    <a:close/>
                    <a:moveTo>
                      <a:pt x="5672" y="0"/>
                    </a:moveTo>
                    <a:lnTo>
                      <a:pt x="5753" y="0"/>
                    </a:lnTo>
                    <a:lnTo>
                      <a:pt x="5755" y="0"/>
                    </a:lnTo>
                    <a:lnTo>
                      <a:pt x="5757" y="3"/>
                    </a:lnTo>
                    <a:lnTo>
                      <a:pt x="5759" y="4"/>
                    </a:lnTo>
                    <a:lnTo>
                      <a:pt x="5759" y="6"/>
                    </a:lnTo>
                    <a:lnTo>
                      <a:pt x="5759" y="9"/>
                    </a:lnTo>
                    <a:lnTo>
                      <a:pt x="5757" y="10"/>
                    </a:lnTo>
                    <a:lnTo>
                      <a:pt x="5755" y="12"/>
                    </a:lnTo>
                    <a:lnTo>
                      <a:pt x="5753" y="12"/>
                    </a:lnTo>
                    <a:lnTo>
                      <a:pt x="5672" y="12"/>
                    </a:lnTo>
                    <a:lnTo>
                      <a:pt x="5670" y="12"/>
                    </a:lnTo>
                    <a:lnTo>
                      <a:pt x="5669" y="10"/>
                    </a:lnTo>
                    <a:lnTo>
                      <a:pt x="5668" y="9"/>
                    </a:lnTo>
                    <a:lnTo>
                      <a:pt x="5668" y="6"/>
                    </a:lnTo>
                    <a:lnTo>
                      <a:pt x="5668" y="4"/>
                    </a:lnTo>
                    <a:lnTo>
                      <a:pt x="5669" y="3"/>
                    </a:lnTo>
                    <a:lnTo>
                      <a:pt x="5670" y="0"/>
                    </a:lnTo>
                    <a:lnTo>
                      <a:pt x="5672" y="0"/>
                    </a:lnTo>
                    <a:close/>
                    <a:moveTo>
                      <a:pt x="5811" y="0"/>
                    </a:moveTo>
                    <a:lnTo>
                      <a:pt x="5892" y="0"/>
                    </a:lnTo>
                    <a:lnTo>
                      <a:pt x="5894" y="0"/>
                    </a:lnTo>
                    <a:lnTo>
                      <a:pt x="5895" y="3"/>
                    </a:lnTo>
                    <a:lnTo>
                      <a:pt x="5896" y="4"/>
                    </a:lnTo>
                    <a:lnTo>
                      <a:pt x="5898" y="6"/>
                    </a:lnTo>
                    <a:lnTo>
                      <a:pt x="5896" y="9"/>
                    </a:lnTo>
                    <a:lnTo>
                      <a:pt x="5895" y="10"/>
                    </a:lnTo>
                    <a:lnTo>
                      <a:pt x="5894" y="12"/>
                    </a:lnTo>
                    <a:lnTo>
                      <a:pt x="5892" y="12"/>
                    </a:lnTo>
                    <a:lnTo>
                      <a:pt x="5811" y="12"/>
                    </a:lnTo>
                    <a:lnTo>
                      <a:pt x="5808" y="12"/>
                    </a:lnTo>
                    <a:lnTo>
                      <a:pt x="5806" y="10"/>
                    </a:lnTo>
                    <a:lnTo>
                      <a:pt x="5805" y="9"/>
                    </a:lnTo>
                    <a:lnTo>
                      <a:pt x="5805" y="6"/>
                    </a:lnTo>
                    <a:lnTo>
                      <a:pt x="5805" y="4"/>
                    </a:lnTo>
                    <a:lnTo>
                      <a:pt x="5806" y="3"/>
                    </a:lnTo>
                    <a:lnTo>
                      <a:pt x="5808" y="0"/>
                    </a:lnTo>
                    <a:lnTo>
                      <a:pt x="5811" y="0"/>
                    </a:lnTo>
                    <a:close/>
                    <a:moveTo>
                      <a:pt x="5949" y="0"/>
                    </a:moveTo>
                    <a:lnTo>
                      <a:pt x="6030" y="0"/>
                    </a:lnTo>
                    <a:lnTo>
                      <a:pt x="6031" y="0"/>
                    </a:lnTo>
                    <a:lnTo>
                      <a:pt x="6034" y="3"/>
                    </a:lnTo>
                    <a:lnTo>
                      <a:pt x="6035" y="4"/>
                    </a:lnTo>
                    <a:lnTo>
                      <a:pt x="6036" y="6"/>
                    </a:lnTo>
                    <a:lnTo>
                      <a:pt x="6035" y="9"/>
                    </a:lnTo>
                    <a:lnTo>
                      <a:pt x="6034" y="10"/>
                    </a:lnTo>
                    <a:lnTo>
                      <a:pt x="6031" y="12"/>
                    </a:lnTo>
                    <a:lnTo>
                      <a:pt x="6030" y="12"/>
                    </a:lnTo>
                    <a:lnTo>
                      <a:pt x="5949" y="12"/>
                    </a:lnTo>
                    <a:lnTo>
                      <a:pt x="5947" y="12"/>
                    </a:lnTo>
                    <a:lnTo>
                      <a:pt x="5945" y="10"/>
                    </a:lnTo>
                    <a:lnTo>
                      <a:pt x="5943" y="9"/>
                    </a:lnTo>
                    <a:lnTo>
                      <a:pt x="5943" y="6"/>
                    </a:lnTo>
                    <a:lnTo>
                      <a:pt x="5943" y="4"/>
                    </a:lnTo>
                    <a:lnTo>
                      <a:pt x="5945" y="3"/>
                    </a:lnTo>
                    <a:lnTo>
                      <a:pt x="5947" y="0"/>
                    </a:lnTo>
                    <a:lnTo>
                      <a:pt x="5949" y="0"/>
                    </a:lnTo>
                    <a:close/>
                    <a:moveTo>
                      <a:pt x="6088" y="0"/>
                    </a:moveTo>
                    <a:lnTo>
                      <a:pt x="6169" y="0"/>
                    </a:lnTo>
                    <a:lnTo>
                      <a:pt x="6170" y="0"/>
                    </a:lnTo>
                    <a:lnTo>
                      <a:pt x="6172" y="3"/>
                    </a:lnTo>
                    <a:lnTo>
                      <a:pt x="6173" y="4"/>
                    </a:lnTo>
                    <a:lnTo>
                      <a:pt x="6173" y="6"/>
                    </a:lnTo>
                    <a:lnTo>
                      <a:pt x="6173" y="9"/>
                    </a:lnTo>
                    <a:lnTo>
                      <a:pt x="6172" y="10"/>
                    </a:lnTo>
                    <a:lnTo>
                      <a:pt x="6170" y="12"/>
                    </a:lnTo>
                    <a:lnTo>
                      <a:pt x="6169" y="12"/>
                    </a:lnTo>
                    <a:lnTo>
                      <a:pt x="6088" y="12"/>
                    </a:lnTo>
                    <a:lnTo>
                      <a:pt x="6084" y="12"/>
                    </a:lnTo>
                    <a:lnTo>
                      <a:pt x="6083" y="10"/>
                    </a:lnTo>
                    <a:lnTo>
                      <a:pt x="6082" y="9"/>
                    </a:lnTo>
                    <a:lnTo>
                      <a:pt x="6082" y="6"/>
                    </a:lnTo>
                    <a:lnTo>
                      <a:pt x="6082" y="4"/>
                    </a:lnTo>
                    <a:lnTo>
                      <a:pt x="6083" y="3"/>
                    </a:lnTo>
                    <a:lnTo>
                      <a:pt x="6084" y="0"/>
                    </a:lnTo>
                    <a:lnTo>
                      <a:pt x="6088" y="0"/>
                    </a:lnTo>
                    <a:close/>
                    <a:moveTo>
                      <a:pt x="6225" y="0"/>
                    </a:moveTo>
                    <a:lnTo>
                      <a:pt x="6306" y="0"/>
                    </a:lnTo>
                    <a:lnTo>
                      <a:pt x="6308" y="0"/>
                    </a:lnTo>
                    <a:lnTo>
                      <a:pt x="6310" y="3"/>
                    </a:lnTo>
                    <a:lnTo>
                      <a:pt x="6312" y="4"/>
                    </a:lnTo>
                    <a:lnTo>
                      <a:pt x="6312" y="6"/>
                    </a:lnTo>
                    <a:lnTo>
                      <a:pt x="6312" y="9"/>
                    </a:lnTo>
                    <a:lnTo>
                      <a:pt x="6310" y="10"/>
                    </a:lnTo>
                    <a:lnTo>
                      <a:pt x="6308" y="12"/>
                    </a:lnTo>
                    <a:lnTo>
                      <a:pt x="6306" y="12"/>
                    </a:lnTo>
                    <a:lnTo>
                      <a:pt x="6225" y="12"/>
                    </a:lnTo>
                    <a:lnTo>
                      <a:pt x="6223" y="12"/>
                    </a:lnTo>
                    <a:lnTo>
                      <a:pt x="6222" y="10"/>
                    </a:lnTo>
                    <a:lnTo>
                      <a:pt x="6220" y="9"/>
                    </a:lnTo>
                    <a:lnTo>
                      <a:pt x="6220" y="6"/>
                    </a:lnTo>
                    <a:lnTo>
                      <a:pt x="6220" y="4"/>
                    </a:lnTo>
                    <a:lnTo>
                      <a:pt x="6222" y="3"/>
                    </a:lnTo>
                    <a:lnTo>
                      <a:pt x="6223" y="0"/>
                    </a:lnTo>
                    <a:lnTo>
                      <a:pt x="6225" y="0"/>
                    </a:lnTo>
                    <a:close/>
                    <a:moveTo>
                      <a:pt x="6364" y="0"/>
                    </a:moveTo>
                    <a:lnTo>
                      <a:pt x="6444" y="0"/>
                    </a:lnTo>
                    <a:lnTo>
                      <a:pt x="6447" y="0"/>
                    </a:lnTo>
                    <a:lnTo>
                      <a:pt x="6448" y="3"/>
                    </a:lnTo>
                    <a:lnTo>
                      <a:pt x="6449" y="4"/>
                    </a:lnTo>
                    <a:lnTo>
                      <a:pt x="6450" y="6"/>
                    </a:lnTo>
                    <a:lnTo>
                      <a:pt x="6449" y="9"/>
                    </a:lnTo>
                    <a:lnTo>
                      <a:pt x="6448" y="10"/>
                    </a:lnTo>
                    <a:lnTo>
                      <a:pt x="6447" y="12"/>
                    </a:lnTo>
                    <a:lnTo>
                      <a:pt x="6444" y="12"/>
                    </a:lnTo>
                    <a:lnTo>
                      <a:pt x="6364" y="12"/>
                    </a:lnTo>
                    <a:lnTo>
                      <a:pt x="6361" y="12"/>
                    </a:lnTo>
                    <a:lnTo>
                      <a:pt x="6359" y="10"/>
                    </a:lnTo>
                    <a:lnTo>
                      <a:pt x="6358" y="9"/>
                    </a:lnTo>
                    <a:lnTo>
                      <a:pt x="6358" y="6"/>
                    </a:lnTo>
                    <a:lnTo>
                      <a:pt x="6358" y="4"/>
                    </a:lnTo>
                    <a:lnTo>
                      <a:pt x="6359" y="3"/>
                    </a:lnTo>
                    <a:lnTo>
                      <a:pt x="6361" y="0"/>
                    </a:lnTo>
                    <a:lnTo>
                      <a:pt x="6364" y="0"/>
                    </a:lnTo>
                    <a:close/>
                    <a:moveTo>
                      <a:pt x="6502" y="0"/>
                    </a:moveTo>
                    <a:lnTo>
                      <a:pt x="6583" y="0"/>
                    </a:lnTo>
                    <a:lnTo>
                      <a:pt x="6584" y="0"/>
                    </a:lnTo>
                    <a:lnTo>
                      <a:pt x="6587" y="3"/>
                    </a:lnTo>
                    <a:lnTo>
                      <a:pt x="6588" y="4"/>
                    </a:lnTo>
                    <a:lnTo>
                      <a:pt x="6589" y="6"/>
                    </a:lnTo>
                    <a:lnTo>
                      <a:pt x="6588" y="9"/>
                    </a:lnTo>
                    <a:lnTo>
                      <a:pt x="6587" y="10"/>
                    </a:lnTo>
                    <a:lnTo>
                      <a:pt x="6584" y="12"/>
                    </a:lnTo>
                    <a:lnTo>
                      <a:pt x="6583" y="12"/>
                    </a:lnTo>
                    <a:lnTo>
                      <a:pt x="6502" y="12"/>
                    </a:lnTo>
                    <a:lnTo>
                      <a:pt x="6500" y="12"/>
                    </a:lnTo>
                    <a:lnTo>
                      <a:pt x="6497" y="10"/>
                    </a:lnTo>
                    <a:lnTo>
                      <a:pt x="6496" y="9"/>
                    </a:lnTo>
                    <a:lnTo>
                      <a:pt x="6496" y="6"/>
                    </a:lnTo>
                    <a:lnTo>
                      <a:pt x="6496" y="4"/>
                    </a:lnTo>
                    <a:lnTo>
                      <a:pt x="6497" y="3"/>
                    </a:lnTo>
                    <a:lnTo>
                      <a:pt x="6500" y="0"/>
                    </a:lnTo>
                    <a:lnTo>
                      <a:pt x="6502" y="0"/>
                    </a:lnTo>
                    <a:close/>
                    <a:moveTo>
                      <a:pt x="6641" y="0"/>
                    </a:moveTo>
                    <a:lnTo>
                      <a:pt x="6722" y="0"/>
                    </a:lnTo>
                    <a:lnTo>
                      <a:pt x="6723" y="0"/>
                    </a:lnTo>
                    <a:lnTo>
                      <a:pt x="6725" y="3"/>
                    </a:lnTo>
                    <a:lnTo>
                      <a:pt x="6726" y="4"/>
                    </a:lnTo>
                    <a:lnTo>
                      <a:pt x="6726" y="6"/>
                    </a:lnTo>
                    <a:lnTo>
                      <a:pt x="6726" y="9"/>
                    </a:lnTo>
                    <a:lnTo>
                      <a:pt x="6725" y="10"/>
                    </a:lnTo>
                    <a:lnTo>
                      <a:pt x="6723" y="12"/>
                    </a:lnTo>
                    <a:lnTo>
                      <a:pt x="6722" y="12"/>
                    </a:lnTo>
                    <a:lnTo>
                      <a:pt x="6641" y="12"/>
                    </a:lnTo>
                    <a:lnTo>
                      <a:pt x="6637" y="12"/>
                    </a:lnTo>
                    <a:lnTo>
                      <a:pt x="6636" y="10"/>
                    </a:lnTo>
                    <a:lnTo>
                      <a:pt x="6635" y="9"/>
                    </a:lnTo>
                    <a:lnTo>
                      <a:pt x="6635" y="6"/>
                    </a:lnTo>
                    <a:lnTo>
                      <a:pt x="6635" y="4"/>
                    </a:lnTo>
                    <a:lnTo>
                      <a:pt x="6636" y="3"/>
                    </a:lnTo>
                    <a:lnTo>
                      <a:pt x="6637" y="0"/>
                    </a:lnTo>
                    <a:lnTo>
                      <a:pt x="6641" y="0"/>
                    </a:lnTo>
                    <a:close/>
                    <a:moveTo>
                      <a:pt x="6778" y="0"/>
                    </a:moveTo>
                    <a:lnTo>
                      <a:pt x="6859" y="0"/>
                    </a:lnTo>
                    <a:lnTo>
                      <a:pt x="6861" y="0"/>
                    </a:lnTo>
                    <a:lnTo>
                      <a:pt x="6862" y="3"/>
                    </a:lnTo>
                    <a:lnTo>
                      <a:pt x="6865" y="4"/>
                    </a:lnTo>
                    <a:lnTo>
                      <a:pt x="6865" y="6"/>
                    </a:lnTo>
                    <a:lnTo>
                      <a:pt x="6865" y="9"/>
                    </a:lnTo>
                    <a:lnTo>
                      <a:pt x="6862" y="10"/>
                    </a:lnTo>
                    <a:lnTo>
                      <a:pt x="6861" y="12"/>
                    </a:lnTo>
                    <a:lnTo>
                      <a:pt x="6859" y="12"/>
                    </a:lnTo>
                    <a:lnTo>
                      <a:pt x="6778" y="12"/>
                    </a:lnTo>
                    <a:lnTo>
                      <a:pt x="6776" y="12"/>
                    </a:lnTo>
                    <a:lnTo>
                      <a:pt x="6775" y="10"/>
                    </a:lnTo>
                    <a:lnTo>
                      <a:pt x="6773" y="9"/>
                    </a:lnTo>
                    <a:lnTo>
                      <a:pt x="6773" y="6"/>
                    </a:lnTo>
                    <a:lnTo>
                      <a:pt x="6773" y="4"/>
                    </a:lnTo>
                    <a:lnTo>
                      <a:pt x="6775" y="3"/>
                    </a:lnTo>
                    <a:lnTo>
                      <a:pt x="6776" y="0"/>
                    </a:lnTo>
                    <a:lnTo>
                      <a:pt x="6778" y="0"/>
                    </a:lnTo>
                    <a:close/>
                    <a:moveTo>
                      <a:pt x="6917" y="0"/>
                    </a:moveTo>
                    <a:lnTo>
                      <a:pt x="6997" y="0"/>
                    </a:lnTo>
                    <a:lnTo>
                      <a:pt x="7000" y="0"/>
                    </a:lnTo>
                    <a:lnTo>
                      <a:pt x="7001" y="3"/>
                    </a:lnTo>
                    <a:lnTo>
                      <a:pt x="7002" y="4"/>
                    </a:lnTo>
                    <a:lnTo>
                      <a:pt x="7003" y="6"/>
                    </a:lnTo>
                    <a:lnTo>
                      <a:pt x="7002" y="9"/>
                    </a:lnTo>
                    <a:lnTo>
                      <a:pt x="7001" y="10"/>
                    </a:lnTo>
                    <a:lnTo>
                      <a:pt x="7000" y="12"/>
                    </a:lnTo>
                    <a:lnTo>
                      <a:pt x="6997" y="12"/>
                    </a:lnTo>
                    <a:lnTo>
                      <a:pt x="6917" y="12"/>
                    </a:lnTo>
                    <a:lnTo>
                      <a:pt x="6914" y="12"/>
                    </a:lnTo>
                    <a:lnTo>
                      <a:pt x="6912" y="10"/>
                    </a:lnTo>
                    <a:lnTo>
                      <a:pt x="6911" y="9"/>
                    </a:lnTo>
                    <a:lnTo>
                      <a:pt x="6911" y="6"/>
                    </a:lnTo>
                    <a:lnTo>
                      <a:pt x="6911" y="4"/>
                    </a:lnTo>
                    <a:lnTo>
                      <a:pt x="6912" y="3"/>
                    </a:lnTo>
                    <a:lnTo>
                      <a:pt x="6914" y="0"/>
                    </a:lnTo>
                    <a:lnTo>
                      <a:pt x="6917" y="0"/>
                    </a:lnTo>
                    <a:close/>
                    <a:moveTo>
                      <a:pt x="7055" y="0"/>
                    </a:moveTo>
                    <a:lnTo>
                      <a:pt x="7136" y="0"/>
                    </a:lnTo>
                    <a:lnTo>
                      <a:pt x="7137" y="0"/>
                    </a:lnTo>
                    <a:lnTo>
                      <a:pt x="7139" y="3"/>
                    </a:lnTo>
                    <a:lnTo>
                      <a:pt x="7141" y="4"/>
                    </a:lnTo>
                    <a:lnTo>
                      <a:pt x="7142" y="6"/>
                    </a:lnTo>
                    <a:lnTo>
                      <a:pt x="7141" y="9"/>
                    </a:lnTo>
                    <a:lnTo>
                      <a:pt x="7139" y="10"/>
                    </a:lnTo>
                    <a:lnTo>
                      <a:pt x="7137" y="12"/>
                    </a:lnTo>
                    <a:lnTo>
                      <a:pt x="7136" y="12"/>
                    </a:lnTo>
                    <a:lnTo>
                      <a:pt x="7055" y="12"/>
                    </a:lnTo>
                    <a:lnTo>
                      <a:pt x="7053" y="12"/>
                    </a:lnTo>
                    <a:lnTo>
                      <a:pt x="7050" y="10"/>
                    </a:lnTo>
                    <a:lnTo>
                      <a:pt x="7049" y="9"/>
                    </a:lnTo>
                    <a:lnTo>
                      <a:pt x="7049" y="6"/>
                    </a:lnTo>
                    <a:lnTo>
                      <a:pt x="7049" y="4"/>
                    </a:lnTo>
                    <a:lnTo>
                      <a:pt x="7050" y="3"/>
                    </a:lnTo>
                    <a:lnTo>
                      <a:pt x="7053" y="0"/>
                    </a:lnTo>
                    <a:lnTo>
                      <a:pt x="7055" y="0"/>
                    </a:lnTo>
                    <a:close/>
                    <a:moveTo>
                      <a:pt x="7194" y="0"/>
                    </a:moveTo>
                    <a:lnTo>
                      <a:pt x="7274" y="0"/>
                    </a:lnTo>
                    <a:lnTo>
                      <a:pt x="7276" y="0"/>
                    </a:lnTo>
                    <a:lnTo>
                      <a:pt x="7278" y="3"/>
                    </a:lnTo>
                    <a:lnTo>
                      <a:pt x="7279" y="4"/>
                    </a:lnTo>
                    <a:lnTo>
                      <a:pt x="7279" y="6"/>
                    </a:lnTo>
                    <a:lnTo>
                      <a:pt x="7279" y="9"/>
                    </a:lnTo>
                    <a:lnTo>
                      <a:pt x="7278" y="10"/>
                    </a:lnTo>
                    <a:lnTo>
                      <a:pt x="7276" y="12"/>
                    </a:lnTo>
                    <a:lnTo>
                      <a:pt x="7274" y="12"/>
                    </a:lnTo>
                    <a:lnTo>
                      <a:pt x="7194" y="12"/>
                    </a:lnTo>
                    <a:lnTo>
                      <a:pt x="7190" y="12"/>
                    </a:lnTo>
                    <a:lnTo>
                      <a:pt x="7189" y="10"/>
                    </a:lnTo>
                    <a:lnTo>
                      <a:pt x="7188" y="9"/>
                    </a:lnTo>
                    <a:lnTo>
                      <a:pt x="7188" y="6"/>
                    </a:lnTo>
                    <a:lnTo>
                      <a:pt x="7188" y="4"/>
                    </a:lnTo>
                    <a:lnTo>
                      <a:pt x="7189" y="3"/>
                    </a:lnTo>
                    <a:lnTo>
                      <a:pt x="7190" y="0"/>
                    </a:lnTo>
                    <a:lnTo>
                      <a:pt x="7194" y="0"/>
                    </a:lnTo>
                    <a:close/>
                    <a:moveTo>
                      <a:pt x="7331" y="0"/>
                    </a:moveTo>
                    <a:lnTo>
                      <a:pt x="7412" y="0"/>
                    </a:lnTo>
                    <a:lnTo>
                      <a:pt x="7414" y="0"/>
                    </a:lnTo>
                    <a:lnTo>
                      <a:pt x="7415" y="3"/>
                    </a:lnTo>
                    <a:lnTo>
                      <a:pt x="7418" y="4"/>
                    </a:lnTo>
                    <a:lnTo>
                      <a:pt x="7418" y="6"/>
                    </a:lnTo>
                    <a:lnTo>
                      <a:pt x="7418" y="9"/>
                    </a:lnTo>
                    <a:lnTo>
                      <a:pt x="7415" y="10"/>
                    </a:lnTo>
                    <a:lnTo>
                      <a:pt x="7414" y="12"/>
                    </a:lnTo>
                    <a:lnTo>
                      <a:pt x="7412" y="12"/>
                    </a:lnTo>
                    <a:lnTo>
                      <a:pt x="7331" y="12"/>
                    </a:lnTo>
                    <a:lnTo>
                      <a:pt x="7329" y="12"/>
                    </a:lnTo>
                    <a:lnTo>
                      <a:pt x="7327" y="10"/>
                    </a:lnTo>
                    <a:lnTo>
                      <a:pt x="7326" y="9"/>
                    </a:lnTo>
                    <a:lnTo>
                      <a:pt x="7326" y="6"/>
                    </a:lnTo>
                    <a:lnTo>
                      <a:pt x="7326" y="4"/>
                    </a:lnTo>
                    <a:lnTo>
                      <a:pt x="7327" y="3"/>
                    </a:lnTo>
                    <a:lnTo>
                      <a:pt x="7329" y="0"/>
                    </a:lnTo>
                    <a:lnTo>
                      <a:pt x="7331" y="0"/>
                    </a:lnTo>
                    <a:close/>
                    <a:moveTo>
                      <a:pt x="7470" y="0"/>
                    </a:moveTo>
                    <a:lnTo>
                      <a:pt x="7550" y="0"/>
                    </a:lnTo>
                    <a:lnTo>
                      <a:pt x="7553" y="0"/>
                    </a:lnTo>
                    <a:lnTo>
                      <a:pt x="7554" y="3"/>
                    </a:lnTo>
                    <a:lnTo>
                      <a:pt x="7555" y="4"/>
                    </a:lnTo>
                    <a:lnTo>
                      <a:pt x="7556" y="6"/>
                    </a:lnTo>
                    <a:lnTo>
                      <a:pt x="7555" y="9"/>
                    </a:lnTo>
                    <a:lnTo>
                      <a:pt x="7554" y="10"/>
                    </a:lnTo>
                    <a:lnTo>
                      <a:pt x="7553" y="12"/>
                    </a:lnTo>
                    <a:lnTo>
                      <a:pt x="7550" y="12"/>
                    </a:lnTo>
                    <a:lnTo>
                      <a:pt x="7470" y="12"/>
                    </a:lnTo>
                    <a:lnTo>
                      <a:pt x="7467" y="12"/>
                    </a:lnTo>
                    <a:lnTo>
                      <a:pt x="7465" y="10"/>
                    </a:lnTo>
                    <a:lnTo>
                      <a:pt x="7464" y="9"/>
                    </a:lnTo>
                    <a:lnTo>
                      <a:pt x="7464" y="6"/>
                    </a:lnTo>
                    <a:lnTo>
                      <a:pt x="7464" y="4"/>
                    </a:lnTo>
                    <a:lnTo>
                      <a:pt x="7465" y="3"/>
                    </a:lnTo>
                    <a:lnTo>
                      <a:pt x="7467" y="0"/>
                    </a:lnTo>
                    <a:lnTo>
                      <a:pt x="7470" y="0"/>
                    </a:lnTo>
                    <a:close/>
                    <a:moveTo>
                      <a:pt x="7608" y="0"/>
                    </a:moveTo>
                    <a:lnTo>
                      <a:pt x="7689" y="0"/>
                    </a:lnTo>
                    <a:lnTo>
                      <a:pt x="7690" y="0"/>
                    </a:lnTo>
                    <a:lnTo>
                      <a:pt x="7692" y="3"/>
                    </a:lnTo>
                    <a:lnTo>
                      <a:pt x="7694" y="4"/>
                    </a:lnTo>
                    <a:lnTo>
                      <a:pt x="7695" y="6"/>
                    </a:lnTo>
                    <a:lnTo>
                      <a:pt x="7694" y="9"/>
                    </a:lnTo>
                    <a:lnTo>
                      <a:pt x="7692" y="10"/>
                    </a:lnTo>
                    <a:lnTo>
                      <a:pt x="7690" y="12"/>
                    </a:lnTo>
                    <a:lnTo>
                      <a:pt x="7689" y="12"/>
                    </a:lnTo>
                    <a:lnTo>
                      <a:pt x="7608" y="12"/>
                    </a:lnTo>
                    <a:lnTo>
                      <a:pt x="7606" y="12"/>
                    </a:lnTo>
                    <a:lnTo>
                      <a:pt x="7603" y="10"/>
                    </a:lnTo>
                    <a:lnTo>
                      <a:pt x="7602" y="9"/>
                    </a:lnTo>
                    <a:lnTo>
                      <a:pt x="7602" y="6"/>
                    </a:lnTo>
                    <a:lnTo>
                      <a:pt x="7602" y="4"/>
                    </a:lnTo>
                    <a:lnTo>
                      <a:pt x="7603" y="3"/>
                    </a:lnTo>
                    <a:lnTo>
                      <a:pt x="7606" y="0"/>
                    </a:lnTo>
                    <a:lnTo>
                      <a:pt x="7608" y="0"/>
                    </a:lnTo>
                    <a:close/>
                    <a:moveTo>
                      <a:pt x="7747" y="0"/>
                    </a:moveTo>
                    <a:lnTo>
                      <a:pt x="7827" y="0"/>
                    </a:lnTo>
                    <a:lnTo>
                      <a:pt x="7828" y="0"/>
                    </a:lnTo>
                    <a:lnTo>
                      <a:pt x="7831" y="3"/>
                    </a:lnTo>
                    <a:lnTo>
                      <a:pt x="7832" y="4"/>
                    </a:lnTo>
                    <a:lnTo>
                      <a:pt x="7832" y="6"/>
                    </a:lnTo>
                    <a:lnTo>
                      <a:pt x="7832" y="9"/>
                    </a:lnTo>
                    <a:lnTo>
                      <a:pt x="7831" y="10"/>
                    </a:lnTo>
                    <a:lnTo>
                      <a:pt x="7828" y="12"/>
                    </a:lnTo>
                    <a:lnTo>
                      <a:pt x="7827" y="12"/>
                    </a:lnTo>
                    <a:lnTo>
                      <a:pt x="7747" y="12"/>
                    </a:lnTo>
                    <a:lnTo>
                      <a:pt x="7743" y="12"/>
                    </a:lnTo>
                    <a:lnTo>
                      <a:pt x="7742" y="10"/>
                    </a:lnTo>
                    <a:lnTo>
                      <a:pt x="7741" y="9"/>
                    </a:lnTo>
                    <a:lnTo>
                      <a:pt x="7741" y="6"/>
                    </a:lnTo>
                    <a:lnTo>
                      <a:pt x="7741" y="4"/>
                    </a:lnTo>
                    <a:lnTo>
                      <a:pt x="7742" y="3"/>
                    </a:lnTo>
                    <a:lnTo>
                      <a:pt x="7743" y="0"/>
                    </a:lnTo>
                    <a:lnTo>
                      <a:pt x="7747" y="0"/>
                    </a:lnTo>
                    <a:close/>
                    <a:moveTo>
                      <a:pt x="7884" y="0"/>
                    </a:moveTo>
                    <a:lnTo>
                      <a:pt x="7965" y="0"/>
                    </a:lnTo>
                    <a:lnTo>
                      <a:pt x="7967" y="0"/>
                    </a:lnTo>
                    <a:lnTo>
                      <a:pt x="7968" y="3"/>
                    </a:lnTo>
                    <a:lnTo>
                      <a:pt x="7971" y="4"/>
                    </a:lnTo>
                    <a:lnTo>
                      <a:pt x="7971" y="6"/>
                    </a:lnTo>
                    <a:lnTo>
                      <a:pt x="7971" y="9"/>
                    </a:lnTo>
                    <a:lnTo>
                      <a:pt x="7968" y="10"/>
                    </a:lnTo>
                    <a:lnTo>
                      <a:pt x="7967" y="12"/>
                    </a:lnTo>
                    <a:lnTo>
                      <a:pt x="7965" y="12"/>
                    </a:lnTo>
                    <a:lnTo>
                      <a:pt x="7884" y="12"/>
                    </a:lnTo>
                    <a:lnTo>
                      <a:pt x="7881" y="12"/>
                    </a:lnTo>
                    <a:lnTo>
                      <a:pt x="7880" y="10"/>
                    </a:lnTo>
                    <a:lnTo>
                      <a:pt x="7879" y="9"/>
                    </a:lnTo>
                    <a:lnTo>
                      <a:pt x="7879" y="6"/>
                    </a:lnTo>
                    <a:lnTo>
                      <a:pt x="7879" y="4"/>
                    </a:lnTo>
                    <a:lnTo>
                      <a:pt x="7880" y="3"/>
                    </a:lnTo>
                    <a:lnTo>
                      <a:pt x="7881" y="0"/>
                    </a:lnTo>
                    <a:lnTo>
                      <a:pt x="7884" y="0"/>
                    </a:lnTo>
                    <a:close/>
                    <a:moveTo>
                      <a:pt x="8022" y="0"/>
                    </a:moveTo>
                    <a:lnTo>
                      <a:pt x="8103" y="0"/>
                    </a:lnTo>
                    <a:lnTo>
                      <a:pt x="8106" y="0"/>
                    </a:lnTo>
                    <a:lnTo>
                      <a:pt x="8107" y="3"/>
                    </a:lnTo>
                    <a:lnTo>
                      <a:pt x="8108" y="4"/>
                    </a:lnTo>
                    <a:lnTo>
                      <a:pt x="8109" y="6"/>
                    </a:lnTo>
                    <a:lnTo>
                      <a:pt x="8108" y="9"/>
                    </a:lnTo>
                    <a:lnTo>
                      <a:pt x="8107" y="10"/>
                    </a:lnTo>
                    <a:lnTo>
                      <a:pt x="8106" y="12"/>
                    </a:lnTo>
                    <a:lnTo>
                      <a:pt x="8103" y="12"/>
                    </a:lnTo>
                    <a:lnTo>
                      <a:pt x="8022" y="12"/>
                    </a:lnTo>
                    <a:lnTo>
                      <a:pt x="8020" y="12"/>
                    </a:lnTo>
                    <a:lnTo>
                      <a:pt x="8018" y="10"/>
                    </a:lnTo>
                    <a:lnTo>
                      <a:pt x="8016" y="9"/>
                    </a:lnTo>
                    <a:lnTo>
                      <a:pt x="8016" y="6"/>
                    </a:lnTo>
                    <a:lnTo>
                      <a:pt x="8016" y="4"/>
                    </a:lnTo>
                    <a:lnTo>
                      <a:pt x="8018" y="3"/>
                    </a:lnTo>
                    <a:lnTo>
                      <a:pt x="8020" y="0"/>
                    </a:lnTo>
                    <a:lnTo>
                      <a:pt x="8022" y="0"/>
                    </a:lnTo>
                    <a:close/>
                    <a:moveTo>
                      <a:pt x="8161" y="0"/>
                    </a:moveTo>
                    <a:lnTo>
                      <a:pt x="8242" y="0"/>
                    </a:lnTo>
                    <a:lnTo>
                      <a:pt x="8243" y="0"/>
                    </a:lnTo>
                    <a:lnTo>
                      <a:pt x="8245" y="3"/>
                    </a:lnTo>
                    <a:lnTo>
                      <a:pt x="8246" y="4"/>
                    </a:lnTo>
                    <a:lnTo>
                      <a:pt x="8248" y="6"/>
                    </a:lnTo>
                    <a:lnTo>
                      <a:pt x="8246" y="9"/>
                    </a:lnTo>
                    <a:lnTo>
                      <a:pt x="8245" y="10"/>
                    </a:lnTo>
                    <a:lnTo>
                      <a:pt x="8243" y="12"/>
                    </a:lnTo>
                    <a:lnTo>
                      <a:pt x="8242" y="12"/>
                    </a:lnTo>
                    <a:lnTo>
                      <a:pt x="8161" y="12"/>
                    </a:lnTo>
                    <a:lnTo>
                      <a:pt x="8159" y="12"/>
                    </a:lnTo>
                    <a:lnTo>
                      <a:pt x="8156" y="10"/>
                    </a:lnTo>
                    <a:lnTo>
                      <a:pt x="8155" y="9"/>
                    </a:lnTo>
                    <a:lnTo>
                      <a:pt x="8155" y="6"/>
                    </a:lnTo>
                    <a:lnTo>
                      <a:pt x="8155" y="4"/>
                    </a:lnTo>
                    <a:lnTo>
                      <a:pt x="8156" y="3"/>
                    </a:lnTo>
                    <a:lnTo>
                      <a:pt x="8159" y="0"/>
                    </a:lnTo>
                    <a:lnTo>
                      <a:pt x="8161" y="0"/>
                    </a:lnTo>
                    <a:close/>
                    <a:moveTo>
                      <a:pt x="8299" y="0"/>
                    </a:moveTo>
                    <a:lnTo>
                      <a:pt x="8380" y="0"/>
                    </a:lnTo>
                    <a:lnTo>
                      <a:pt x="8381" y="0"/>
                    </a:lnTo>
                    <a:lnTo>
                      <a:pt x="8384" y="3"/>
                    </a:lnTo>
                    <a:lnTo>
                      <a:pt x="8385" y="4"/>
                    </a:lnTo>
                    <a:lnTo>
                      <a:pt x="8385" y="6"/>
                    </a:lnTo>
                    <a:lnTo>
                      <a:pt x="8385" y="9"/>
                    </a:lnTo>
                    <a:lnTo>
                      <a:pt x="8384" y="10"/>
                    </a:lnTo>
                    <a:lnTo>
                      <a:pt x="8381" y="12"/>
                    </a:lnTo>
                    <a:lnTo>
                      <a:pt x="8380" y="12"/>
                    </a:lnTo>
                    <a:lnTo>
                      <a:pt x="8299" y="12"/>
                    </a:lnTo>
                    <a:lnTo>
                      <a:pt x="8296" y="12"/>
                    </a:lnTo>
                    <a:lnTo>
                      <a:pt x="8295" y="10"/>
                    </a:lnTo>
                    <a:lnTo>
                      <a:pt x="8293" y="9"/>
                    </a:lnTo>
                    <a:lnTo>
                      <a:pt x="8293" y="6"/>
                    </a:lnTo>
                    <a:lnTo>
                      <a:pt x="8293" y="4"/>
                    </a:lnTo>
                    <a:lnTo>
                      <a:pt x="8295" y="3"/>
                    </a:lnTo>
                    <a:lnTo>
                      <a:pt x="8296" y="0"/>
                    </a:lnTo>
                    <a:lnTo>
                      <a:pt x="8299" y="0"/>
                    </a:lnTo>
                    <a:close/>
                    <a:moveTo>
                      <a:pt x="8437" y="0"/>
                    </a:moveTo>
                    <a:lnTo>
                      <a:pt x="8518" y="0"/>
                    </a:lnTo>
                    <a:lnTo>
                      <a:pt x="8520" y="0"/>
                    </a:lnTo>
                    <a:lnTo>
                      <a:pt x="8521" y="3"/>
                    </a:lnTo>
                    <a:lnTo>
                      <a:pt x="8524" y="4"/>
                    </a:lnTo>
                    <a:lnTo>
                      <a:pt x="8524" y="6"/>
                    </a:lnTo>
                    <a:lnTo>
                      <a:pt x="8524" y="9"/>
                    </a:lnTo>
                    <a:lnTo>
                      <a:pt x="8521" y="10"/>
                    </a:lnTo>
                    <a:lnTo>
                      <a:pt x="8520" y="12"/>
                    </a:lnTo>
                    <a:lnTo>
                      <a:pt x="8518" y="12"/>
                    </a:lnTo>
                    <a:lnTo>
                      <a:pt x="8437" y="12"/>
                    </a:lnTo>
                    <a:lnTo>
                      <a:pt x="8434" y="12"/>
                    </a:lnTo>
                    <a:lnTo>
                      <a:pt x="8433" y="10"/>
                    </a:lnTo>
                    <a:lnTo>
                      <a:pt x="8432" y="9"/>
                    </a:lnTo>
                    <a:lnTo>
                      <a:pt x="8432" y="6"/>
                    </a:lnTo>
                    <a:lnTo>
                      <a:pt x="8432" y="4"/>
                    </a:lnTo>
                    <a:lnTo>
                      <a:pt x="8433" y="3"/>
                    </a:lnTo>
                    <a:lnTo>
                      <a:pt x="8434" y="0"/>
                    </a:lnTo>
                    <a:lnTo>
                      <a:pt x="8437" y="0"/>
                    </a:lnTo>
                    <a:close/>
                    <a:moveTo>
                      <a:pt x="8575" y="0"/>
                    </a:moveTo>
                    <a:lnTo>
                      <a:pt x="8656" y="0"/>
                    </a:lnTo>
                    <a:lnTo>
                      <a:pt x="8658" y="0"/>
                    </a:lnTo>
                    <a:lnTo>
                      <a:pt x="8660" y="3"/>
                    </a:lnTo>
                    <a:lnTo>
                      <a:pt x="8661" y="4"/>
                    </a:lnTo>
                    <a:lnTo>
                      <a:pt x="8662" y="6"/>
                    </a:lnTo>
                    <a:lnTo>
                      <a:pt x="8661" y="9"/>
                    </a:lnTo>
                    <a:lnTo>
                      <a:pt x="8660" y="10"/>
                    </a:lnTo>
                    <a:lnTo>
                      <a:pt x="8658" y="12"/>
                    </a:lnTo>
                    <a:lnTo>
                      <a:pt x="8656" y="12"/>
                    </a:lnTo>
                    <a:lnTo>
                      <a:pt x="8575" y="12"/>
                    </a:lnTo>
                    <a:lnTo>
                      <a:pt x="8573" y="12"/>
                    </a:lnTo>
                    <a:lnTo>
                      <a:pt x="8571" y="10"/>
                    </a:lnTo>
                    <a:lnTo>
                      <a:pt x="8569" y="9"/>
                    </a:lnTo>
                    <a:lnTo>
                      <a:pt x="8569" y="6"/>
                    </a:lnTo>
                    <a:lnTo>
                      <a:pt x="8569" y="4"/>
                    </a:lnTo>
                    <a:lnTo>
                      <a:pt x="8571" y="3"/>
                    </a:lnTo>
                    <a:lnTo>
                      <a:pt x="8573" y="0"/>
                    </a:lnTo>
                    <a:lnTo>
                      <a:pt x="8575" y="0"/>
                    </a:lnTo>
                    <a:close/>
                    <a:moveTo>
                      <a:pt x="8714" y="0"/>
                    </a:moveTo>
                    <a:lnTo>
                      <a:pt x="8795" y="0"/>
                    </a:lnTo>
                    <a:lnTo>
                      <a:pt x="8796" y="0"/>
                    </a:lnTo>
                    <a:lnTo>
                      <a:pt x="8798" y="3"/>
                    </a:lnTo>
                    <a:lnTo>
                      <a:pt x="8799" y="4"/>
                    </a:lnTo>
                    <a:lnTo>
                      <a:pt x="8801" y="6"/>
                    </a:lnTo>
                    <a:lnTo>
                      <a:pt x="8799" y="9"/>
                    </a:lnTo>
                    <a:lnTo>
                      <a:pt x="8798" y="10"/>
                    </a:lnTo>
                    <a:lnTo>
                      <a:pt x="8796" y="12"/>
                    </a:lnTo>
                    <a:lnTo>
                      <a:pt x="8795" y="12"/>
                    </a:lnTo>
                    <a:lnTo>
                      <a:pt x="8714" y="12"/>
                    </a:lnTo>
                    <a:lnTo>
                      <a:pt x="8711" y="12"/>
                    </a:lnTo>
                    <a:lnTo>
                      <a:pt x="8709" y="10"/>
                    </a:lnTo>
                    <a:lnTo>
                      <a:pt x="8708" y="9"/>
                    </a:lnTo>
                    <a:lnTo>
                      <a:pt x="8708" y="6"/>
                    </a:lnTo>
                    <a:lnTo>
                      <a:pt x="8708" y="4"/>
                    </a:lnTo>
                    <a:lnTo>
                      <a:pt x="8709" y="3"/>
                    </a:lnTo>
                    <a:lnTo>
                      <a:pt x="8711" y="0"/>
                    </a:lnTo>
                    <a:lnTo>
                      <a:pt x="8714" y="0"/>
                    </a:lnTo>
                    <a:close/>
                    <a:moveTo>
                      <a:pt x="8852" y="0"/>
                    </a:moveTo>
                    <a:lnTo>
                      <a:pt x="8933" y="0"/>
                    </a:lnTo>
                    <a:lnTo>
                      <a:pt x="8934" y="0"/>
                    </a:lnTo>
                    <a:lnTo>
                      <a:pt x="8937" y="3"/>
                    </a:lnTo>
                    <a:lnTo>
                      <a:pt x="8938" y="4"/>
                    </a:lnTo>
                    <a:lnTo>
                      <a:pt x="8938" y="6"/>
                    </a:lnTo>
                    <a:lnTo>
                      <a:pt x="8938" y="9"/>
                    </a:lnTo>
                    <a:lnTo>
                      <a:pt x="8937" y="10"/>
                    </a:lnTo>
                    <a:lnTo>
                      <a:pt x="8934" y="12"/>
                    </a:lnTo>
                    <a:lnTo>
                      <a:pt x="8933" y="12"/>
                    </a:lnTo>
                    <a:lnTo>
                      <a:pt x="8852" y="12"/>
                    </a:lnTo>
                    <a:lnTo>
                      <a:pt x="8849" y="12"/>
                    </a:lnTo>
                    <a:lnTo>
                      <a:pt x="8848" y="10"/>
                    </a:lnTo>
                    <a:lnTo>
                      <a:pt x="8846" y="9"/>
                    </a:lnTo>
                    <a:lnTo>
                      <a:pt x="8846" y="6"/>
                    </a:lnTo>
                    <a:lnTo>
                      <a:pt x="8846" y="4"/>
                    </a:lnTo>
                    <a:lnTo>
                      <a:pt x="8848" y="3"/>
                    </a:lnTo>
                    <a:lnTo>
                      <a:pt x="8849" y="0"/>
                    </a:lnTo>
                    <a:lnTo>
                      <a:pt x="8852" y="0"/>
                    </a:lnTo>
                    <a:close/>
                    <a:moveTo>
                      <a:pt x="8990" y="0"/>
                    </a:moveTo>
                    <a:lnTo>
                      <a:pt x="9070" y="0"/>
                    </a:lnTo>
                    <a:lnTo>
                      <a:pt x="9073" y="0"/>
                    </a:lnTo>
                    <a:lnTo>
                      <a:pt x="9074" y="3"/>
                    </a:lnTo>
                    <a:lnTo>
                      <a:pt x="9076" y="4"/>
                    </a:lnTo>
                    <a:lnTo>
                      <a:pt x="9076" y="6"/>
                    </a:lnTo>
                    <a:lnTo>
                      <a:pt x="9076" y="9"/>
                    </a:lnTo>
                    <a:lnTo>
                      <a:pt x="9074" y="10"/>
                    </a:lnTo>
                    <a:lnTo>
                      <a:pt x="9073" y="12"/>
                    </a:lnTo>
                    <a:lnTo>
                      <a:pt x="9070" y="12"/>
                    </a:lnTo>
                    <a:lnTo>
                      <a:pt x="8990" y="12"/>
                    </a:lnTo>
                    <a:lnTo>
                      <a:pt x="8987" y="12"/>
                    </a:lnTo>
                    <a:lnTo>
                      <a:pt x="8986" y="10"/>
                    </a:lnTo>
                    <a:lnTo>
                      <a:pt x="8985" y="9"/>
                    </a:lnTo>
                    <a:lnTo>
                      <a:pt x="8985" y="6"/>
                    </a:lnTo>
                    <a:lnTo>
                      <a:pt x="8985" y="4"/>
                    </a:lnTo>
                    <a:lnTo>
                      <a:pt x="8986" y="3"/>
                    </a:lnTo>
                    <a:lnTo>
                      <a:pt x="8987" y="0"/>
                    </a:lnTo>
                    <a:lnTo>
                      <a:pt x="8990" y="0"/>
                    </a:lnTo>
                    <a:close/>
                    <a:moveTo>
                      <a:pt x="9128" y="0"/>
                    </a:moveTo>
                    <a:lnTo>
                      <a:pt x="9209" y="0"/>
                    </a:lnTo>
                    <a:lnTo>
                      <a:pt x="9211" y="0"/>
                    </a:lnTo>
                    <a:lnTo>
                      <a:pt x="9213" y="3"/>
                    </a:lnTo>
                    <a:lnTo>
                      <a:pt x="9214" y="4"/>
                    </a:lnTo>
                    <a:lnTo>
                      <a:pt x="9215" y="6"/>
                    </a:lnTo>
                    <a:lnTo>
                      <a:pt x="9214" y="9"/>
                    </a:lnTo>
                    <a:lnTo>
                      <a:pt x="9213" y="10"/>
                    </a:lnTo>
                    <a:lnTo>
                      <a:pt x="9211" y="12"/>
                    </a:lnTo>
                    <a:lnTo>
                      <a:pt x="9209" y="12"/>
                    </a:lnTo>
                    <a:lnTo>
                      <a:pt x="9128" y="12"/>
                    </a:lnTo>
                    <a:lnTo>
                      <a:pt x="9126" y="12"/>
                    </a:lnTo>
                    <a:lnTo>
                      <a:pt x="9123" y="10"/>
                    </a:lnTo>
                    <a:lnTo>
                      <a:pt x="9122" y="9"/>
                    </a:lnTo>
                    <a:lnTo>
                      <a:pt x="9122" y="6"/>
                    </a:lnTo>
                    <a:lnTo>
                      <a:pt x="9122" y="4"/>
                    </a:lnTo>
                    <a:lnTo>
                      <a:pt x="9123" y="3"/>
                    </a:lnTo>
                    <a:lnTo>
                      <a:pt x="9126" y="0"/>
                    </a:lnTo>
                    <a:lnTo>
                      <a:pt x="9128" y="0"/>
                    </a:lnTo>
                    <a:close/>
                    <a:moveTo>
                      <a:pt x="9267" y="0"/>
                    </a:moveTo>
                    <a:lnTo>
                      <a:pt x="9347" y="0"/>
                    </a:lnTo>
                    <a:lnTo>
                      <a:pt x="9349" y="0"/>
                    </a:lnTo>
                    <a:lnTo>
                      <a:pt x="9351" y="3"/>
                    </a:lnTo>
                    <a:lnTo>
                      <a:pt x="9352" y="4"/>
                    </a:lnTo>
                    <a:lnTo>
                      <a:pt x="9353" y="6"/>
                    </a:lnTo>
                    <a:lnTo>
                      <a:pt x="9352" y="9"/>
                    </a:lnTo>
                    <a:lnTo>
                      <a:pt x="9351" y="10"/>
                    </a:lnTo>
                    <a:lnTo>
                      <a:pt x="9349" y="12"/>
                    </a:lnTo>
                    <a:lnTo>
                      <a:pt x="9347" y="12"/>
                    </a:lnTo>
                    <a:lnTo>
                      <a:pt x="9267" y="12"/>
                    </a:lnTo>
                    <a:lnTo>
                      <a:pt x="9264" y="12"/>
                    </a:lnTo>
                    <a:lnTo>
                      <a:pt x="9262" y="10"/>
                    </a:lnTo>
                    <a:lnTo>
                      <a:pt x="9261" y="9"/>
                    </a:lnTo>
                    <a:lnTo>
                      <a:pt x="9261" y="6"/>
                    </a:lnTo>
                    <a:lnTo>
                      <a:pt x="9261" y="4"/>
                    </a:lnTo>
                    <a:lnTo>
                      <a:pt x="9262" y="3"/>
                    </a:lnTo>
                    <a:lnTo>
                      <a:pt x="9264" y="0"/>
                    </a:lnTo>
                    <a:lnTo>
                      <a:pt x="9267" y="0"/>
                    </a:lnTo>
                    <a:close/>
                    <a:moveTo>
                      <a:pt x="9405" y="0"/>
                    </a:moveTo>
                    <a:lnTo>
                      <a:pt x="9485" y="0"/>
                    </a:lnTo>
                    <a:lnTo>
                      <a:pt x="9487" y="0"/>
                    </a:lnTo>
                    <a:lnTo>
                      <a:pt x="9490" y="3"/>
                    </a:lnTo>
                    <a:lnTo>
                      <a:pt x="9491" y="4"/>
                    </a:lnTo>
                    <a:lnTo>
                      <a:pt x="9491" y="6"/>
                    </a:lnTo>
                    <a:lnTo>
                      <a:pt x="9491" y="9"/>
                    </a:lnTo>
                    <a:lnTo>
                      <a:pt x="9490" y="10"/>
                    </a:lnTo>
                    <a:lnTo>
                      <a:pt x="9487" y="12"/>
                    </a:lnTo>
                    <a:lnTo>
                      <a:pt x="9485" y="12"/>
                    </a:lnTo>
                    <a:lnTo>
                      <a:pt x="9405" y="12"/>
                    </a:lnTo>
                    <a:lnTo>
                      <a:pt x="9402" y="12"/>
                    </a:lnTo>
                    <a:lnTo>
                      <a:pt x="9400" y="10"/>
                    </a:lnTo>
                    <a:lnTo>
                      <a:pt x="9399" y="9"/>
                    </a:lnTo>
                    <a:lnTo>
                      <a:pt x="9399" y="6"/>
                    </a:lnTo>
                    <a:lnTo>
                      <a:pt x="9399" y="4"/>
                    </a:lnTo>
                    <a:lnTo>
                      <a:pt x="9400" y="3"/>
                    </a:lnTo>
                    <a:lnTo>
                      <a:pt x="9402" y="0"/>
                    </a:lnTo>
                    <a:lnTo>
                      <a:pt x="9405" y="0"/>
                    </a:lnTo>
                    <a:close/>
                    <a:moveTo>
                      <a:pt x="9543" y="0"/>
                    </a:moveTo>
                    <a:lnTo>
                      <a:pt x="9623" y="0"/>
                    </a:lnTo>
                    <a:lnTo>
                      <a:pt x="9626" y="0"/>
                    </a:lnTo>
                    <a:lnTo>
                      <a:pt x="9627" y="3"/>
                    </a:lnTo>
                    <a:lnTo>
                      <a:pt x="9629" y="4"/>
                    </a:lnTo>
                    <a:lnTo>
                      <a:pt x="9629" y="6"/>
                    </a:lnTo>
                    <a:lnTo>
                      <a:pt x="9629" y="9"/>
                    </a:lnTo>
                    <a:lnTo>
                      <a:pt x="9627" y="10"/>
                    </a:lnTo>
                    <a:lnTo>
                      <a:pt x="9626" y="12"/>
                    </a:lnTo>
                    <a:lnTo>
                      <a:pt x="9623" y="12"/>
                    </a:lnTo>
                    <a:lnTo>
                      <a:pt x="9543" y="12"/>
                    </a:lnTo>
                    <a:lnTo>
                      <a:pt x="9540" y="12"/>
                    </a:lnTo>
                    <a:lnTo>
                      <a:pt x="9539" y="10"/>
                    </a:lnTo>
                    <a:lnTo>
                      <a:pt x="9538" y="9"/>
                    </a:lnTo>
                    <a:lnTo>
                      <a:pt x="9538" y="6"/>
                    </a:lnTo>
                    <a:lnTo>
                      <a:pt x="9538" y="4"/>
                    </a:lnTo>
                    <a:lnTo>
                      <a:pt x="9539" y="3"/>
                    </a:lnTo>
                    <a:lnTo>
                      <a:pt x="9540" y="0"/>
                    </a:lnTo>
                    <a:lnTo>
                      <a:pt x="9543" y="0"/>
                    </a:lnTo>
                    <a:close/>
                    <a:moveTo>
                      <a:pt x="9681" y="0"/>
                    </a:moveTo>
                    <a:lnTo>
                      <a:pt x="9762" y="0"/>
                    </a:lnTo>
                    <a:lnTo>
                      <a:pt x="9764" y="0"/>
                    </a:lnTo>
                    <a:lnTo>
                      <a:pt x="9765" y="3"/>
                    </a:lnTo>
                    <a:lnTo>
                      <a:pt x="9767" y="4"/>
                    </a:lnTo>
                    <a:lnTo>
                      <a:pt x="9768" y="6"/>
                    </a:lnTo>
                    <a:lnTo>
                      <a:pt x="9767" y="9"/>
                    </a:lnTo>
                    <a:lnTo>
                      <a:pt x="9765" y="10"/>
                    </a:lnTo>
                    <a:lnTo>
                      <a:pt x="9764" y="12"/>
                    </a:lnTo>
                    <a:lnTo>
                      <a:pt x="9762" y="12"/>
                    </a:lnTo>
                    <a:lnTo>
                      <a:pt x="9681" y="12"/>
                    </a:lnTo>
                    <a:lnTo>
                      <a:pt x="9679" y="12"/>
                    </a:lnTo>
                    <a:lnTo>
                      <a:pt x="9676" y="10"/>
                    </a:lnTo>
                    <a:lnTo>
                      <a:pt x="9675" y="9"/>
                    </a:lnTo>
                    <a:lnTo>
                      <a:pt x="9675" y="6"/>
                    </a:lnTo>
                    <a:lnTo>
                      <a:pt x="9675" y="4"/>
                    </a:lnTo>
                    <a:lnTo>
                      <a:pt x="9676" y="3"/>
                    </a:lnTo>
                    <a:lnTo>
                      <a:pt x="9679" y="0"/>
                    </a:lnTo>
                    <a:lnTo>
                      <a:pt x="9681" y="0"/>
                    </a:lnTo>
                    <a:close/>
                    <a:moveTo>
                      <a:pt x="9820" y="0"/>
                    </a:moveTo>
                    <a:lnTo>
                      <a:pt x="9900" y="0"/>
                    </a:lnTo>
                    <a:lnTo>
                      <a:pt x="9902" y="0"/>
                    </a:lnTo>
                    <a:lnTo>
                      <a:pt x="9904" y="3"/>
                    </a:lnTo>
                    <a:lnTo>
                      <a:pt x="9905" y="4"/>
                    </a:lnTo>
                    <a:lnTo>
                      <a:pt x="9906" y="6"/>
                    </a:lnTo>
                    <a:lnTo>
                      <a:pt x="9905" y="9"/>
                    </a:lnTo>
                    <a:lnTo>
                      <a:pt x="9904" y="10"/>
                    </a:lnTo>
                    <a:lnTo>
                      <a:pt x="9902" y="12"/>
                    </a:lnTo>
                    <a:lnTo>
                      <a:pt x="9900" y="12"/>
                    </a:lnTo>
                    <a:lnTo>
                      <a:pt x="9820" y="12"/>
                    </a:lnTo>
                    <a:lnTo>
                      <a:pt x="9817" y="12"/>
                    </a:lnTo>
                    <a:lnTo>
                      <a:pt x="9815" y="10"/>
                    </a:lnTo>
                    <a:lnTo>
                      <a:pt x="9814" y="9"/>
                    </a:lnTo>
                    <a:lnTo>
                      <a:pt x="9814" y="6"/>
                    </a:lnTo>
                    <a:lnTo>
                      <a:pt x="9814" y="4"/>
                    </a:lnTo>
                    <a:lnTo>
                      <a:pt x="9815" y="3"/>
                    </a:lnTo>
                    <a:lnTo>
                      <a:pt x="9817" y="0"/>
                    </a:lnTo>
                    <a:lnTo>
                      <a:pt x="9820" y="0"/>
                    </a:lnTo>
                    <a:close/>
                    <a:moveTo>
                      <a:pt x="9958" y="0"/>
                    </a:moveTo>
                    <a:lnTo>
                      <a:pt x="9982" y="0"/>
                    </a:lnTo>
                    <a:lnTo>
                      <a:pt x="9985" y="0"/>
                    </a:lnTo>
                    <a:lnTo>
                      <a:pt x="9986" y="3"/>
                    </a:lnTo>
                    <a:lnTo>
                      <a:pt x="9987" y="4"/>
                    </a:lnTo>
                    <a:lnTo>
                      <a:pt x="9988" y="6"/>
                    </a:lnTo>
                    <a:lnTo>
                      <a:pt x="9987" y="9"/>
                    </a:lnTo>
                    <a:lnTo>
                      <a:pt x="9986" y="10"/>
                    </a:lnTo>
                    <a:lnTo>
                      <a:pt x="9985" y="12"/>
                    </a:lnTo>
                    <a:lnTo>
                      <a:pt x="9982" y="12"/>
                    </a:lnTo>
                    <a:lnTo>
                      <a:pt x="9958" y="12"/>
                    </a:lnTo>
                    <a:lnTo>
                      <a:pt x="9955" y="12"/>
                    </a:lnTo>
                    <a:lnTo>
                      <a:pt x="9953" y="10"/>
                    </a:lnTo>
                    <a:lnTo>
                      <a:pt x="9952" y="9"/>
                    </a:lnTo>
                    <a:lnTo>
                      <a:pt x="9952" y="6"/>
                    </a:lnTo>
                    <a:lnTo>
                      <a:pt x="9952" y="4"/>
                    </a:lnTo>
                    <a:lnTo>
                      <a:pt x="9953" y="3"/>
                    </a:lnTo>
                    <a:lnTo>
                      <a:pt x="9955" y="0"/>
                    </a:lnTo>
                    <a:lnTo>
                      <a:pt x="9958" y="0"/>
                    </a:lnTo>
                    <a:close/>
                  </a:path>
                </a:pathLst>
              </a:custGeom>
              <a:solidFill>
                <a:srgbClr val="000000"/>
              </a:solidFill>
              <a:ln w="1651">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336" name="Rectangle 38"/>
              <p:cNvSpPr>
                <a:spLocks noChangeArrowheads="1"/>
              </p:cNvSpPr>
              <p:nvPr/>
            </p:nvSpPr>
            <p:spPr bwMode="auto">
              <a:xfrm>
                <a:off x="141531" y="3214688"/>
                <a:ext cx="278915" cy="138499"/>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rgbClr val="000080"/>
                    </a:solidFill>
                    <a:effectLst/>
                    <a:uLnTx/>
                    <a:uFillTx/>
                    <a:latin typeface="Arial" charset="0"/>
                  </a:rPr>
                  <a:t>9.5ºE</a:t>
                </a:r>
                <a:endParaRPr kumimoji="0" lang="en-GB" sz="900" b="0" i="0" u="none" strike="noStrike" kern="0" cap="none" spc="0" normalizeH="0" baseline="0" noProof="0" dirty="0" smtClean="0">
                  <a:ln>
                    <a:noFill/>
                  </a:ln>
                  <a:solidFill>
                    <a:srgbClr val="000000"/>
                  </a:solidFill>
                  <a:effectLst/>
                  <a:uLnTx/>
                  <a:uFillTx/>
                </a:endParaRPr>
              </a:p>
            </p:txBody>
          </p:sp>
          <p:sp>
            <p:nvSpPr>
              <p:cNvPr id="337" name="Rectangle 39"/>
              <p:cNvSpPr>
                <a:spLocks noChangeArrowheads="1"/>
              </p:cNvSpPr>
              <p:nvPr/>
            </p:nvSpPr>
            <p:spPr bwMode="auto">
              <a:xfrm>
                <a:off x="144397" y="4078288"/>
                <a:ext cx="343033" cy="138499"/>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rgbClr val="000080"/>
                    </a:solidFill>
                    <a:effectLst/>
                    <a:uLnTx/>
                    <a:uFillTx/>
                    <a:latin typeface="Arial" charset="0"/>
                  </a:rPr>
                  <a:t>57.5ºE</a:t>
                </a:r>
                <a:endParaRPr kumimoji="0" lang="en-GB" sz="900" b="0" i="0" u="none" strike="noStrike" kern="0" cap="none" spc="0" normalizeH="0" baseline="0" noProof="0" dirty="0" smtClean="0">
                  <a:ln>
                    <a:noFill/>
                  </a:ln>
                  <a:solidFill>
                    <a:srgbClr val="000000"/>
                  </a:solidFill>
                  <a:effectLst/>
                  <a:uLnTx/>
                  <a:uFillTx/>
                </a:endParaRPr>
              </a:p>
            </p:txBody>
          </p:sp>
          <p:sp>
            <p:nvSpPr>
              <p:cNvPr id="338" name="Rectangle 40"/>
              <p:cNvSpPr>
                <a:spLocks noChangeArrowheads="1"/>
              </p:cNvSpPr>
              <p:nvPr/>
            </p:nvSpPr>
            <p:spPr bwMode="auto">
              <a:xfrm>
                <a:off x="140098" y="4583113"/>
                <a:ext cx="246854" cy="138499"/>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rgbClr val="000080"/>
                    </a:solidFill>
                    <a:effectLst/>
                    <a:uLnTx/>
                    <a:uFillTx/>
                    <a:latin typeface="Arial" charset="0"/>
                  </a:rPr>
                  <a:t>63ºE</a:t>
                </a:r>
                <a:endParaRPr kumimoji="0" lang="en-GB" sz="900" b="0" i="0" u="none" strike="noStrike" kern="0" cap="none" spc="0" normalizeH="0" baseline="0" noProof="0" dirty="0" smtClean="0">
                  <a:ln>
                    <a:noFill/>
                  </a:ln>
                  <a:solidFill>
                    <a:srgbClr val="000000"/>
                  </a:solidFill>
                  <a:effectLst/>
                  <a:uLnTx/>
                  <a:uFillTx/>
                </a:endParaRPr>
              </a:p>
            </p:txBody>
          </p:sp>
          <p:sp>
            <p:nvSpPr>
              <p:cNvPr id="339" name="Freeform 42"/>
              <p:cNvSpPr>
                <a:spLocks noEditPoints="1"/>
              </p:cNvSpPr>
              <p:nvPr/>
            </p:nvSpPr>
            <p:spPr bwMode="auto">
              <a:xfrm>
                <a:off x="4737100" y="838200"/>
                <a:ext cx="7938" cy="5191125"/>
              </a:xfrm>
              <a:custGeom>
                <a:avLst/>
                <a:gdLst>
                  <a:gd name="T0" fmla="*/ 2147483647 w 12"/>
                  <a:gd name="T1" fmla="*/ 2147483647 h 6539"/>
                  <a:gd name="T2" fmla="*/ 2147483647 w 12"/>
                  <a:gd name="T3" fmla="*/ 2147483647 h 6539"/>
                  <a:gd name="T4" fmla="*/ 2147483647 w 12"/>
                  <a:gd name="T5" fmla="*/ 2147483647 h 6539"/>
                  <a:gd name="T6" fmla="*/ 2147483647 w 12"/>
                  <a:gd name="T7" fmla="*/ 2147483647 h 6539"/>
                  <a:gd name="T8" fmla="*/ 0 w 12"/>
                  <a:gd name="T9" fmla="*/ 2147483647 h 6539"/>
                  <a:gd name="T10" fmla="*/ 2147483647 w 12"/>
                  <a:gd name="T11" fmla="*/ 2147483647 h 6539"/>
                  <a:gd name="T12" fmla="*/ 2147483647 w 12"/>
                  <a:gd name="T13" fmla="*/ 2147483647 h 6539"/>
                  <a:gd name="T14" fmla="*/ 2147483647 w 12"/>
                  <a:gd name="T15" fmla="*/ 2147483647 h 6539"/>
                  <a:gd name="T16" fmla="*/ 2147483647 w 12"/>
                  <a:gd name="T17" fmla="*/ 2147483647 h 6539"/>
                  <a:gd name="T18" fmla="*/ 0 w 12"/>
                  <a:gd name="T19" fmla="*/ 2147483647 h 6539"/>
                  <a:gd name="T20" fmla="*/ 2147483647 w 12"/>
                  <a:gd name="T21" fmla="*/ 2147483647 h 6539"/>
                  <a:gd name="T22" fmla="*/ 2147483647 w 12"/>
                  <a:gd name="T23" fmla="*/ 2147483647 h 6539"/>
                  <a:gd name="T24" fmla="*/ 2147483647 w 12"/>
                  <a:gd name="T25" fmla="*/ 2147483647 h 6539"/>
                  <a:gd name="T26" fmla="*/ 2147483647 w 12"/>
                  <a:gd name="T27" fmla="*/ 2147483647 h 6539"/>
                  <a:gd name="T28" fmla="*/ 0 w 12"/>
                  <a:gd name="T29" fmla="*/ 2147483647 h 6539"/>
                  <a:gd name="T30" fmla="*/ 2147483647 w 12"/>
                  <a:gd name="T31" fmla="*/ 2147483647 h 6539"/>
                  <a:gd name="T32" fmla="*/ 2147483647 w 12"/>
                  <a:gd name="T33" fmla="*/ 2147483647 h 6539"/>
                  <a:gd name="T34" fmla="*/ 2147483647 w 12"/>
                  <a:gd name="T35" fmla="*/ 2147483647 h 6539"/>
                  <a:gd name="T36" fmla="*/ 2147483647 w 12"/>
                  <a:gd name="T37" fmla="*/ 2147483647 h 6539"/>
                  <a:gd name="T38" fmla="*/ 0 w 12"/>
                  <a:gd name="T39" fmla="*/ 2147483647 h 6539"/>
                  <a:gd name="T40" fmla="*/ 2147483647 w 12"/>
                  <a:gd name="T41" fmla="*/ 2147483647 h 6539"/>
                  <a:gd name="T42" fmla="*/ 2147483647 w 12"/>
                  <a:gd name="T43" fmla="*/ 2147483647 h 6539"/>
                  <a:gd name="T44" fmla="*/ 2147483647 w 12"/>
                  <a:gd name="T45" fmla="*/ 2147483647 h 6539"/>
                  <a:gd name="T46" fmla="*/ 2147483647 w 12"/>
                  <a:gd name="T47" fmla="*/ 2147483647 h 6539"/>
                  <a:gd name="T48" fmla="*/ 0 w 12"/>
                  <a:gd name="T49" fmla="*/ 2147483647 h 6539"/>
                  <a:gd name="T50" fmla="*/ 2147483647 w 12"/>
                  <a:gd name="T51" fmla="*/ 2147483647 h 6539"/>
                  <a:gd name="T52" fmla="*/ 2147483647 w 12"/>
                  <a:gd name="T53" fmla="*/ 2147483647 h 6539"/>
                  <a:gd name="T54" fmla="*/ 2147483647 w 12"/>
                  <a:gd name="T55" fmla="*/ 2147483647 h 6539"/>
                  <a:gd name="T56" fmla="*/ 2147483647 w 12"/>
                  <a:gd name="T57" fmla="*/ 2147483647 h 6539"/>
                  <a:gd name="T58" fmla="*/ 0 w 12"/>
                  <a:gd name="T59" fmla="*/ 2147483647 h 6539"/>
                  <a:gd name="T60" fmla="*/ 2147483647 w 12"/>
                  <a:gd name="T61" fmla="*/ 2147483647 h 6539"/>
                  <a:gd name="T62" fmla="*/ 2147483647 w 12"/>
                  <a:gd name="T63" fmla="*/ 2147483647 h 6539"/>
                  <a:gd name="T64" fmla="*/ 2147483647 w 12"/>
                  <a:gd name="T65" fmla="*/ 2147483647 h 6539"/>
                  <a:gd name="T66" fmla="*/ 2147483647 w 12"/>
                  <a:gd name="T67" fmla="*/ 2147483647 h 6539"/>
                  <a:gd name="T68" fmla="*/ 0 w 12"/>
                  <a:gd name="T69" fmla="*/ 2147483647 h 6539"/>
                  <a:gd name="T70" fmla="*/ 2147483647 w 12"/>
                  <a:gd name="T71" fmla="*/ 2147483647 h 6539"/>
                  <a:gd name="T72" fmla="*/ 2147483647 w 12"/>
                  <a:gd name="T73" fmla="*/ 2147483647 h 6539"/>
                  <a:gd name="T74" fmla="*/ 2147483647 w 12"/>
                  <a:gd name="T75" fmla="*/ 2147483647 h 6539"/>
                  <a:gd name="T76" fmla="*/ 2147483647 w 12"/>
                  <a:gd name="T77" fmla="*/ 2147483647 h 6539"/>
                  <a:gd name="T78" fmla="*/ 0 w 12"/>
                  <a:gd name="T79" fmla="*/ 2147483647 h 6539"/>
                  <a:gd name="T80" fmla="*/ 2147483647 w 12"/>
                  <a:gd name="T81" fmla="*/ 2147483647 h 6539"/>
                  <a:gd name="T82" fmla="*/ 2147483647 w 12"/>
                  <a:gd name="T83" fmla="*/ 2147483647 h 6539"/>
                  <a:gd name="T84" fmla="*/ 2147483647 w 12"/>
                  <a:gd name="T85" fmla="*/ 2147483647 h 6539"/>
                  <a:gd name="T86" fmla="*/ 2147483647 w 12"/>
                  <a:gd name="T87" fmla="*/ 2147483647 h 6539"/>
                  <a:gd name="T88" fmla="*/ 0 w 12"/>
                  <a:gd name="T89" fmla="*/ 2147483647 h 6539"/>
                  <a:gd name="T90" fmla="*/ 2147483647 w 12"/>
                  <a:gd name="T91" fmla="*/ 2147483647 h 6539"/>
                  <a:gd name="T92" fmla="*/ 2147483647 w 12"/>
                  <a:gd name="T93" fmla="*/ 2147483647 h 6539"/>
                  <a:gd name="T94" fmla="*/ 2147483647 w 12"/>
                  <a:gd name="T95" fmla="*/ 2147483647 h 6539"/>
                  <a:gd name="T96" fmla="*/ 2147483647 w 12"/>
                  <a:gd name="T97" fmla="*/ 2147483647 h 6539"/>
                  <a:gd name="T98" fmla="*/ 0 w 12"/>
                  <a:gd name="T99" fmla="*/ 2147483647 h 6539"/>
                  <a:gd name="T100" fmla="*/ 2147483647 w 12"/>
                  <a:gd name="T101" fmla="*/ 2147483647 h 6539"/>
                  <a:gd name="T102" fmla="*/ 2147483647 w 12"/>
                  <a:gd name="T103" fmla="*/ 2147483647 h 6539"/>
                  <a:gd name="T104" fmla="*/ 2147483647 w 12"/>
                  <a:gd name="T105" fmla="*/ 2147483647 h 6539"/>
                  <a:gd name="T106" fmla="*/ 2147483647 w 12"/>
                  <a:gd name="T107" fmla="*/ 2147483647 h 6539"/>
                  <a:gd name="T108" fmla="*/ 0 w 12"/>
                  <a:gd name="T109" fmla="*/ 2147483647 h 6539"/>
                  <a:gd name="T110" fmla="*/ 2147483647 w 12"/>
                  <a:gd name="T111" fmla="*/ 2147483647 h 6539"/>
                  <a:gd name="T112" fmla="*/ 2147483647 w 12"/>
                  <a:gd name="T113" fmla="*/ 2147483647 h 6539"/>
                  <a:gd name="T114" fmla="*/ 2147483647 w 12"/>
                  <a:gd name="T115" fmla="*/ 2147483647 h 6539"/>
                  <a:gd name="T116" fmla="*/ 2147483647 w 12"/>
                  <a:gd name="T117" fmla="*/ 2147483647 h 6539"/>
                  <a:gd name="T118" fmla="*/ 0 w 12"/>
                  <a:gd name="T119" fmla="*/ 2147483647 h 65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
                  <a:gd name="T181" fmla="*/ 0 h 6539"/>
                  <a:gd name="T182" fmla="*/ 12 w 12"/>
                  <a:gd name="T183" fmla="*/ 6539 h 65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 h="6539">
                    <a:moveTo>
                      <a:pt x="0" y="6533"/>
                    </a:moveTo>
                    <a:lnTo>
                      <a:pt x="0" y="6453"/>
                    </a:lnTo>
                    <a:lnTo>
                      <a:pt x="1" y="6451"/>
                    </a:lnTo>
                    <a:lnTo>
                      <a:pt x="2" y="6450"/>
                    </a:lnTo>
                    <a:lnTo>
                      <a:pt x="3" y="6449"/>
                    </a:lnTo>
                    <a:lnTo>
                      <a:pt x="6" y="6449"/>
                    </a:lnTo>
                    <a:lnTo>
                      <a:pt x="8" y="6449"/>
                    </a:lnTo>
                    <a:lnTo>
                      <a:pt x="9" y="6450"/>
                    </a:lnTo>
                    <a:lnTo>
                      <a:pt x="10" y="6451"/>
                    </a:lnTo>
                    <a:lnTo>
                      <a:pt x="12" y="6453"/>
                    </a:lnTo>
                    <a:lnTo>
                      <a:pt x="12" y="6533"/>
                    </a:lnTo>
                    <a:lnTo>
                      <a:pt x="10" y="6536"/>
                    </a:lnTo>
                    <a:lnTo>
                      <a:pt x="9" y="6538"/>
                    </a:lnTo>
                    <a:lnTo>
                      <a:pt x="8" y="6539"/>
                    </a:lnTo>
                    <a:lnTo>
                      <a:pt x="6" y="6539"/>
                    </a:lnTo>
                    <a:lnTo>
                      <a:pt x="3" y="6539"/>
                    </a:lnTo>
                    <a:lnTo>
                      <a:pt x="2" y="6538"/>
                    </a:lnTo>
                    <a:lnTo>
                      <a:pt x="1" y="6536"/>
                    </a:lnTo>
                    <a:lnTo>
                      <a:pt x="0" y="6533"/>
                    </a:lnTo>
                    <a:close/>
                    <a:moveTo>
                      <a:pt x="0" y="6397"/>
                    </a:moveTo>
                    <a:lnTo>
                      <a:pt x="0" y="6317"/>
                    </a:lnTo>
                    <a:lnTo>
                      <a:pt x="1" y="6315"/>
                    </a:lnTo>
                    <a:lnTo>
                      <a:pt x="2" y="6312"/>
                    </a:lnTo>
                    <a:lnTo>
                      <a:pt x="3" y="6311"/>
                    </a:lnTo>
                    <a:lnTo>
                      <a:pt x="6" y="6311"/>
                    </a:lnTo>
                    <a:lnTo>
                      <a:pt x="8" y="6311"/>
                    </a:lnTo>
                    <a:lnTo>
                      <a:pt x="9" y="6312"/>
                    </a:lnTo>
                    <a:lnTo>
                      <a:pt x="10" y="6315"/>
                    </a:lnTo>
                    <a:lnTo>
                      <a:pt x="12" y="6317"/>
                    </a:lnTo>
                    <a:lnTo>
                      <a:pt x="12" y="6397"/>
                    </a:lnTo>
                    <a:lnTo>
                      <a:pt x="10" y="6398"/>
                    </a:lnTo>
                    <a:lnTo>
                      <a:pt x="9" y="6401"/>
                    </a:lnTo>
                    <a:lnTo>
                      <a:pt x="8" y="6402"/>
                    </a:lnTo>
                    <a:lnTo>
                      <a:pt x="6" y="6402"/>
                    </a:lnTo>
                    <a:lnTo>
                      <a:pt x="3" y="6402"/>
                    </a:lnTo>
                    <a:lnTo>
                      <a:pt x="2" y="6401"/>
                    </a:lnTo>
                    <a:lnTo>
                      <a:pt x="1" y="6398"/>
                    </a:lnTo>
                    <a:lnTo>
                      <a:pt x="0" y="6397"/>
                    </a:lnTo>
                    <a:close/>
                    <a:moveTo>
                      <a:pt x="0" y="6260"/>
                    </a:moveTo>
                    <a:lnTo>
                      <a:pt x="0" y="6180"/>
                    </a:lnTo>
                    <a:lnTo>
                      <a:pt x="1" y="6177"/>
                    </a:lnTo>
                    <a:lnTo>
                      <a:pt x="2" y="6175"/>
                    </a:lnTo>
                    <a:lnTo>
                      <a:pt x="3" y="6174"/>
                    </a:lnTo>
                    <a:lnTo>
                      <a:pt x="6" y="6174"/>
                    </a:lnTo>
                    <a:lnTo>
                      <a:pt x="8" y="6174"/>
                    </a:lnTo>
                    <a:lnTo>
                      <a:pt x="9" y="6175"/>
                    </a:lnTo>
                    <a:lnTo>
                      <a:pt x="10" y="6177"/>
                    </a:lnTo>
                    <a:lnTo>
                      <a:pt x="12" y="6180"/>
                    </a:lnTo>
                    <a:lnTo>
                      <a:pt x="12" y="6260"/>
                    </a:lnTo>
                    <a:lnTo>
                      <a:pt x="10" y="6262"/>
                    </a:lnTo>
                    <a:lnTo>
                      <a:pt x="9" y="6263"/>
                    </a:lnTo>
                    <a:lnTo>
                      <a:pt x="8" y="6264"/>
                    </a:lnTo>
                    <a:lnTo>
                      <a:pt x="6" y="6266"/>
                    </a:lnTo>
                    <a:lnTo>
                      <a:pt x="3" y="6264"/>
                    </a:lnTo>
                    <a:lnTo>
                      <a:pt x="2" y="6263"/>
                    </a:lnTo>
                    <a:lnTo>
                      <a:pt x="1" y="6262"/>
                    </a:lnTo>
                    <a:lnTo>
                      <a:pt x="0" y="6260"/>
                    </a:lnTo>
                    <a:close/>
                    <a:moveTo>
                      <a:pt x="0" y="6122"/>
                    </a:moveTo>
                    <a:lnTo>
                      <a:pt x="0" y="6042"/>
                    </a:lnTo>
                    <a:lnTo>
                      <a:pt x="1" y="6040"/>
                    </a:lnTo>
                    <a:lnTo>
                      <a:pt x="2" y="6038"/>
                    </a:lnTo>
                    <a:lnTo>
                      <a:pt x="3" y="6037"/>
                    </a:lnTo>
                    <a:lnTo>
                      <a:pt x="6" y="6036"/>
                    </a:lnTo>
                    <a:lnTo>
                      <a:pt x="8" y="6037"/>
                    </a:lnTo>
                    <a:lnTo>
                      <a:pt x="9" y="6038"/>
                    </a:lnTo>
                    <a:lnTo>
                      <a:pt x="10" y="6040"/>
                    </a:lnTo>
                    <a:lnTo>
                      <a:pt x="12" y="6042"/>
                    </a:lnTo>
                    <a:lnTo>
                      <a:pt x="12" y="6122"/>
                    </a:lnTo>
                    <a:lnTo>
                      <a:pt x="10" y="6125"/>
                    </a:lnTo>
                    <a:lnTo>
                      <a:pt x="9" y="6126"/>
                    </a:lnTo>
                    <a:lnTo>
                      <a:pt x="8" y="6127"/>
                    </a:lnTo>
                    <a:lnTo>
                      <a:pt x="6" y="6128"/>
                    </a:lnTo>
                    <a:lnTo>
                      <a:pt x="3" y="6127"/>
                    </a:lnTo>
                    <a:lnTo>
                      <a:pt x="2" y="6126"/>
                    </a:lnTo>
                    <a:lnTo>
                      <a:pt x="1" y="6125"/>
                    </a:lnTo>
                    <a:lnTo>
                      <a:pt x="0" y="6122"/>
                    </a:lnTo>
                    <a:close/>
                    <a:moveTo>
                      <a:pt x="0" y="5985"/>
                    </a:moveTo>
                    <a:lnTo>
                      <a:pt x="0" y="5905"/>
                    </a:lnTo>
                    <a:lnTo>
                      <a:pt x="1" y="5902"/>
                    </a:lnTo>
                    <a:lnTo>
                      <a:pt x="2" y="5901"/>
                    </a:lnTo>
                    <a:lnTo>
                      <a:pt x="3" y="5900"/>
                    </a:lnTo>
                    <a:lnTo>
                      <a:pt x="6" y="5900"/>
                    </a:lnTo>
                    <a:lnTo>
                      <a:pt x="8" y="5900"/>
                    </a:lnTo>
                    <a:lnTo>
                      <a:pt x="9" y="5901"/>
                    </a:lnTo>
                    <a:lnTo>
                      <a:pt x="10" y="5902"/>
                    </a:lnTo>
                    <a:lnTo>
                      <a:pt x="12" y="5905"/>
                    </a:lnTo>
                    <a:lnTo>
                      <a:pt x="12" y="5985"/>
                    </a:lnTo>
                    <a:lnTo>
                      <a:pt x="10" y="5987"/>
                    </a:lnTo>
                    <a:lnTo>
                      <a:pt x="9" y="5989"/>
                    </a:lnTo>
                    <a:lnTo>
                      <a:pt x="8" y="5991"/>
                    </a:lnTo>
                    <a:lnTo>
                      <a:pt x="6" y="5991"/>
                    </a:lnTo>
                    <a:lnTo>
                      <a:pt x="3" y="5991"/>
                    </a:lnTo>
                    <a:lnTo>
                      <a:pt x="2" y="5989"/>
                    </a:lnTo>
                    <a:lnTo>
                      <a:pt x="1" y="5987"/>
                    </a:lnTo>
                    <a:lnTo>
                      <a:pt x="0" y="5985"/>
                    </a:lnTo>
                    <a:close/>
                    <a:moveTo>
                      <a:pt x="0" y="5848"/>
                    </a:moveTo>
                    <a:lnTo>
                      <a:pt x="0" y="5768"/>
                    </a:lnTo>
                    <a:lnTo>
                      <a:pt x="1" y="5766"/>
                    </a:lnTo>
                    <a:lnTo>
                      <a:pt x="2" y="5764"/>
                    </a:lnTo>
                    <a:lnTo>
                      <a:pt x="3" y="5762"/>
                    </a:lnTo>
                    <a:lnTo>
                      <a:pt x="6" y="5762"/>
                    </a:lnTo>
                    <a:lnTo>
                      <a:pt x="8" y="5762"/>
                    </a:lnTo>
                    <a:lnTo>
                      <a:pt x="9" y="5764"/>
                    </a:lnTo>
                    <a:lnTo>
                      <a:pt x="10" y="5766"/>
                    </a:lnTo>
                    <a:lnTo>
                      <a:pt x="12" y="5768"/>
                    </a:lnTo>
                    <a:lnTo>
                      <a:pt x="12" y="5848"/>
                    </a:lnTo>
                    <a:lnTo>
                      <a:pt x="10" y="5850"/>
                    </a:lnTo>
                    <a:lnTo>
                      <a:pt x="9" y="5852"/>
                    </a:lnTo>
                    <a:lnTo>
                      <a:pt x="8" y="5853"/>
                    </a:lnTo>
                    <a:lnTo>
                      <a:pt x="6" y="5853"/>
                    </a:lnTo>
                    <a:lnTo>
                      <a:pt x="3" y="5853"/>
                    </a:lnTo>
                    <a:lnTo>
                      <a:pt x="2" y="5852"/>
                    </a:lnTo>
                    <a:lnTo>
                      <a:pt x="1" y="5850"/>
                    </a:lnTo>
                    <a:lnTo>
                      <a:pt x="0" y="5848"/>
                    </a:lnTo>
                    <a:close/>
                    <a:moveTo>
                      <a:pt x="0" y="5711"/>
                    </a:moveTo>
                    <a:lnTo>
                      <a:pt x="0" y="5631"/>
                    </a:lnTo>
                    <a:lnTo>
                      <a:pt x="1" y="5628"/>
                    </a:lnTo>
                    <a:lnTo>
                      <a:pt x="2" y="5626"/>
                    </a:lnTo>
                    <a:lnTo>
                      <a:pt x="3" y="5625"/>
                    </a:lnTo>
                    <a:lnTo>
                      <a:pt x="6" y="5625"/>
                    </a:lnTo>
                    <a:lnTo>
                      <a:pt x="8" y="5625"/>
                    </a:lnTo>
                    <a:lnTo>
                      <a:pt x="9" y="5626"/>
                    </a:lnTo>
                    <a:lnTo>
                      <a:pt x="10" y="5628"/>
                    </a:lnTo>
                    <a:lnTo>
                      <a:pt x="12" y="5631"/>
                    </a:lnTo>
                    <a:lnTo>
                      <a:pt x="12" y="5711"/>
                    </a:lnTo>
                    <a:lnTo>
                      <a:pt x="10" y="5713"/>
                    </a:lnTo>
                    <a:lnTo>
                      <a:pt x="9" y="5714"/>
                    </a:lnTo>
                    <a:lnTo>
                      <a:pt x="8" y="5716"/>
                    </a:lnTo>
                    <a:lnTo>
                      <a:pt x="6" y="5717"/>
                    </a:lnTo>
                    <a:lnTo>
                      <a:pt x="3" y="5716"/>
                    </a:lnTo>
                    <a:lnTo>
                      <a:pt x="2" y="5714"/>
                    </a:lnTo>
                    <a:lnTo>
                      <a:pt x="1" y="5713"/>
                    </a:lnTo>
                    <a:lnTo>
                      <a:pt x="0" y="5711"/>
                    </a:lnTo>
                    <a:close/>
                    <a:moveTo>
                      <a:pt x="0" y="5573"/>
                    </a:moveTo>
                    <a:lnTo>
                      <a:pt x="0" y="5493"/>
                    </a:lnTo>
                    <a:lnTo>
                      <a:pt x="1" y="5491"/>
                    </a:lnTo>
                    <a:lnTo>
                      <a:pt x="2" y="5490"/>
                    </a:lnTo>
                    <a:lnTo>
                      <a:pt x="3" y="5489"/>
                    </a:lnTo>
                    <a:lnTo>
                      <a:pt x="6" y="5487"/>
                    </a:lnTo>
                    <a:lnTo>
                      <a:pt x="8" y="5489"/>
                    </a:lnTo>
                    <a:lnTo>
                      <a:pt x="9" y="5490"/>
                    </a:lnTo>
                    <a:lnTo>
                      <a:pt x="10" y="5491"/>
                    </a:lnTo>
                    <a:lnTo>
                      <a:pt x="12" y="5493"/>
                    </a:lnTo>
                    <a:lnTo>
                      <a:pt x="12" y="5573"/>
                    </a:lnTo>
                    <a:lnTo>
                      <a:pt x="10" y="5576"/>
                    </a:lnTo>
                    <a:lnTo>
                      <a:pt x="9" y="5577"/>
                    </a:lnTo>
                    <a:lnTo>
                      <a:pt x="8" y="5578"/>
                    </a:lnTo>
                    <a:lnTo>
                      <a:pt x="6" y="5579"/>
                    </a:lnTo>
                    <a:lnTo>
                      <a:pt x="3" y="5578"/>
                    </a:lnTo>
                    <a:lnTo>
                      <a:pt x="2" y="5577"/>
                    </a:lnTo>
                    <a:lnTo>
                      <a:pt x="1" y="5576"/>
                    </a:lnTo>
                    <a:lnTo>
                      <a:pt x="0" y="5573"/>
                    </a:lnTo>
                    <a:close/>
                    <a:moveTo>
                      <a:pt x="0" y="5436"/>
                    </a:moveTo>
                    <a:lnTo>
                      <a:pt x="0" y="5356"/>
                    </a:lnTo>
                    <a:lnTo>
                      <a:pt x="1" y="5353"/>
                    </a:lnTo>
                    <a:lnTo>
                      <a:pt x="2" y="5352"/>
                    </a:lnTo>
                    <a:lnTo>
                      <a:pt x="3" y="5351"/>
                    </a:lnTo>
                    <a:lnTo>
                      <a:pt x="6" y="5351"/>
                    </a:lnTo>
                    <a:lnTo>
                      <a:pt x="8" y="5351"/>
                    </a:lnTo>
                    <a:lnTo>
                      <a:pt x="9" y="5352"/>
                    </a:lnTo>
                    <a:lnTo>
                      <a:pt x="10" y="5353"/>
                    </a:lnTo>
                    <a:lnTo>
                      <a:pt x="12" y="5356"/>
                    </a:lnTo>
                    <a:lnTo>
                      <a:pt x="12" y="5436"/>
                    </a:lnTo>
                    <a:lnTo>
                      <a:pt x="10" y="5438"/>
                    </a:lnTo>
                    <a:lnTo>
                      <a:pt x="9" y="5441"/>
                    </a:lnTo>
                    <a:lnTo>
                      <a:pt x="8" y="5442"/>
                    </a:lnTo>
                    <a:lnTo>
                      <a:pt x="6" y="5442"/>
                    </a:lnTo>
                    <a:lnTo>
                      <a:pt x="3" y="5442"/>
                    </a:lnTo>
                    <a:lnTo>
                      <a:pt x="2" y="5441"/>
                    </a:lnTo>
                    <a:lnTo>
                      <a:pt x="1" y="5438"/>
                    </a:lnTo>
                    <a:lnTo>
                      <a:pt x="0" y="5436"/>
                    </a:lnTo>
                    <a:close/>
                    <a:moveTo>
                      <a:pt x="0" y="5300"/>
                    </a:moveTo>
                    <a:lnTo>
                      <a:pt x="0" y="5220"/>
                    </a:lnTo>
                    <a:lnTo>
                      <a:pt x="1" y="5217"/>
                    </a:lnTo>
                    <a:lnTo>
                      <a:pt x="2" y="5215"/>
                    </a:lnTo>
                    <a:lnTo>
                      <a:pt x="3" y="5214"/>
                    </a:lnTo>
                    <a:lnTo>
                      <a:pt x="6" y="5214"/>
                    </a:lnTo>
                    <a:lnTo>
                      <a:pt x="8" y="5214"/>
                    </a:lnTo>
                    <a:lnTo>
                      <a:pt x="9" y="5215"/>
                    </a:lnTo>
                    <a:lnTo>
                      <a:pt x="10" y="5217"/>
                    </a:lnTo>
                    <a:lnTo>
                      <a:pt x="12" y="5220"/>
                    </a:lnTo>
                    <a:lnTo>
                      <a:pt x="12" y="5300"/>
                    </a:lnTo>
                    <a:lnTo>
                      <a:pt x="10" y="5301"/>
                    </a:lnTo>
                    <a:lnTo>
                      <a:pt x="9" y="5303"/>
                    </a:lnTo>
                    <a:lnTo>
                      <a:pt x="8" y="5304"/>
                    </a:lnTo>
                    <a:lnTo>
                      <a:pt x="6" y="5304"/>
                    </a:lnTo>
                    <a:lnTo>
                      <a:pt x="3" y="5304"/>
                    </a:lnTo>
                    <a:lnTo>
                      <a:pt x="2" y="5303"/>
                    </a:lnTo>
                    <a:lnTo>
                      <a:pt x="1" y="5301"/>
                    </a:lnTo>
                    <a:lnTo>
                      <a:pt x="0" y="5300"/>
                    </a:lnTo>
                    <a:close/>
                    <a:moveTo>
                      <a:pt x="0" y="5162"/>
                    </a:moveTo>
                    <a:lnTo>
                      <a:pt x="0" y="5082"/>
                    </a:lnTo>
                    <a:lnTo>
                      <a:pt x="1" y="5080"/>
                    </a:lnTo>
                    <a:lnTo>
                      <a:pt x="2" y="5077"/>
                    </a:lnTo>
                    <a:lnTo>
                      <a:pt x="3" y="5076"/>
                    </a:lnTo>
                    <a:lnTo>
                      <a:pt x="6" y="5076"/>
                    </a:lnTo>
                    <a:lnTo>
                      <a:pt x="8" y="5076"/>
                    </a:lnTo>
                    <a:lnTo>
                      <a:pt x="9" y="5077"/>
                    </a:lnTo>
                    <a:lnTo>
                      <a:pt x="10" y="5080"/>
                    </a:lnTo>
                    <a:lnTo>
                      <a:pt x="12" y="5082"/>
                    </a:lnTo>
                    <a:lnTo>
                      <a:pt x="12" y="5162"/>
                    </a:lnTo>
                    <a:lnTo>
                      <a:pt x="10" y="5165"/>
                    </a:lnTo>
                    <a:lnTo>
                      <a:pt x="9" y="5166"/>
                    </a:lnTo>
                    <a:lnTo>
                      <a:pt x="8" y="5167"/>
                    </a:lnTo>
                    <a:lnTo>
                      <a:pt x="6" y="5168"/>
                    </a:lnTo>
                    <a:lnTo>
                      <a:pt x="3" y="5167"/>
                    </a:lnTo>
                    <a:lnTo>
                      <a:pt x="2" y="5166"/>
                    </a:lnTo>
                    <a:lnTo>
                      <a:pt x="1" y="5165"/>
                    </a:lnTo>
                    <a:lnTo>
                      <a:pt x="0" y="5162"/>
                    </a:lnTo>
                    <a:close/>
                    <a:moveTo>
                      <a:pt x="0" y="5025"/>
                    </a:moveTo>
                    <a:lnTo>
                      <a:pt x="0" y="4945"/>
                    </a:lnTo>
                    <a:lnTo>
                      <a:pt x="1" y="4942"/>
                    </a:lnTo>
                    <a:lnTo>
                      <a:pt x="2" y="4941"/>
                    </a:lnTo>
                    <a:lnTo>
                      <a:pt x="3" y="4940"/>
                    </a:lnTo>
                    <a:lnTo>
                      <a:pt x="6" y="4939"/>
                    </a:lnTo>
                    <a:lnTo>
                      <a:pt x="8" y="4940"/>
                    </a:lnTo>
                    <a:lnTo>
                      <a:pt x="9" y="4941"/>
                    </a:lnTo>
                    <a:lnTo>
                      <a:pt x="10" y="4942"/>
                    </a:lnTo>
                    <a:lnTo>
                      <a:pt x="12" y="4945"/>
                    </a:lnTo>
                    <a:lnTo>
                      <a:pt x="12" y="5025"/>
                    </a:lnTo>
                    <a:lnTo>
                      <a:pt x="10" y="5027"/>
                    </a:lnTo>
                    <a:lnTo>
                      <a:pt x="9" y="5028"/>
                    </a:lnTo>
                    <a:lnTo>
                      <a:pt x="8" y="5029"/>
                    </a:lnTo>
                    <a:lnTo>
                      <a:pt x="6" y="5031"/>
                    </a:lnTo>
                    <a:lnTo>
                      <a:pt x="3" y="5029"/>
                    </a:lnTo>
                    <a:lnTo>
                      <a:pt x="2" y="5028"/>
                    </a:lnTo>
                    <a:lnTo>
                      <a:pt x="1" y="5027"/>
                    </a:lnTo>
                    <a:lnTo>
                      <a:pt x="0" y="5025"/>
                    </a:lnTo>
                    <a:close/>
                    <a:moveTo>
                      <a:pt x="0" y="4887"/>
                    </a:moveTo>
                    <a:lnTo>
                      <a:pt x="0" y="4807"/>
                    </a:lnTo>
                    <a:lnTo>
                      <a:pt x="1" y="4805"/>
                    </a:lnTo>
                    <a:lnTo>
                      <a:pt x="2" y="4803"/>
                    </a:lnTo>
                    <a:lnTo>
                      <a:pt x="3" y="4802"/>
                    </a:lnTo>
                    <a:lnTo>
                      <a:pt x="6" y="4802"/>
                    </a:lnTo>
                    <a:lnTo>
                      <a:pt x="8" y="4802"/>
                    </a:lnTo>
                    <a:lnTo>
                      <a:pt x="9" y="4803"/>
                    </a:lnTo>
                    <a:lnTo>
                      <a:pt x="10" y="4805"/>
                    </a:lnTo>
                    <a:lnTo>
                      <a:pt x="12" y="4807"/>
                    </a:lnTo>
                    <a:lnTo>
                      <a:pt x="12" y="4887"/>
                    </a:lnTo>
                    <a:lnTo>
                      <a:pt x="10" y="4890"/>
                    </a:lnTo>
                    <a:lnTo>
                      <a:pt x="9" y="4892"/>
                    </a:lnTo>
                    <a:lnTo>
                      <a:pt x="8" y="4893"/>
                    </a:lnTo>
                    <a:lnTo>
                      <a:pt x="6" y="4893"/>
                    </a:lnTo>
                    <a:lnTo>
                      <a:pt x="3" y="4893"/>
                    </a:lnTo>
                    <a:lnTo>
                      <a:pt x="2" y="4892"/>
                    </a:lnTo>
                    <a:lnTo>
                      <a:pt x="1" y="4890"/>
                    </a:lnTo>
                    <a:lnTo>
                      <a:pt x="0" y="4887"/>
                    </a:lnTo>
                    <a:close/>
                    <a:moveTo>
                      <a:pt x="0" y="4751"/>
                    </a:moveTo>
                    <a:lnTo>
                      <a:pt x="0" y="4671"/>
                    </a:lnTo>
                    <a:lnTo>
                      <a:pt x="1" y="4668"/>
                    </a:lnTo>
                    <a:lnTo>
                      <a:pt x="2" y="4666"/>
                    </a:lnTo>
                    <a:lnTo>
                      <a:pt x="3" y="4665"/>
                    </a:lnTo>
                    <a:lnTo>
                      <a:pt x="6" y="4665"/>
                    </a:lnTo>
                    <a:lnTo>
                      <a:pt x="8" y="4665"/>
                    </a:lnTo>
                    <a:lnTo>
                      <a:pt x="9" y="4666"/>
                    </a:lnTo>
                    <a:lnTo>
                      <a:pt x="10" y="4668"/>
                    </a:lnTo>
                    <a:lnTo>
                      <a:pt x="12" y="4671"/>
                    </a:lnTo>
                    <a:lnTo>
                      <a:pt x="12" y="4751"/>
                    </a:lnTo>
                    <a:lnTo>
                      <a:pt x="10" y="4752"/>
                    </a:lnTo>
                    <a:lnTo>
                      <a:pt x="9" y="4754"/>
                    </a:lnTo>
                    <a:lnTo>
                      <a:pt x="8" y="4756"/>
                    </a:lnTo>
                    <a:lnTo>
                      <a:pt x="6" y="4756"/>
                    </a:lnTo>
                    <a:lnTo>
                      <a:pt x="3" y="4756"/>
                    </a:lnTo>
                    <a:lnTo>
                      <a:pt x="2" y="4754"/>
                    </a:lnTo>
                    <a:lnTo>
                      <a:pt x="1" y="4752"/>
                    </a:lnTo>
                    <a:lnTo>
                      <a:pt x="0" y="4751"/>
                    </a:lnTo>
                    <a:close/>
                    <a:moveTo>
                      <a:pt x="0" y="4613"/>
                    </a:moveTo>
                    <a:lnTo>
                      <a:pt x="0" y="4533"/>
                    </a:lnTo>
                    <a:lnTo>
                      <a:pt x="1" y="4531"/>
                    </a:lnTo>
                    <a:lnTo>
                      <a:pt x="2" y="4528"/>
                    </a:lnTo>
                    <a:lnTo>
                      <a:pt x="3" y="4527"/>
                    </a:lnTo>
                    <a:lnTo>
                      <a:pt x="6" y="4527"/>
                    </a:lnTo>
                    <a:lnTo>
                      <a:pt x="8" y="4527"/>
                    </a:lnTo>
                    <a:lnTo>
                      <a:pt x="9" y="4528"/>
                    </a:lnTo>
                    <a:lnTo>
                      <a:pt x="10" y="4531"/>
                    </a:lnTo>
                    <a:lnTo>
                      <a:pt x="12" y="4533"/>
                    </a:lnTo>
                    <a:lnTo>
                      <a:pt x="12" y="4613"/>
                    </a:lnTo>
                    <a:lnTo>
                      <a:pt x="10" y="4616"/>
                    </a:lnTo>
                    <a:lnTo>
                      <a:pt x="9" y="4617"/>
                    </a:lnTo>
                    <a:lnTo>
                      <a:pt x="8" y="4618"/>
                    </a:lnTo>
                    <a:lnTo>
                      <a:pt x="6" y="4619"/>
                    </a:lnTo>
                    <a:lnTo>
                      <a:pt x="3" y="4618"/>
                    </a:lnTo>
                    <a:lnTo>
                      <a:pt x="2" y="4617"/>
                    </a:lnTo>
                    <a:lnTo>
                      <a:pt x="1" y="4616"/>
                    </a:lnTo>
                    <a:lnTo>
                      <a:pt x="0" y="4613"/>
                    </a:lnTo>
                    <a:close/>
                    <a:moveTo>
                      <a:pt x="0" y="4476"/>
                    </a:moveTo>
                    <a:lnTo>
                      <a:pt x="0" y="4396"/>
                    </a:lnTo>
                    <a:lnTo>
                      <a:pt x="1" y="4393"/>
                    </a:lnTo>
                    <a:lnTo>
                      <a:pt x="2" y="4392"/>
                    </a:lnTo>
                    <a:lnTo>
                      <a:pt x="3" y="4391"/>
                    </a:lnTo>
                    <a:lnTo>
                      <a:pt x="6" y="4390"/>
                    </a:lnTo>
                    <a:lnTo>
                      <a:pt x="8" y="4391"/>
                    </a:lnTo>
                    <a:lnTo>
                      <a:pt x="9" y="4392"/>
                    </a:lnTo>
                    <a:lnTo>
                      <a:pt x="10" y="4393"/>
                    </a:lnTo>
                    <a:lnTo>
                      <a:pt x="12" y="4396"/>
                    </a:lnTo>
                    <a:lnTo>
                      <a:pt x="12" y="4476"/>
                    </a:lnTo>
                    <a:lnTo>
                      <a:pt x="10" y="4478"/>
                    </a:lnTo>
                    <a:lnTo>
                      <a:pt x="9" y="4479"/>
                    </a:lnTo>
                    <a:lnTo>
                      <a:pt x="8" y="4481"/>
                    </a:lnTo>
                    <a:lnTo>
                      <a:pt x="6" y="4482"/>
                    </a:lnTo>
                    <a:lnTo>
                      <a:pt x="3" y="4481"/>
                    </a:lnTo>
                    <a:lnTo>
                      <a:pt x="2" y="4479"/>
                    </a:lnTo>
                    <a:lnTo>
                      <a:pt x="1" y="4478"/>
                    </a:lnTo>
                    <a:lnTo>
                      <a:pt x="0" y="4476"/>
                    </a:lnTo>
                    <a:close/>
                    <a:moveTo>
                      <a:pt x="0" y="4338"/>
                    </a:moveTo>
                    <a:lnTo>
                      <a:pt x="0" y="4258"/>
                    </a:lnTo>
                    <a:lnTo>
                      <a:pt x="1" y="4256"/>
                    </a:lnTo>
                    <a:lnTo>
                      <a:pt x="2" y="4255"/>
                    </a:lnTo>
                    <a:lnTo>
                      <a:pt x="3" y="4253"/>
                    </a:lnTo>
                    <a:lnTo>
                      <a:pt x="6" y="4253"/>
                    </a:lnTo>
                    <a:lnTo>
                      <a:pt x="8" y="4253"/>
                    </a:lnTo>
                    <a:lnTo>
                      <a:pt x="9" y="4255"/>
                    </a:lnTo>
                    <a:lnTo>
                      <a:pt x="10" y="4256"/>
                    </a:lnTo>
                    <a:lnTo>
                      <a:pt x="12" y="4258"/>
                    </a:lnTo>
                    <a:lnTo>
                      <a:pt x="12" y="4338"/>
                    </a:lnTo>
                    <a:lnTo>
                      <a:pt x="10" y="4341"/>
                    </a:lnTo>
                    <a:lnTo>
                      <a:pt x="9" y="4343"/>
                    </a:lnTo>
                    <a:lnTo>
                      <a:pt x="8" y="4344"/>
                    </a:lnTo>
                    <a:lnTo>
                      <a:pt x="6" y="4344"/>
                    </a:lnTo>
                    <a:lnTo>
                      <a:pt x="3" y="4344"/>
                    </a:lnTo>
                    <a:lnTo>
                      <a:pt x="2" y="4343"/>
                    </a:lnTo>
                    <a:lnTo>
                      <a:pt x="1" y="4341"/>
                    </a:lnTo>
                    <a:lnTo>
                      <a:pt x="0" y="4338"/>
                    </a:lnTo>
                    <a:close/>
                    <a:moveTo>
                      <a:pt x="0" y="4202"/>
                    </a:moveTo>
                    <a:lnTo>
                      <a:pt x="0" y="4122"/>
                    </a:lnTo>
                    <a:lnTo>
                      <a:pt x="1" y="4120"/>
                    </a:lnTo>
                    <a:lnTo>
                      <a:pt x="2" y="4117"/>
                    </a:lnTo>
                    <a:lnTo>
                      <a:pt x="3" y="4116"/>
                    </a:lnTo>
                    <a:lnTo>
                      <a:pt x="6" y="4116"/>
                    </a:lnTo>
                    <a:lnTo>
                      <a:pt x="8" y="4116"/>
                    </a:lnTo>
                    <a:lnTo>
                      <a:pt x="9" y="4117"/>
                    </a:lnTo>
                    <a:lnTo>
                      <a:pt x="10" y="4120"/>
                    </a:lnTo>
                    <a:lnTo>
                      <a:pt x="12" y="4122"/>
                    </a:lnTo>
                    <a:lnTo>
                      <a:pt x="12" y="4202"/>
                    </a:lnTo>
                    <a:lnTo>
                      <a:pt x="10" y="4203"/>
                    </a:lnTo>
                    <a:lnTo>
                      <a:pt x="9" y="4206"/>
                    </a:lnTo>
                    <a:lnTo>
                      <a:pt x="8" y="4207"/>
                    </a:lnTo>
                    <a:lnTo>
                      <a:pt x="6" y="4207"/>
                    </a:lnTo>
                    <a:lnTo>
                      <a:pt x="3" y="4207"/>
                    </a:lnTo>
                    <a:lnTo>
                      <a:pt x="2" y="4206"/>
                    </a:lnTo>
                    <a:lnTo>
                      <a:pt x="1" y="4203"/>
                    </a:lnTo>
                    <a:lnTo>
                      <a:pt x="0" y="4202"/>
                    </a:lnTo>
                    <a:close/>
                    <a:moveTo>
                      <a:pt x="0" y="4065"/>
                    </a:moveTo>
                    <a:lnTo>
                      <a:pt x="0" y="3984"/>
                    </a:lnTo>
                    <a:lnTo>
                      <a:pt x="1" y="3982"/>
                    </a:lnTo>
                    <a:lnTo>
                      <a:pt x="2" y="3980"/>
                    </a:lnTo>
                    <a:lnTo>
                      <a:pt x="3" y="3978"/>
                    </a:lnTo>
                    <a:lnTo>
                      <a:pt x="6" y="3978"/>
                    </a:lnTo>
                    <a:lnTo>
                      <a:pt x="8" y="3978"/>
                    </a:lnTo>
                    <a:lnTo>
                      <a:pt x="9" y="3980"/>
                    </a:lnTo>
                    <a:lnTo>
                      <a:pt x="10" y="3982"/>
                    </a:lnTo>
                    <a:lnTo>
                      <a:pt x="12" y="3984"/>
                    </a:lnTo>
                    <a:lnTo>
                      <a:pt x="12" y="4065"/>
                    </a:lnTo>
                    <a:lnTo>
                      <a:pt x="10" y="4067"/>
                    </a:lnTo>
                    <a:lnTo>
                      <a:pt x="9" y="4068"/>
                    </a:lnTo>
                    <a:lnTo>
                      <a:pt x="8" y="4069"/>
                    </a:lnTo>
                    <a:lnTo>
                      <a:pt x="6" y="4071"/>
                    </a:lnTo>
                    <a:lnTo>
                      <a:pt x="3" y="4069"/>
                    </a:lnTo>
                    <a:lnTo>
                      <a:pt x="2" y="4068"/>
                    </a:lnTo>
                    <a:lnTo>
                      <a:pt x="1" y="4067"/>
                    </a:lnTo>
                    <a:lnTo>
                      <a:pt x="0" y="4065"/>
                    </a:lnTo>
                    <a:close/>
                    <a:moveTo>
                      <a:pt x="0" y="3927"/>
                    </a:moveTo>
                    <a:lnTo>
                      <a:pt x="0" y="3847"/>
                    </a:lnTo>
                    <a:lnTo>
                      <a:pt x="1" y="3845"/>
                    </a:lnTo>
                    <a:lnTo>
                      <a:pt x="2" y="3843"/>
                    </a:lnTo>
                    <a:lnTo>
                      <a:pt x="3" y="3842"/>
                    </a:lnTo>
                    <a:lnTo>
                      <a:pt x="6" y="3841"/>
                    </a:lnTo>
                    <a:lnTo>
                      <a:pt x="8" y="3842"/>
                    </a:lnTo>
                    <a:lnTo>
                      <a:pt x="9" y="3843"/>
                    </a:lnTo>
                    <a:lnTo>
                      <a:pt x="10" y="3845"/>
                    </a:lnTo>
                    <a:lnTo>
                      <a:pt x="12" y="3847"/>
                    </a:lnTo>
                    <a:lnTo>
                      <a:pt x="12" y="3927"/>
                    </a:lnTo>
                    <a:lnTo>
                      <a:pt x="10" y="3929"/>
                    </a:lnTo>
                    <a:lnTo>
                      <a:pt x="9" y="3931"/>
                    </a:lnTo>
                    <a:lnTo>
                      <a:pt x="8" y="3932"/>
                    </a:lnTo>
                    <a:lnTo>
                      <a:pt x="6" y="3933"/>
                    </a:lnTo>
                    <a:lnTo>
                      <a:pt x="3" y="3932"/>
                    </a:lnTo>
                    <a:lnTo>
                      <a:pt x="2" y="3931"/>
                    </a:lnTo>
                    <a:lnTo>
                      <a:pt x="1" y="3929"/>
                    </a:lnTo>
                    <a:lnTo>
                      <a:pt x="0" y="3927"/>
                    </a:lnTo>
                    <a:close/>
                    <a:moveTo>
                      <a:pt x="0" y="3790"/>
                    </a:moveTo>
                    <a:lnTo>
                      <a:pt x="0" y="3709"/>
                    </a:lnTo>
                    <a:lnTo>
                      <a:pt x="1" y="3707"/>
                    </a:lnTo>
                    <a:lnTo>
                      <a:pt x="2" y="3706"/>
                    </a:lnTo>
                    <a:lnTo>
                      <a:pt x="3" y="3705"/>
                    </a:lnTo>
                    <a:lnTo>
                      <a:pt x="6" y="3705"/>
                    </a:lnTo>
                    <a:lnTo>
                      <a:pt x="8" y="3705"/>
                    </a:lnTo>
                    <a:lnTo>
                      <a:pt x="9" y="3706"/>
                    </a:lnTo>
                    <a:lnTo>
                      <a:pt x="10" y="3707"/>
                    </a:lnTo>
                    <a:lnTo>
                      <a:pt x="12" y="3709"/>
                    </a:lnTo>
                    <a:lnTo>
                      <a:pt x="12" y="3790"/>
                    </a:lnTo>
                    <a:lnTo>
                      <a:pt x="10" y="3792"/>
                    </a:lnTo>
                    <a:lnTo>
                      <a:pt x="9" y="3794"/>
                    </a:lnTo>
                    <a:lnTo>
                      <a:pt x="8" y="3796"/>
                    </a:lnTo>
                    <a:lnTo>
                      <a:pt x="6" y="3796"/>
                    </a:lnTo>
                    <a:lnTo>
                      <a:pt x="3" y="3796"/>
                    </a:lnTo>
                    <a:lnTo>
                      <a:pt x="2" y="3794"/>
                    </a:lnTo>
                    <a:lnTo>
                      <a:pt x="1" y="3792"/>
                    </a:lnTo>
                    <a:lnTo>
                      <a:pt x="0" y="3790"/>
                    </a:lnTo>
                    <a:close/>
                    <a:moveTo>
                      <a:pt x="0" y="3653"/>
                    </a:moveTo>
                    <a:lnTo>
                      <a:pt x="0" y="3573"/>
                    </a:lnTo>
                    <a:lnTo>
                      <a:pt x="1" y="3571"/>
                    </a:lnTo>
                    <a:lnTo>
                      <a:pt x="2" y="3568"/>
                    </a:lnTo>
                    <a:lnTo>
                      <a:pt x="3" y="3567"/>
                    </a:lnTo>
                    <a:lnTo>
                      <a:pt x="6" y="3567"/>
                    </a:lnTo>
                    <a:lnTo>
                      <a:pt x="8" y="3567"/>
                    </a:lnTo>
                    <a:lnTo>
                      <a:pt x="9" y="3568"/>
                    </a:lnTo>
                    <a:lnTo>
                      <a:pt x="10" y="3571"/>
                    </a:lnTo>
                    <a:lnTo>
                      <a:pt x="12" y="3573"/>
                    </a:lnTo>
                    <a:lnTo>
                      <a:pt x="12" y="3653"/>
                    </a:lnTo>
                    <a:lnTo>
                      <a:pt x="10" y="3654"/>
                    </a:lnTo>
                    <a:lnTo>
                      <a:pt x="9" y="3657"/>
                    </a:lnTo>
                    <a:lnTo>
                      <a:pt x="8" y="3658"/>
                    </a:lnTo>
                    <a:lnTo>
                      <a:pt x="6" y="3658"/>
                    </a:lnTo>
                    <a:lnTo>
                      <a:pt x="3" y="3658"/>
                    </a:lnTo>
                    <a:lnTo>
                      <a:pt x="2" y="3657"/>
                    </a:lnTo>
                    <a:lnTo>
                      <a:pt x="1" y="3654"/>
                    </a:lnTo>
                    <a:lnTo>
                      <a:pt x="0" y="3653"/>
                    </a:lnTo>
                    <a:close/>
                    <a:moveTo>
                      <a:pt x="0" y="3516"/>
                    </a:moveTo>
                    <a:lnTo>
                      <a:pt x="0" y="3436"/>
                    </a:lnTo>
                    <a:lnTo>
                      <a:pt x="1" y="3433"/>
                    </a:lnTo>
                    <a:lnTo>
                      <a:pt x="2" y="3431"/>
                    </a:lnTo>
                    <a:lnTo>
                      <a:pt x="3" y="3430"/>
                    </a:lnTo>
                    <a:lnTo>
                      <a:pt x="6" y="3430"/>
                    </a:lnTo>
                    <a:lnTo>
                      <a:pt x="8" y="3430"/>
                    </a:lnTo>
                    <a:lnTo>
                      <a:pt x="9" y="3431"/>
                    </a:lnTo>
                    <a:lnTo>
                      <a:pt x="10" y="3433"/>
                    </a:lnTo>
                    <a:lnTo>
                      <a:pt x="12" y="3436"/>
                    </a:lnTo>
                    <a:lnTo>
                      <a:pt x="12" y="3516"/>
                    </a:lnTo>
                    <a:lnTo>
                      <a:pt x="10" y="3518"/>
                    </a:lnTo>
                    <a:lnTo>
                      <a:pt x="9" y="3519"/>
                    </a:lnTo>
                    <a:lnTo>
                      <a:pt x="8" y="3521"/>
                    </a:lnTo>
                    <a:lnTo>
                      <a:pt x="6" y="3522"/>
                    </a:lnTo>
                    <a:lnTo>
                      <a:pt x="3" y="3521"/>
                    </a:lnTo>
                    <a:lnTo>
                      <a:pt x="2" y="3519"/>
                    </a:lnTo>
                    <a:lnTo>
                      <a:pt x="1" y="3518"/>
                    </a:lnTo>
                    <a:lnTo>
                      <a:pt x="0" y="3516"/>
                    </a:lnTo>
                    <a:close/>
                    <a:moveTo>
                      <a:pt x="0" y="3378"/>
                    </a:moveTo>
                    <a:lnTo>
                      <a:pt x="0" y="3298"/>
                    </a:lnTo>
                    <a:lnTo>
                      <a:pt x="1" y="3296"/>
                    </a:lnTo>
                    <a:lnTo>
                      <a:pt x="2" y="3295"/>
                    </a:lnTo>
                    <a:lnTo>
                      <a:pt x="3" y="3293"/>
                    </a:lnTo>
                    <a:lnTo>
                      <a:pt x="6" y="3292"/>
                    </a:lnTo>
                    <a:lnTo>
                      <a:pt x="8" y="3293"/>
                    </a:lnTo>
                    <a:lnTo>
                      <a:pt x="9" y="3295"/>
                    </a:lnTo>
                    <a:lnTo>
                      <a:pt x="10" y="3296"/>
                    </a:lnTo>
                    <a:lnTo>
                      <a:pt x="12" y="3298"/>
                    </a:lnTo>
                    <a:lnTo>
                      <a:pt x="12" y="3378"/>
                    </a:lnTo>
                    <a:lnTo>
                      <a:pt x="10" y="3381"/>
                    </a:lnTo>
                    <a:lnTo>
                      <a:pt x="9" y="3382"/>
                    </a:lnTo>
                    <a:lnTo>
                      <a:pt x="8" y="3383"/>
                    </a:lnTo>
                    <a:lnTo>
                      <a:pt x="6" y="3384"/>
                    </a:lnTo>
                    <a:lnTo>
                      <a:pt x="3" y="3383"/>
                    </a:lnTo>
                    <a:lnTo>
                      <a:pt x="2" y="3382"/>
                    </a:lnTo>
                    <a:lnTo>
                      <a:pt x="1" y="3381"/>
                    </a:lnTo>
                    <a:lnTo>
                      <a:pt x="0" y="3378"/>
                    </a:lnTo>
                    <a:close/>
                    <a:moveTo>
                      <a:pt x="0" y="3241"/>
                    </a:moveTo>
                    <a:lnTo>
                      <a:pt x="0" y="3161"/>
                    </a:lnTo>
                    <a:lnTo>
                      <a:pt x="1" y="3158"/>
                    </a:lnTo>
                    <a:lnTo>
                      <a:pt x="2" y="3157"/>
                    </a:lnTo>
                    <a:lnTo>
                      <a:pt x="3" y="3156"/>
                    </a:lnTo>
                    <a:lnTo>
                      <a:pt x="6" y="3156"/>
                    </a:lnTo>
                    <a:lnTo>
                      <a:pt x="8" y="3156"/>
                    </a:lnTo>
                    <a:lnTo>
                      <a:pt x="9" y="3157"/>
                    </a:lnTo>
                    <a:lnTo>
                      <a:pt x="10" y="3158"/>
                    </a:lnTo>
                    <a:lnTo>
                      <a:pt x="12" y="3161"/>
                    </a:lnTo>
                    <a:lnTo>
                      <a:pt x="12" y="3241"/>
                    </a:lnTo>
                    <a:lnTo>
                      <a:pt x="10" y="3243"/>
                    </a:lnTo>
                    <a:lnTo>
                      <a:pt x="9" y="3246"/>
                    </a:lnTo>
                    <a:lnTo>
                      <a:pt x="8" y="3247"/>
                    </a:lnTo>
                    <a:lnTo>
                      <a:pt x="6" y="3247"/>
                    </a:lnTo>
                    <a:lnTo>
                      <a:pt x="3" y="3247"/>
                    </a:lnTo>
                    <a:lnTo>
                      <a:pt x="2" y="3246"/>
                    </a:lnTo>
                    <a:lnTo>
                      <a:pt x="1" y="3243"/>
                    </a:lnTo>
                    <a:lnTo>
                      <a:pt x="0" y="3241"/>
                    </a:lnTo>
                    <a:close/>
                    <a:moveTo>
                      <a:pt x="0" y="3105"/>
                    </a:moveTo>
                    <a:lnTo>
                      <a:pt x="0" y="3024"/>
                    </a:lnTo>
                    <a:lnTo>
                      <a:pt x="1" y="3022"/>
                    </a:lnTo>
                    <a:lnTo>
                      <a:pt x="2" y="3020"/>
                    </a:lnTo>
                    <a:lnTo>
                      <a:pt x="3" y="3018"/>
                    </a:lnTo>
                    <a:lnTo>
                      <a:pt x="6" y="3018"/>
                    </a:lnTo>
                    <a:lnTo>
                      <a:pt x="8" y="3018"/>
                    </a:lnTo>
                    <a:lnTo>
                      <a:pt x="9" y="3020"/>
                    </a:lnTo>
                    <a:lnTo>
                      <a:pt x="10" y="3022"/>
                    </a:lnTo>
                    <a:lnTo>
                      <a:pt x="12" y="3024"/>
                    </a:lnTo>
                    <a:lnTo>
                      <a:pt x="12" y="3105"/>
                    </a:lnTo>
                    <a:lnTo>
                      <a:pt x="10" y="3106"/>
                    </a:lnTo>
                    <a:lnTo>
                      <a:pt x="9" y="3108"/>
                    </a:lnTo>
                    <a:lnTo>
                      <a:pt x="8" y="3109"/>
                    </a:lnTo>
                    <a:lnTo>
                      <a:pt x="6" y="3109"/>
                    </a:lnTo>
                    <a:lnTo>
                      <a:pt x="3" y="3109"/>
                    </a:lnTo>
                    <a:lnTo>
                      <a:pt x="2" y="3108"/>
                    </a:lnTo>
                    <a:lnTo>
                      <a:pt x="1" y="3106"/>
                    </a:lnTo>
                    <a:lnTo>
                      <a:pt x="0" y="3105"/>
                    </a:lnTo>
                    <a:close/>
                    <a:moveTo>
                      <a:pt x="0" y="2967"/>
                    </a:moveTo>
                    <a:lnTo>
                      <a:pt x="0" y="2887"/>
                    </a:lnTo>
                    <a:lnTo>
                      <a:pt x="1" y="2885"/>
                    </a:lnTo>
                    <a:lnTo>
                      <a:pt x="2" y="2882"/>
                    </a:lnTo>
                    <a:lnTo>
                      <a:pt x="3" y="2881"/>
                    </a:lnTo>
                    <a:lnTo>
                      <a:pt x="6" y="2881"/>
                    </a:lnTo>
                    <a:lnTo>
                      <a:pt x="8" y="2881"/>
                    </a:lnTo>
                    <a:lnTo>
                      <a:pt x="9" y="2882"/>
                    </a:lnTo>
                    <a:lnTo>
                      <a:pt x="10" y="2885"/>
                    </a:lnTo>
                    <a:lnTo>
                      <a:pt x="12" y="2887"/>
                    </a:lnTo>
                    <a:lnTo>
                      <a:pt x="12" y="2967"/>
                    </a:lnTo>
                    <a:lnTo>
                      <a:pt x="10" y="2969"/>
                    </a:lnTo>
                    <a:lnTo>
                      <a:pt x="9" y="2971"/>
                    </a:lnTo>
                    <a:lnTo>
                      <a:pt x="8" y="2972"/>
                    </a:lnTo>
                    <a:lnTo>
                      <a:pt x="6" y="2973"/>
                    </a:lnTo>
                    <a:lnTo>
                      <a:pt x="3" y="2972"/>
                    </a:lnTo>
                    <a:lnTo>
                      <a:pt x="2" y="2971"/>
                    </a:lnTo>
                    <a:lnTo>
                      <a:pt x="1" y="2969"/>
                    </a:lnTo>
                    <a:lnTo>
                      <a:pt x="0" y="2967"/>
                    </a:lnTo>
                    <a:close/>
                    <a:moveTo>
                      <a:pt x="0" y="2830"/>
                    </a:moveTo>
                    <a:lnTo>
                      <a:pt x="0" y="2749"/>
                    </a:lnTo>
                    <a:lnTo>
                      <a:pt x="1" y="2747"/>
                    </a:lnTo>
                    <a:lnTo>
                      <a:pt x="2" y="2746"/>
                    </a:lnTo>
                    <a:lnTo>
                      <a:pt x="3" y="2745"/>
                    </a:lnTo>
                    <a:lnTo>
                      <a:pt x="6" y="2743"/>
                    </a:lnTo>
                    <a:lnTo>
                      <a:pt x="8" y="2745"/>
                    </a:lnTo>
                    <a:lnTo>
                      <a:pt x="9" y="2746"/>
                    </a:lnTo>
                    <a:lnTo>
                      <a:pt x="10" y="2747"/>
                    </a:lnTo>
                    <a:lnTo>
                      <a:pt x="12" y="2749"/>
                    </a:lnTo>
                    <a:lnTo>
                      <a:pt x="12" y="2830"/>
                    </a:lnTo>
                    <a:lnTo>
                      <a:pt x="10" y="2832"/>
                    </a:lnTo>
                    <a:lnTo>
                      <a:pt x="9" y="2833"/>
                    </a:lnTo>
                    <a:lnTo>
                      <a:pt x="8" y="2834"/>
                    </a:lnTo>
                    <a:lnTo>
                      <a:pt x="6" y="2836"/>
                    </a:lnTo>
                    <a:lnTo>
                      <a:pt x="3" y="2834"/>
                    </a:lnTo>
                    <a:lnTo>
                      <a:pt x="2" y="2833"/>
                    </a:lnTo>
                    <a:lnTo>
                      <a:pt x="1" y="2832"/>
                    </a:lnTo>
                    <a:lnTo>
                      <a:pt x="0" y="2830"/>
                    </a:lnTo>
                    <a:close/>
                    <a:moveTo>
                      <a:pt x="0" y="2692"/>
                    </a:moveTo>
                    <a:lnTo>
                      <a:pt x="0" y="2612"/>
                    </a:lnTo>
                    <a:lnTo>
                      <a:pt x="1" y="2610"/>
                    </a:lnTo>
                    <a:lnTo>
                      <a:pt x="2" y="2608"/>
                    </a:lnTo>
                    <a:lnTo>
                      <a:pt x="3" y="2607"/>
                    </a:lnTo>
                    <a:lnTo>
                      <a:pt x="6" y="2607"/>
                    </a:lnTo>
                    <a:lnTo>
                      <a:pt x="8" y="2607"/>
                    </a:lnTo>
                    <a:lnTo>
                      <a:pt x="9" y="2608"/>
                    </a:lnTo>
                    <a:lnTo>
                      <a:pt x="10" y="2610"/>
                    </a:lnTo>
                    <a:lnTo>
                      <a:pt x="12" y="2612"/>
                    </a:lnTo>
                    <a:lnTo>
                      <a:pt x="12" y="2692"/>
                    </a:lnTo>
                    <a:lnTo>
                      <a:pt x="10" y="2694"/>
                    </a:lnTo>
                    <a:lnTo>
                      <a:pt x="9" y="2697"/>
                    </a:lnTo>
                    <a:lnTo>
                      <a:pt x="8" y="2698"/>
                    </a:lnTo>
                    <a:lnTo>
                      <a:pt x="6" y="2698"/>
                    </a:lnTo>
                    <a:lnTo>
                      <a:pt x="3" y="2698"/>
                    </a:lnTo>
                    <a:lnTo>
                      <a:pt x="2" y="2697"/>
                    </a:lnTo>
                    <a:lnTo>
                      <a:pt x="1" y="2694"/>
                    </a:lnTo>
                    <a:lnTo>
                      <a:pt x="0" y="2692"/>
                    </a:lnTo>
                    <a:close/>
                    <a:moveTo>
                      <a:pt x="0" y="2556"/>
                    </a:moveTo>
                    <a:lnTo>
                      <a:pt x="0" y="2476"/>
                    </a:lnTo>
                    <a:lnTo>
                      <a:pt x="1" y="2473"/>
                    </a:lnTo>
                    <a:lnTo>
                      <a:pt x="2" y="2471"/>
                    </a:lnTo>
                    <a:lnTo>
                      <a:pt x="3" y="2470"/>
                    </a:lnTo>
                    <a:lnTo>
                      <a:pt x="6" y="2470"/>
                    </a:lnTo>
                    <a:lnTo>
                      <a:pt x="8" y="2470"/>
                    </a:lnTo>
                    <a:lnTo>
                      <a:pt x="9" y="2471"/>
                    </a:lnTo>
                    <a:lnTo>
                      <a:pt x="10" y="2473"/>
                    </a:lnTo>
                    <a:lnTo>
                      <a:pt x="12" y="2476"/>
                    </a:lnTo>
                    <a:lnTo>
                      <a:pt x="12" y="2556"/>
                    </a:lnTo>
                    <a:lnTo>
                      <a:pt x="10" y="2557"/>
                    </a:lnTo>
                    <a:lnTo>
                      <a:pt x="9" y="2559"/>
                    </a:lnTo>
                    <a:lnTo>
                      <a:pt x="8" y="2561"/>
                    </a:lnTo>
                    <a:lnTo>
                      <a:pt x="6" y="2561"/>
                    </a:lnTo>
                    <a:lnTo>
                      <a:pt x="3" y="2561"/>
                    </a:lnTo>
                    <a:lnTo>
                      <a:pt x="2" y="2559"/>
                    </a:lnTo>
                    <a:lnTo>
                      <a:pt x="1" y="2557"/>
                    </a:lnTo>
                    <a:lnTo>
                      <a:pt x="0" y="2556"/>
                    </a:lnTo>
                    <a:close/>
                    <a:moveTo>
                      <a:pt x="0" y="2418"/>
                    </a:moveTo>
                    <a:lnTo>
                      <a:pt x="0" y="2338"/>
                    </a:lnTo>
                    <a:lnTo>
                      <a:pt x="1" y="2336"/>
                    </a:lnTo>
                    <a:lnTo>
                      <a:pt x="2" y="2333"/>
                    </a:lnTo>
                    <a:lnTo>
                      <a:pt x="3" y="2332"/>
                    </a:lnTo>
                    <a:lnTo>
                      <a:pt x="6" y="2332"/>
                    </a:lnTo>
                    <a:lnTo>
                      <a:pt x="8" y="2332"/>
                    </a:lnTo>
                    <a:lnTo>
                      <a:pt x="9" y="2333"/>
                    </a:lnTo>
                    <a:lnTo>
                      <a:pt x="10" y="2336"/>
                    </a:lnTo>
                    <a:lnTo>
                      <a:pt x="12" y="2338"/>
                    </a:lnTo>
                    <a:lnTo>
                      <a:pt x="12" y="2418"/>
                    </a:lnTo>
                    <a:lnTo>
                      <a:pt x="10" y="2421"/>
                    </a:lnTo>
                    <a:lnTo>
                      <a:pt x="9" y="2422"/>
                    </a:lnTo>
                    <a:lnTo>
                      <a:pt x="8" y="2423"/>
                    </a:lnTo>
                    <a:lnTo>
                      <a:pt x="6" y="2424"/>
                    </a:lnTo>
                    <a:lnTo>
                      <a:pt x="3" y="2423"/>
                    </a:lnTo>
                    <a:lnTo>
                      <a:pt x="2" y="2422"/>
                    </a:lnTo>
                    <a:lnTo>
                      <a:pt x="1" y="2421"/>
                    </a:lnTo>
                    <a:lnTo>
                      <a:pt x="0" y="2418"/>
                    </a:lnTo>
                    <a:close/>
                    <a:moveTo>
                      <a:pt x="0" y="2281"/>
                    </a:moveTo>
                    <a:lnTo>
                      <a:pt x="0" y="2201"/>
                    </a:lnTo>
                    <a:lnTo>
                      <a:pt x="1" y="2198"/>
                    </a:lnTo>
                    <a:lnTo>
                      <a:pt x="2" y="2197"/>
                    </a:lnTo>
                    <a:lnTo>
                      <a:pt x="3" y="2196"/>
                    </a:lnTo>
                    <a:lnTo>
                      <a:pt x="6" y="2195"/>
                    </a:lnTo>
                    <a:lnTo>
                      <a:pt x="8" y="2196"/>
                    </a:lnTo>
                    <a:lnTo>
                      <a:pt x="9" y="2197"/>
                    </a:lnTo>
                    <a:lnTo>
                      <a:pt x="10" y="2198"/>
                    </a:lnTo>
                    <a:lnTo>
                      <a:pt x="12" y="2201"/>
                    </a:lnTo>
                    <a:lnTo>
                      <a:pt x="12" y="2281"/>
                    </a:lnTo>
                    <a:lnTo>
                      <a:pt x="10" y="2283"/>
                    </a:lnTo>
                    <a:lnTo>
                      <a:pt x="9" y="2284"/>
                    </a:lnTo>
                    <a:lnTo>
                      <a:pt x="8" y="2286"/>
                    </a:lnTo>
                    <a:lnTo>
                      <a:pt x="6" y="2287"/>
                    </a:lnTo>
                    <a:lnTo>
                      <a:pt x="3" y="2286"/>
                    </a:lnTo>
                    <a:lnTo>
                      <a:pt x="2" y="2284"/>
                    </a:lnTo>
                    <a:lnTo>
                      <a:pt x="1" y="2283"/>
                    </a:lnTo>
                    <a:lnTo>
                      <a:pt x="0" y="2281"/>
                    </a:lnTo>
                    <a:close/>
                    <a:moveTo>
                      <a:pt x="0" y="2143"/>
                    </a:moveTo>
                    <a:lnTo>
                      <a:pt x="0" y="2063"/>
                    </a:lnTo>
                    <a:lnTo>
                      <a:pt x="1" y="2061"/>
                    </a:lnTo>
                    <a:lnTo>
                      <a:pt x="2" y="2060"/>
                    </a:lnTo>
                    <a:lnTo>
                      <a:pt x="3" y="2058"/>
                    </a:lnTo>
                    <a:lnTo>
                      <a:pt x="6" y="2058"/>
                    </a:lnTo>
                    <a:lnTo>
                      <a:pt x="8" y="2058"/>
                    </a:lnTo>
                    <a:lnTo>
                      <a:pt x="9" y="2060"/>
                    </a:lnTo>
                    <a:lnTo>
                      <a:pt x="10" y="2061"/>
                    </a:lnTo>
                    <a:lnTo>
                      <a:pt x="12" y="2063"/>
                    </a:lnTo>
                    <a:lnTo>
                      <a:pt x="12" y="2143"/>
                    </a:lnTo>
                    <a:lnTo>
                      <a:pt x="10" y="2146"/>
                    </a:lnTo>
                    <a:lnTo>
                      <a:pt x="9" y="2148"/>
                    </a:lnTo>
                    <a:lnTo>
                      <a:pt x="8" y="2149"/>
                    </a:lnTo>
                    <a:lnTo>
                      <a:pt x="6" y="2149"/>
                    </a:lnTo>
                    <a:lnTo>
                      <a:pt x="3" y="2149"/>
                    </a:lnTo>
                    <a:lnTo>
                      <a:pt x="2" y="2148"/>
                    </a:lnTo>
                    <a:lnTo>
                      <a:pt x="1" y="2146"/>
                    </a:lnTo>
                    <a:lnTo>
                      <a:pt x="0" y="2143"/>
                    </a:lnTo>
                    <a:close/>
                    <a:moveTo>
                      <a:pt x="0" y="2007"/>
                    </a:moveTo>
                    <a:lnTo>
                      <a:pt x="0" y="1927"/>
                    </a:lnTo>
                    <a:lnTo>
                      <a:pt x="1" y="1924"/>
                    </a:lnTo>
                    <a:lnTo>
                      <a:pt x="2" y="1922"/>
                    </a:lnTo>
                    <a:lnTo>
                      <a:pt x="3" y="1921"/>
                    </a:lnTo>
                    <a:lnTo>
                      <a:pt x="6" y="1921"/>
                    </a:lnTo>
                    <a:lnTo>
                      <a:pt x="8" y="1921"/>
                    </a:lnTo>
                    <a:lnTo>
                      <a:pt x="9" y="1922"/>
                    </a:lnTo>
                    <a:lnTo>
                      <a:pt x="10" y="1924"/>
                    </a:lnTo>
                    <a:lnTo>
                      <a:pt x="12" y="1927"/>
                    </a:lnTo>
                    <a:lnTo>
                      <a:pt x="12" y="2007"/>
                    </a:lnTo>
                    <a:lnTo>
                      <a:pt x="10" y="2008"/>
                    </a:lnTo>
                    <a:lnTo>
                      <a:pt x="9" y="2011"/>
                    </a:lnTo>
                    <a:lnTo>
                      <a:pt x="8" y="2012"/>
                    </a:lnTo>
                    <a:lnTo>
                      <a:pt x="6" y="2012"/>
                    </a:lnTo>
                    <a:lnTo>
                      <a:pt x="3" y="2012"/>
                    </a:lnTo>
                    <a:lnTo>
                      <a:pt x="2" y="2011"/>
                    </a:lnTo>
                    <a:lnTo>
                      <a:pt x="1" y="2008"/>
                    </a:lnTo>
                    <a:lnTo>
                      <a:pt x="0" y="2007"/>
                    </a:lnTo>
                    <a:close/>
                    <a:moveTo>
                      <a:pt x="0" y="1869"/>
                    </a:moveTo>
                    <a:lnTo>
                      <a:pt x="0" y="1789"/>
                    </a:lnTo>
                    <a:lnTo>
                      <a:pt x="1" y="1787"/>
                    </a:lnTo>
                    <a:lnTo>
                      <a:pt x="2" y="1785"/>
                    </a:lnTo>
                    <a:lnTo>
                      <a:pt x="3" y="1783"/>
                    </a:lnTo>
                    <a:lnTo>
                      <a:pt x="6" y="1783"/>
                    </a:lnTo>
                    <a:lnTo>
                      <a:pt x="8" y="1783"/>
                    </a:lnTo>
                    <a:lnTo>
                      <a:pt x="9" y="1785"/>
                    </a:lnTo>
                    <a:lnTo>
                      <a:pt x="10" y="1787"/>
                    </a:lnTo>
                    <a:lnTo>
                      <a:pt x="12" y="1789"/>
                    </a:lnTo>
                    <a:lnTo>
                      <a:pt x="12" y="1869"/>
                    </a:lnTo>
                    <a:lnTo>
                      <a:pt x="10" y="1872"/>
                    </a:lnTo>
                    <a:lnTo>
                      <a:pt x="9" y="1873"/>
                    </a:lnTo>
                    <a:lnTo>
                      <a:pt x="8" y="1874"/>
                    </a:lnTo>
                    <a:lnTo>
                      <a:pt x="6" y="1875"/>
                    </a:lnTo>
                    <a:lnTo>
                      <a:pt x="3" y="1874"/>
                    </a:lnTo>
                    <a:lnTo>
                      <a:pt x="2" y="1873"/>
                    </a:lnTo>
                    <a:lnTo>
                      <a:pt x="1" y="1872"/>
                    </a:lnTo>
                    <a:lnTo>
                      <a:pt x="0" y="1869"/>
                    </a:lnTo>
                    <a:close/>
                    <a:moveTo>
                      <a:pt x="0" y="1732"/>
                    </a:moveTo>
                    <a:lnTo>
                      <a:pt x="0" y="1652"/>
                    </a:lnTo>
                    <a:lnTo>
                      <a:pt x="1" y="1649"/>
                    </a:lnTo>
                    <a:lnTo>
                      <a:pt x="2" y="1648"/>
                    </a:lnTo>
                    <a:lnTo>
                      <a:pt x="3" y="1647"/>
                    </a:lnTo>
                    <a:lnTo>
                      <a:pt x="6" y="1646"/>
                    </a:lnTo>
                    <a:lnTo>
                      <a:pt x="8" y="1647"/>
                    </a:lnTo>
                    <a:lnTo>
                      <a:pt x="9" y="1648"/>
                    </a:lnTo>
                    <a:lnTo>
                      <a:pt x="10" y="1649"/>
                    </a:lnTo>
                    <a:lnTo>
                      <a:pt x="12" y="1652"/>
                    </a:lnTo>
                    <a:lnTo>
                      <a:pt x="12" y="1732"/>
                    </a:lnTo>
                    <a:lnTo>
                      <a:pt x="10" y="1734"/>
                    </a:lnTo>
                    <a:lnTo>
                      <a:pt x="9" y="1736"/>
                    </a:lnTo>
                    <a:lnTo>
                      <a:pt x="8" y="1737"/>
                    </a:lnTo>
                    <a:lnTo>
                      <a:pt x="6" y="1738"/>
                    </a:lnTo>
                    <a:lnTo>
                      <a:pt x="3" y="1737"/>
                    </a:lnTo>
                    <a:lnTo>
                      <a:pt x="2" y="1736"/>
                    </a:lnTo>
                    <a:lnTo>
                      <a:pt x="1" y="1734"/>
                    </a:lnTo>
                    <a:lnTo>
                      <a:pt x="0" y="1732"/>
                    </a:lnTo>
                    <a:close/>
                    <a:moveTo>
                      <a:pt x="0" y="1594"/>
                    </a:moveTo>
                    <a:lnTo>
                      <a:pt x="0" y="1514"/>
                    </a:lnTo>
                    <a:lnTo>
                      <a:pt x="1" y="1512"/>
                    </a:lnTo>
                    <a:lnTo>
                      <a:pt x="2" y="1511"/>
                    </a:lnTo>
                    <a:lnTo>
                      <a:pt x="3" y="1510"/>
                    </a:lnTo>
                    <a:lnTo>
                      <a:pt x="6" y="1510"/>
                    </a:lnTo>
                    <a:lnTo>
                      <a:pt x="8" y="1510"/>
                    </a:lnTo>
                    <a:lnTo>
                      <a:pt x="9" y="1511"/>
                    </a:lnTo>
                    <a:lnTo>
                      <a:pt x="10" y="1512"/>
                    </a:lnTo>
                    <a:lnTo>
                      <a:pt x="12" y="1514"/>
                    </a:lnTo>
                    <a:lnTo>
                      <a:pt x="12" y="1594"/>
                    </a:lnTo>
                    <a:lnTo>
                      <a:pt x="10" y="1597"/>
                    </a:lnTo>
                    <a:lnTo>
                      <a:pt x="9" y="1599"/>
                    </a:lnTo>
                    <a:lnTo>
                      <a:pt x="8" y="1600"/>
                    </a:lnTo>
                    <a:lnTo>
                      <a:pt x="6" y="1600"/>
                    </a:lnTo>
                    <a:lnTo>
                      <a:pt x="3" y="1600"/>
                    </a:lnTo>
                    <a:lnTo>
                      <a:pt x="2" y="1599"/>
                    </a:lnTo>
                    <a:lnTo>
                      <a:pt x="1" y="1597"/>
                    </a:lnTo>
                    <a:lnTo>
                      <a:pt x="0" y="1594"/>
                    </a:lnTo>
                    <a:close/>
                    <a:moveTo>
                      <a:pt x="0" y="1458"/>
                    </a:moveTo>
                    <a:lnTo>
                      <a:pt x="0" y="1378"/>
                    </a:lnTo>
                    <a:lnTo>
                      <a:pt x="1" y="1376"/>
                    </a:lnTo>
                    <a:lnTo>
                      <a:pt x="2" y="1373"/>
                    </a:lnTo>
                    <a:lnTo>
                      <a:pt x="3" y="1372"/>
                    </a:lnTo>
                    <a:lnTo>
                      <a:pt x="6" y="1372"/>
                    </a:lnTo>
                    <a:lnTo>
                      <a:pt x="8" y="1372"/>
                    </a:lnTo>
                    <a:lnTo>
                      <a:pt x="9" y="1373"/>
                    </a:lnTo>
                    <a:lnTo>
                      <a:pt x="10" y="1376"/>
                    </a:lnTo>
                    <a:lnTo>
                      <a:pt x="12" y="1378"/>
                    </a:lnTo>
                    <a:lnTo>
                      <a:pt x="12" y="1458"/>
                    </a:lnTo>
                    <a:lnTo>
                      <a:pt x="10" y="1459"/>
                    </a:lnTo>
                    <a:lnTo>
                      <a:pt x="9" y="1462"/>
                    </a:lnTo>
                    <a:lnTo>
                      <a:pt x="8" y="1463"/>
                    </a:lnTo>
                    <a:lnTo>
                      <a:pt x="6" y="1463"/>
                    </a:lnTo>
                    <a:lnTo>
                      <a:pt x="3" y="1463"/>
                    </a:lnTo>
                    <a:lnTo>
                      <a:pt x="2" y="1462"/>
                    </a:lnTo>
                    <a:lnTo>
                      <a:pt x="1" y="1459"/>
                    </a:lnTo>
                    <a:lnTo>
                      <a:pt x="0" y="1458"/>
                    </a:lnTo>
                    <a:close/>
                    <a:moveTo>
                      <a:pt x="0" y="1321"/>
                    </a:moveTo>
                    <a:lnTo>
                      <a:pt x="0" y="1241"/>
                    </a:lnTo>
                    <a:lnTo>
                      <a:pt x="1" y="1238"/>
                    </a:lnTo>
                    <a:lnTo>
                      <a:pt x="2" y="1236"/>
                    </a:lnTo>
                    <a:lnTo>
                      <a:pt x="3" y="1235"/>
                    </a:lnTo>
                    <a:lnTo>
                      <a:pt x="6" y="1235"/>
                    </a:lnTo>
                    <a:lnTo>
                      <a:pt x="8" y="1235"/>
                    </a:lnTo>
                    <a:lnTo>
                      <a:pt x="9" y="1236"/>
                    </a:lnTo>
                    <a:lnTo>
                      <a:pt x="10" y="1238"/>
                    </a:lnTo>
                    <a:lnTo>
                      <a:pt x="12" y="1241"/>
                    </a:lnTo>
                    <a:lnTo>
                      <a:pt x="12" y="1321"/>
                    </a:lnTo>
                    <a:lnTo>
                      <a:pt x="10" y="1323"/>
                    </a:lnTo>
                    <a:lnTo>
                      <a:pt x="9" y="1324"/>
                    </a:lnTo>
                    <a:lnTo>
                      <a:pt x="8" y="1325"/>
                    </a:lnTo>
                    <a:lnTo>
                      <a:pt x="6" y="1327"/>
                    </a:lnTo>
                    <a:lnTo>
                      <a:pt x="3" y="1325"/>
                    </a:lnTo>
                    <a:lnTo>
                      <a:pt x="2" y="1324"/>
                    </a:lnTo>
                    <a:lnTo>
                      <a:pt x="1" y="1323"/>
                    </a:lnTo>
                    <a:lnTo>
                      <a:pt x="0" y="1321"/>
                    </a:lnTo>
                    <a:close/>
                    <a:moveTo>
                      <a:pt x="0" y="1183"/>
                    </a:moveTo>
                    <a:lnTo>
                      <a:pt x="0" y="1103"/>
                    </a:lnTo>
                    <a:lnTo>
                      <a:pt x="1" y="1101"/>
                    </a:lnTo>
                    <a:lnTo>
                      <a:pt x="2" y="1100"/>
                    </a:lnTo>
                    <a:lnTo>
                      <a:pt x="3" y="1098"/>
                    </a:lnTo>
                    <a:lnTo>
                      <a:pt x="6" y="1097"/>
                    </a:lnTo>
                    <a:lnTo>
                      <a:pt x="8" y="1098"/>
                    </a:lnTo>
                    <a:lnTo>
                      <a:pt x="9" y="1100"/>
                    </a:lnTo>
                    <a:lnTo>
                      <a:pt x="10" y="1101"/>
                    </a:lnTo>
                    <a:lnTo>
                      <a:pt x="12" y="1103"/>
                    </a:lnTo>
                    <a:lnTo>
                      <a:pt x="12" y="1183"/>
                    </a:lnTo>
                    <a:lnTo>
                      <a:pt x="10" y="1186"/>
                    </a:lnTo>
                    <a:lnTo>
                      <a:pt x="9" y="1187"/>
                    </a:lnTo>
                    <a:lnTo>
                      <a:pt x="8" y="1188"/>
                    </a:lnTo>
                    <a:lnTo>
                      <a:pt x="6" y="1189"/>
                    </a:lnTo>
                    <a:lnTo>
                      <a:pt x="3" y="1188"/>
                    </a:lnTo>
                    <a:lnTo>
                      <a:pt x="2" y="1187"/>
                    </a:lnTo>
                    <a:lnTo>
                      <a:pt x="1" y="1186"/>
                    </a:lnTo>
                    <a:lnTo>
                      <a:pt x="0" y="1183"/>
                    </a:lnTo>
                    <a:close/>
                    <a:moveTo>
                      <a:pt x="0" y="1046"/>
                    </a:moveTo>
                    <a:lnTo>
                      <a:pt x="0" y="966"/>
                    </a:lnTo>
                    <a:lnTo>
                      <a:pt x="1" y="963"/>
                    </a:lnTo>
                    <a:lnTo>
                      <a:pt x="2" y="962"/>
                    </a:lnTo>
                    <a:lnTo>
                      <a:pt x="3" y="961"/>
                    </a:lnTo>
                    <a:lnTo>
                      <a:pt x="6" y="961"/>
                    </a:lnTo>
                    <a:lnTo>
                      <a:pt x="8" y="961"/>
                    </a:lnTo>
                    <a:lnTo>
                      <a:pt x="9" y="962"/>
                    </a:lnTo>
                    <a:lnTo>
                      <a:pt x="10" y="963"/>
                    </a:lnTo>
                    <a:lnTo>
                      <a:pt x="12" y="966"/>
                    </a:lnTo>
                    <a:lnTo>
                      <a:pt x="12" y="1046"/>
                    </a:lnTo>
                    <a:lnTo>
                      <a:pt x="10" y="1048"/>
                    </a:lnTo>
                    <a:lnTo>
                      <a:pt x="9" y="1050"/>
                    </a:lnTo>
                    <a:lnTo>
                      <a:pt x="8" y="1052"/>
                    </a:lnTo>
                    <a:lnTo>
                      <a:pt x="6" y="1052"/>
                    </a:lnTo>
                    <a:lnTo>
                      <a:pt x="3" y="1052"/>
                    </a:lnTo>
                    <a:lnTo>
                      <a:pt x="2" y="1050"/>
                    </a:lnTo>
                    <a:lnTo>
                      <a:pt x="1" y="1048"/>
                    </a:lnTo>
                    <a:lnTo>
                      <a:pt x="0" y="1046"/>
                    </a:lnTo>
                    <a:close/>
                    <a:moveTo>
                      <a:pt x="0" y="909"/>
                    </a:moveTo>
                    <a:lnTo>
                      <a:pt x="0" y="829"/>
                    </a:lnTo>
                    <a:lnTo>
                      <a:pt x="1" y="827"/>
                    </a:lnTo>
                    <a:lnTo>
                      <a:pt x="2" y="825"/>
                    </a:lnTo>
                    <a:lnTo>
                      <a:pt x="3" y="823"/>
                    </a:lnTo>
                    <a:lnTo>
                      <a:pt x="6" y="823"/>
                    </a:lnTo>
                    <a:lnTo>
                      <a:pt x="8" y="823"/>
                    </a:lnTo>
                    <a:lnTo>
                      <a:pt x="9" y="825"/>
                    </a:lnTo>
                    <a:lnTo>
                      <a:pt x="10" y="827"/>
                    </a:lnTo>
                    <a:lnTo>
                      <a:pt x="12" y="829"/>
                    </a:lnTo>
                    <a:lnTo>
                      <a:pt x="12" y="909"/>
                    </a:lnTo>
                    <a:lnTo>
                      <a:pt x="10" y="911"/>
                    </a:lnTo>
                    <a:lnTo>
                      <a:pt x="9" y="913"/>
                    </a:lnTo>
                    <a:lnTo>
                      <a:pt x="8" y="914"/>
                    </a:lnTo>
                    <a:lnTo>
                      <a:pt x="6" y="914"/>
                    </a:lnTo>
                    <a:lnTo>
                      <a:pt x="3" y="914"/>
                    </a:lnTo>
                    <a:lnTo>
                      <a:pt x="2" y="913"/>
                    </a:lnTo>
                    <a:lnTo>
                      <a:pt x="1" y="911"/>
                    </a:lnTo>
                    <a:lnTo>
                      <a:pt x="0" y="909"/>
                    </a:lnTo>
                    <a:close/>
                    <a:moveTo>
                      <a:pt x="0" y="772"/>
                    </a:moveTo>
                    <a:lnTo>
                      <a:pt x="0" y="692"/>
                    </a:lnTo>
                    <a:lnTo>
                      <a:pt x="1" y="689"/>
                    </a:lnTo>
                    <a:lnTo>
                      <a:pt x="2" y="687"/>
                    </a:lnTo>
                    <a:lnTo>
                      <a:pt x="3" y="686"/>
                    </a:lnTo>
                    <a:lnTo>
                      <a:pt x="6" y="686"/>
                    </a:lnTo>
                    <a:lnTo>
                      <a:pt x="8" y="686"/>
                    </a:lnTo>
                    <a:lnTo>
                      <a:pt x="9" y="687"/>
                    </a:lnTo>
                    <a:lnTo>
                      <a:pt x="10" y="689"/>
                    </a:lnTo>
                    <a:lnTo>
                      <a:pt x="12" y="692"/>
                    </a:lnTo>
                    <a:lnTo>
                      <a:pt x="12" y="772"/>
                    </a:lnTo>
                    <a:lnTo>
                      <a:pt x="10" y="774"/>
                    </a:lnTo>
                    <a:lnTo>
                      <a:pt x="9" y="776"/>
                    </a:lnTo>
                    <a:lnTo>
                      <a:pt x="8" y="777"/>
                    </a:lnTo>
                    <a:lnTo>
                      <a:pt x="6" y="778"/>
                    </a:lnTo>
                    <a:lnTo>
                      <a:pt x="3" y="777"/>
                    </a:lnTo>
                    <a:lnTo>
                      <a:pt x="2" y="776"/>
                    </a:lnTo>
                    <a:lnTo>
                      <a:pt x="1" y="774"/>
                    </a:lnTo>
                    <a:lnTo>
                      <a:pt x="0" y="772"/>
                    </a:lnTo>
                    <a:close/>
                    <a:moveTo>
                      <a:pt x="0" y="634"/>
                    </a:moveTo>
                    <a:lnTo>
                      <a:pt x="0" y="554"/>
                    </a:lnTo>
                    <a:lnTo>
                      <a:pt x="1" y="552"/>
                    </a:lnTo>
                    <a:lnTo>
                      <a:pt x="2" y="551"/>
                    </a:lnTo>
                    <a:lnTo>
                      <a:pt x="3" y="550"/>
                    </a:lnTo>
                    <a:lnTo>
                      <a:pt x="6" y="548"/>
                    </a:lnTo>
                    <a:lnTo>
                      <a:pt x="8" y="550"/>
                    </a:lnTo>
                    <a:lnTo>
                      <a:pt x="9" y="551"/>
                    </a:lnTo>
                    <a:lnTo>
                      <a:pt x="10" y="552"/>
                    </a:lnTo>
                    <a:lnTo>
                      <a:pt x="12" y="554"/>
                    </a:lnTo>
                    <a:lnTo>
                      <a:pt x="12" y="634"/>
                    </a:lnTo>
                    <a:lnTo>
                      <a:pt x="10" y="637"/>
                    </a:lnTo>
                    <a:lnTo>
                      <a:pt x="9" y="638"/>
                    </a:lnTo>
                    <a:lnTo>
                      <a:pt x="8" y="639"/>
                    </a:lnTo>
                    <a:lnTo>
                      <a:pt x="6" y="640"/>
                    </a:lnTo>
                    <a:lnTo>
                      <a:pt x="3" y="639"/>
                    </a:lnTo>
                    <a:lnTo>
                      <a:pt x="2" y="638"/>
                    </a:lnTo>
                    <a:lnTo>
                      <a:pt x="1" y="637"/>
                    </a:lnTo>
                    <a:lnTo>
                      <a:pt x="0" y="634"/>
                    </a:lnTo>
                    <a:close/>
                    <a:moveTo>
                      <a:pt x="0" y="497"/>
                    </a:moveTo>
                    <a:lnTo>
                      <a:pt x="0" y="418"/>
                    </a:lnTo>
                    <a:lnTo>
                      <a:pt x="1" y="416"/>
                    </a:lnTo>
                    <a:lnTo>
                      <a:pt x="2" y="413"/>
                    </a:lnTo>
                    <a:lnTo>
                      <a:pt x="3" y="412"/>
                    </a:lnTo>
                    <a:lnTo>
                      <a:pt x="6" y="412"/>
                    </a:lnTo>
                    <a:lnTo>
                      <a:pt x="8" y="412"/>
                    </a:lnTo>
                    <a:lnTo>
                      <a:pt x="9" y="413"/>
                    </a:lnTo>
                    <a:lnTo>
                      <a:pt x="10" y="416"/>
                    </a:lnTo>
                    <a:lnTo>
                      <a:pt x="12" y="418"/>
                    </a:lnTo>
                    <a:lnTo>
                      <a:pt x="12" y="497"/>
                    </a:lnTo>
                    <a:lnTo>
                      <a:pt x="10" y="499"/>
                    </a:lnTo>
                    <a:lnTo>
                      <a:pt x="9" y="502"/>
                    </a:lnTo>
                    <a:lnTo>
                      <a:pt x="8" y="503"/>
                    </a:lnTo>
                    <a:lnTo>
                      <a:pt x="6" y="503"/>
                    </a:lnTo>
                    <a:lnTo>
                      <a:pt x="3" y="503"/>
                    </a:lnTo>
                    <a:lnTo>
                      <a:pt x="2" y="502"/>
                    </a:lnTo>
                    <a:lnTo>
                      <a:pt x="1" y="499"/>
                    </a:lnTo>
                    <a:lnTo>
                      <a:pt x="0" y="497"/>
                    </a:lnTo>
                    <a:close/>
                    <a:moveTo>
                      <a:pt x="0" y="361"/>
                    </a:moveTo>
                    <a:lnTo>
                      <a:pt x="0" y="281"/>
                    </a:lnTo>
                    <a:lnTo>
                      <a:pt x="1" y="278"/>
                    </a:lnTo>
                    <a:lnTo>
                      <a:pt x="2" y="276"/>
                    </a:lnTo>
                    <a:lnTo>
                      <a:pt x="3" y="275"/>
                    </a:lnTo>
                    <a:lnTo>
                      <a:pt x="6" y="275"/>
                    </a:lnTo>
                    <a:lnTo>
                      <a:pt x="8" y="275"/>
                    </a:lnTo>
                    <a:lnTo>
                      <a:pt x="9" y="276"/>
                    </a:lnTo>
                    <a:lnTo>
                      <a:pt x="10" y="278"/>
                    </a:lnTo>
                    <a:lnTo>
                      <a:pt x="12" y="281"/>
                    </a:lnTo>
                    <a:lnTo>
                      <a:pt x="12" y="361"/>
                    </a:lnTo>
                    <a:lnTo>
                      <a:pt x="10" y="362"/>
                    </a:lnTo>
                    <a:lnTo>
                      <a:pt x="9" y="364"/>
                    </a:lnTo>
                    <a:lnTo>
                      <a:pt x="8" y="365"/>
                    </a:lnTo>
                    <a:lnTo>
                      <a:pt x="6" y="365"/>
                    </a:lnTo>
                    <a:lnTo>
                      <a:pt x="3" y="365"/>
                    </a:lnTo>
                    <a:lnTo>
                      <a:pt x="2" y="364"/>
                    </a:lnTo>
                    <a:lnTo>
                      <a:pt x="1" y="362"/>
                    </a:lnTo>
                    <a:lnTo>
                      <a:pt x="0" y="361"/>
                    </a:lnTo>
                    <a:close/>
                    <a:moveTo>
                      <a:pt x="0" y="223"/>
                    </a:moveTo>
                    <a:lnTo>
                      <a:pt x="0" y="143"/>
                    </a:lnTo>
                    <a:lnTo>
                      <a:pt x="1" y="141"/>
                    </a:lnTo>
                    <a:lnTo>
                      <a:pt x="2" y="138"/>
                    </a:lnTo>
                    <a:lnTo>
                      <a:pt x="3" y="137"/>
                    </a:lnTo>
                    <a:lnTo>
                      <a:pt x="6" y="137"/>
                    </a:lnTo>
                    <a:lnTo>
                      <a:pt x="8" y="137"/>
                    </a:lnTo>
                    <a:lnTo>
                      <a:pt x="9" y="138"/>
                    </a:lnTo>
                    <a:lnTo>
                      <a:pt x="10" y="141"/>
                    </a:lnTo>
                    <a:lnTo>
                      <a:pt x="12" y="143"/>
                    </a:lnTo>
                    <a:lnTo>
                      <a:pt x="12" y="223"/>
                    </a:lnTo>
                    <a:lnTo>
                      <a:pt x="10" y="226"/>
                    </a:lnTo>
                    <a:lnTo>
                      <a:pt x="9" y="227"/>
                    </a:lnTo>
                    <a:lnTo>
                      <a:pt x="8" y="228"/>
                    </a:lnTo>
                    <a:lnTo>
                      <a:pt x="6" y="229"/>
                    </a:lnTo>
                    <a:lnTo>
                      <a:pt x="3" y="228"/>
                    </a:lnTo>
                    <a:lnTo>
                      <a:pt x="2" y="227"/>
                    </a:lnTo>
                    <a:lnTo>
                      <a:pt x="1" y="226"/>
                    </a:lnTo>
                    <a:lnTo>
                      <a:pt x="0" y="223"/>
                    </a:lnTo>
                    <a:close/>
                    <a:moveTo>
                      <a:pt x="0" y="86"/>
                    </a:moveTo>
                    <a:lnTo>
                      <a:pt x="0" y="6"/>
                    </a:lnTo>
                    <a:lnTo>
                      <a:pt x="1" y="3"/>
                    </a:lnTo>
                    <a:lnTo>
                      <a:pt x="2" y="2"/>
                    </a:lnTo>
                    <a:lnTo>
                      <a:pt x="3" y="1"/>
                    </a:lnTo>
                    <a:lnTo>
                      <a:pt x="6" y="0"/>
                    </a:lnTo>
                    <a:lnTo>
                      <a:pt x="8" y="1"/>
                    </a:lnTo>
                    <a:lnTo>
                      <a:pt x="9" y="2"/>
                    </a:lnTo>
                    <a:lnTo>
                      <a:pt x="10" y="3"/>
                    </a:lnTo>
                    <a:lnTo>
                      <a:pt x="12" y="6"/>
                    </a:lnTo>
                    <a:lnTo>
                      <a:pt x="12" y="86"/>
                    </a:lnTo>
                    <a:lnTo>
                      <a:pt x="10" y="88"/>
                    </a:lnTo>
                    <a:lnTo>
                      <a:pt x="9" y="89"/>
                    </a:lnTo>
                    <a:lnTo>
                      <a:pt x="8" y="90"/>
                    </a:lnTo>
                    <a:lnTo>
                      <a:pt x="6" y="92"/>
                    </a:lnTo>
                    <a:lnTo>
                      <a:pt x="3" y="90"/>
                    </a:lnTo>
                    <a:lnTo>
                      <a:pt x="2" y="89"/>
                    </a:lnTo>
                    <a:lnTo>
                      <a:pt x="1" y="88"/>
                    </a:lnTo>
                    <a:lnTo>
                      <a:pt x="0" y="86"/>
                    </a:lnTo>
                    <a:close/>
                  </a:path>
                </a:pathLst>
              </a:custGeom>
              <a:solidFill>
                <a:srgbClr val="000000"/>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340" name="Rectangle 44"/>
              <p:cNvSpPr>
                <a:spLocks noChangeArrowheads="1"/>
              </p:cNvSpPr>
              <p:nvPr/>
            </p:nvSpPr>
            <p:spPr bwMode="auto">
              <a:xfrm>
                <a:off x="140098" y="4997347"/>
                <a:ext cx="343033" cy="138499"/>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000080"/>
                    </a:solidFill>
                    <a:effectLst/>
                    <a:uLnTx/>
                    <a:uFillTx/>
                    <a:latin typeface="Arial" charset="0"/>
                  </a:rPr>
                  <a:t>67.5ºE</a:t>
                </a:r>
                <a:endParaRPr kumimoji="0" lang="en-GB" sz="900" b="1" i="0" u="none" strike="noStrike" kern="0" cap="none" spc="0" normalizeH="0" baseline="0" noProof="0" dirty="0" smtClean="0">
                  <a:ln>
                    <a:noFill/>
                  </a:ln>
                  <a:solidFill>
                    <a:srgbClr val="000000"/>
                  </a:solidFill>
                  <a:effectLst/>
                  <a:uLnTx/>
                  <a:uFillTx/>
                </a:endParaRPr>
              </a:p>
            </p:txBody>
          </p:sp>
          <p:grpSp>
            <p:nvGrpSpPr>
              <p:cNvPr id="5" name="Group 50"/>
              <p:cNvGrpSpPr>
                <a:grpSpLocks/>
              </p:cNvGrpSpPr>
              <p:nvPr/>
            </p:nvGrpSpPr>
            <p:grpSpPr bwMode="auto">
              <a:xfrm>
                <a:off x="631825" y="909638"/>
                <a:ext cx="153988" cy="92075"/>
                <a:chOff x="427" y="572"/>
                <a:chExt cx="97" cy="58"/>
              </a:xfrm>
            </p:grpSpPr>
            <p:sp>
              <p:nvSpPr>
                <p:cNvPr id="511" name="Rectangle 51"/>
                <p:cNvSpPr>
                  <a:spLocks noChangeArrowheads="1"/>
                </p:cNvSpPr>
                <p:nvPr/>
              </p:nvSpPr>
              <p:spPr bwMode="auto">
                <a:xfrm>
                  <a:off x="427"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N</a:t>
                  </a:r>
                  <a:endParaRPr kumimoji="0" lang="en-GB" sz="600" b="0" i="0" u="none" strike="noStrike" kern="0" cap="none" spc="0" normalizeH="0" baseline="0" noProof="0" smtClean="0">
                    <a:ln>
                      <a:noFill/>
                    </a:ln>
                    <a:solidFill>
                      <a:srgbClr val="000000"/>
                    </a:solidFill>
                    <a:effectLst/>
                    <a:uLnTx/>
                    <a:uFillTx/>
                  </a:endParaRPr>
                </a:p>
              </p:txBody>
            </p:sp>
            <p:sp>
              <p:nvSpPr>
                <p:cNvPr id="512" name="Rectangle 52"/>
                <p:cNvSpPr>
                  <a:spLocks noChangeArrowheads="1"/>
                </p:cNvSpPr>
                <p:nvPr/>
              </p:nvSpPr>
              <p:spPr bwMode="auto">
                <a:xfrm>
                  <a:off x="489"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D</a:t>
                  </a:r>
                  <a:endParaRPr kumimoji="0" lang="en-GB" sz="600" b="0" i="0" u="none" strike="noStrike" kern="0" cap="none" spc="0" normalizeH="0" baseline="0" noProof="0" smtClean="0">
                    <a:ln>
                      <a:noFill/>
                    </a:ln>
                    <a:solidFill>
                      <a:srgbClr val="000000"/>
                    </a:solidFill>
                    <a:effectLst/>
                    <a:uLnTx/>
                    <a:uFillTx/>
                  </a:endParaRPr>
                </a:p>
              </p:txBody>
            </p:sp>
          </p:grpSp>
          <p:grpSp>
            <p:nvGrpSpPr>
              <p:cNvPr id="6" name="Group 53"/>
              <p:cNvGrpSpPr>
                <a:grpSpLocks/>
              </p:cNvGrpSpPr>
              <p:nvPr/>
            </p:nvGrpSpPr>
            <p:grpSpPr bwMode="auto">
              <a:xfrm>
                <a:off x="2216150" y="909638"/>
                <a:ext cx="1144588" cy="92075"/>
                <a:chOff x="665" y="572"/>
                <a:chExt cx="721" cy="58"/>
              </a:xfrm>
            </p:grpSpPr>
            <p:sp>
              <p:nvSpPr>
                <p:cNvPr id="499" name="Rectangle 54"/>
                <p:cNvSpPr>
                  <a:spLocks noChangeArrowheads="1"/>
                </p:cNvSpPr>
                <p:nvPr/>
              </p:nvSpPr>
              <p:spPr bwMode="auto">
                <a:xfrm>
                  <a:off x="665" y="572"/>
                  <a:ext cx="24"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500" name="Rectangle 55"/>
                <p:cNvSpPr>
                  <a:spLocks noChangeArrowheads="1"/>
                </p:cNvSpPr>
                <p:nvPr/>
              </p:nvSpPr>
              <p:spPr bwMode="auto">
                <a:xfrm>
                  <a:off x="975" y="572"/>
                  <a:ext cx="24"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501" name="Rectangle 56"/>
                <p:cNvSpPr>
                  <a:spLocks noChangeArrowheads="1"/>
                </p:cNvSpPr>
                <p:nvPr/>
              </p:nvSpPr>
              <p:spPr bwMode="auto">
                <a:xfrm>
                  <a:off x="1036" y="572"/>
                  <a:ext cx="25" cy="58"/>
                </a:xfrm>
                <a:prstGeom prst="rect">
                  <a:avLst/>
                </a:prstGeom>
                <a:noFill/>
                <a:ln w="9525">
                  <a:noFill/>
                  <a:miter lim="800000"/>
                  <a:headEnd/>
                  <a:tailEnd/>
                </a:ln>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502" name="Rectangle 57"/>
                <p:cNvSpPr>
                  <a:spLocks noChangeArrowheads="1"/>
                </p:cNvSpPr>
                <p:nvPr/>
              </p:nvSpPr>
              <p:spPr bwMode="auto">
                <a:xfrm>
                  <a:off x="722" y="572"/>
                  <a:ext cx="29"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F</a:t>
                  </a:r>
                  <a:endParaRPr kumimoji="0" lang="en-GB" sz="600" b="0" i="0" u="none" strike="noStrike" kern="0" cap="none" spc="0" normalizeH="0" baseline="0" noProof="0" smtClean="0">
                    <a:ln>
                      <a:noFill/>
                    </a:ln>
                    <a:solidFill>
                      <a:srgbClr val="000000"/>
                    </a:solidFill>
                    <a:effectLst/>
                    <a:uLnTx/>
                    <a:uFillTx/>
                  </a:endParaRPr>
                </a:p>
              </p:txBody>
            </p:sp>
            <p:sp>
              <p:nvSpPr>
                <p:cNvPr id="503" name="Rectangle 58"/>
                <p:cNvSpPr>
                  <a:spLocks noChangeArrowheads="1"/>
                </p:cNvSpPr>
                <p:nvPr/>
              </p:nvSpPr>
              <p:spPr bwMode="auto">
                <a:xfrm>
                  <a:off x="783" y="572"/>
                  <a:ext cx="40"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M</a:t>
                  </a:r>
                  <a:endParaRPr kumimoji="0" lang="en-GB" sz="600" b="0" i="0" u="none" strike="noStrike" kern="0" cap="none" spc="0" normalizeH="0" baseline="0" noProof="0" smtClean="0">
                    <a:ln>
                      <a:noFill/>
                    </a:ln>
                    <a:solidFill>
                      <a:srgbClr val="000000"/>
                    </a:solidFill>
                    <a:effectLst/>
                    <a:uLnTx/>
                    <a:uFillTx/>
                  </a:endParaRPr>
                </a:p>
              </p:txBody>
            </p:sp>
            <p:sp>
              <p:nvSpPr>
                <p:cNvPr id="504" name="Rectangle 59"/>
                <p:cNvSpPr>
                  <a:spLocks noChangeArrowheads="1"/>
                </p:cNvSpPr>
                <p:nvPr/>
              </p:nvSpPr>
              <p:spPr bwMode="auto">
                <a:xfrm>
                  <a:off x="847"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A</a:t>
                  </a:r>
                  <a:endParaRPr kumimoji="0" lang="en-GB" sz="600" b="0" i="0" u="none" strike="noStrike" kern="0" cap="none" spc="0" normalizeH="0" baseline="0" noProof="0" smtClean="0">
                    <a:ln>
                      <a:noFill/>
                    </a:ln>
                    <a:solidFill>
                      <a:srgbClr val="000000"/>
                    </a:solidFill>
                    <a:effectLst/>
                    <a:uLnTx/>
                    <a:uFillTx/>
                  </a:endParaRPr>
                </a:p>
              </p:txBody>
            </p:sp>
            <p:sp>
              <p:nvSpPr>
                <p:cNvPr id="505" name="Rectangle 60"/>
                <p:cNvSpPr>
                  <a:spLocks noChangeArrowheads="1"/>
                </p:cNvSpPr>
                <p:nvPr/>
              </p:nvSpPr>
              <p:spPr bwMode="auto">
                <a:xfrm>
                  <a:off x="909" y="572"/>
                  <a:ext cx="40"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M</a:t>
                  </a:r>
                  <a:endParaRPr kumimoji="0" lang="en-GB" sz="600" b="0" i="0" u="none" strike="noStrike" kern="0" cap="none" spc="0" normalizeH="0" baseline="0" noProof="0" smtClean="0">
                    <a:ln>
                      <a:noFill/>
                    </a:ln>
                    <a:solidFill>
                      <a:srgbClr val="000000"/>
                    </a:solidFill>
                    <a:effectLst/>
                    <a:uLnTx/>
                    <a:uFillTx/>
                  </a:endParaRPr>
                </a:p>
              </p:txBody>
            </p:sp>
            <p:sp>
              <p:nvSpPr>
                <p:cNvPr id="506" name="Rectangle 61"/>
                <p:cNvSpPr>
                  <a:spLocks noChangeArrowheads="1"/>
                </p:cNvSpPr>
                <p:nvPr/>
              </p:nvSpPr>
              <p:spPr bwMode="auto">
                <a:xfrm>
                  <a:off x="1100"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A</a:t>
                  </a:r>
                  <a:endParaRPr kumimoji="0" lang="en-GB" sz="600" b="0" i="0" u="none" strike="noStrike" kern="0" cap="none" spc="0" normalizeH="0" baseline="0" noProof="0" smtClean="0">
                    <a:ln>
                      <a:noFill/>
                    </a:ln>
                    <a:solidFill>
                      <a:srgbClr val="000000"/>
                    </a:solidFill>
                    <a:effectLst/>
                    <a:uLnTx/>
                    <a:uFillTx/>
                  </a:endParaRPr>
                </a:p>
              </p:txBody>
            </p:sp>
            <p:sp>
              <p:nvSpPr>
                <p:cNvPr id="507" name="Rectangle 62"/>
                <p:cNvSpPr>
                  <a:spLocks noChangeArrowheads="1"/>
                </p:cNvSpPr>
                <p:nvPr/>
              </p:nvSpPr>
              <p:spPr bwMode="auto">
                <a:xfrm>
                  <a:off x="1163"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S</a:t>
                  </a:r>
                  <a:endParaRPr kumimoji="0" lang="en-GB" sz="600" b="0" i="0" u="none" strike="noStrike" kern="0" cap="none" spc="0" normalizeH="0" baseline="0" noProof="0" smtClean="0">
                    <a:ln>
                      <a:noFill/>
                    </a:ln>
                    <a:solidFill>
                      <a:srgbClr val="000000"/>
                    </a:solidFill>
                    <a:effectLst/>
                    <a:uLnTx/>
                    <a:uFillTx/>
                  </a:endParaRPr>
                </a:p>
              </p:txBody>
            </p:sp>
            <p:sp>
              <p:nvSpPr>
                <p:cNvPr id="508" name="Rectangle 63"/>
                <p:cNvSpPr>
                  <a:spLocks noChangeArrowheads="1"/>
                </p:cNvSpPr>
                <p:nvPr/>
              </p:nvSpPr>
              <p:spPr bwMode="auto">
                <a:xfrm>
                  <a:off x="1225" y="572"/>
                  <a:ext cx="37"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O</a:t>
                  </a:r>
                  <a:endParaRPr kumimoji="0" lang="en-GB" sz="600" b="0" i="0" u="none" strike="noStrike" kern="0" cap="none" spc="0" normalizeH="0" baseline="0" noProof="0" smtClean="0">
                    <a:ln>
                      <a:noFill/>
                    </a:ln>
                    <a:solidFill>
                      <a:srgbClr val="000000"/>
                    </a:solidFill>
                    <a:effectLst/>
                    <a:uLnTx/>
                    <a:uFillTx/>
                  </a:endParaRPr>
                </a:p>
              </p:txBody>
            </p:sp>
            <p:sp>
              <p:nvSpPr>
                <p:cNvPr id="509" name="Rectangle 64"/>
                <p:cNvSpPr>
                  <a:spLocks noChangeArrowheads="1"/>
                </p:cNvSpPr>
                <p:nvPr/>
              </p:nvSpPr>
              <p:spPr bwMode="auto">
                <a:xfrm>
                  <a:off x="1289"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N</a:t>
                  </a:r>
                  <a:endParaRPr kumimoji="0" lang="en-GB" sz="600" b="0" i="0" u="none" strike="noStrike" kern="0" cap="none" spc="0" normalizeH="0" baseline="0" noProof="0" smtClean="0">
                    <a:ln>
                      <a:noFill/>
                    </a:ln>
                    <a:solidFill>
                      <a:srgbClr val="000000"/>
                    </a:solidFill>
                    <a:effectLst/>
                    <a:uLnTx/>
                    <a:uFillTx/>
                  </a:endParaRPr>
                </a:p>
              </p:txBody>
            </p:sp>
            <p:sp>
              <p:nvSpPr>
                <p:cNvPr id="510" name="Rectangle 65"/>
                <p:cNvSpPr>
                  <a:spLocks noChangeArrowheads="1"/>
                </p:cNvSpPr>
                <p:nvPr/>
              </p:nvSpPr>
              <p:spPr bwMode="auto">
                <a:xfrm>
                  <a:off x="1351"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D</a:t>
                  </a:r>
                  <a:endParaRPr kumimoji="0" lang="en-GB" sz="600" b="0" i="0" u="none" strike="noStrike" kern="0" cap="none" spc="0" normalizeH="0" baseline="0" noProof="0" smtClean="0">
                    <a:ln>
                      <a:noFill/>
                    </a:ln>
                    <a:solidFill>
                      <a:srgbClr val="000000"/>
                    </a:solidFill>
                    <a:effectLst/>
                    <a:uLnTx/>
                    <a:uFillTx/>
                  </a:endParaRPr>
                </a:p>
              </p:txBody>
            </p:sp>
          </p:grpSp>
          <p:grpSp>
            <p:nvGrpSpPr>
              <p:cNvPr id="7" name="Group 66"/>
              <p:cNvGrpSpPr>
                <a:grpSpLocks/>
              </p:cNvGrpSpPr>
              <p:nvPr/>
            </p:nvGrpSpPr>
            <p:grpSpPr bwMode="auto">
              <a:xfrm>
                <a:off x="3513138" y="909638"/>
                <a:ext cx="1144587" cy="92075"/>
                <a:chOff x="665" y="572"/>
                <a:chExt cx="721" cy="58"/>
              </a:xfrm>
            </p:grpSpPr>
            <p:sp>
              <p:nvSpPr>
                <p:cNvPr id="487" name="Rectangle 67"/>
                <p:cNvSpPr>
                  <a:spLocks noChangeArrowheads="1"/>
                </p:cNvSpPr>
                <p:nvPr/>
              </p:nvSpPr>
              <p:spPr bwMode="auto">
                <a:xfrm>
                  <a:off x="665" y="572"/>
                  <a:ext cx="24"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488" name="Rectangle 68"/>
                <p:cNvSpPr>
                  <a:spLocks noChangeArrowheads="1"/>
                </p:cNvSpPr>
                <p:nvPr/>
              </p:nvSpPr>
              <p:spPr bwMode="auto">
                <a:xfrm>
                  <a:off x="975" y="572"/>
                  <a:ext cx="24"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489" name="Rectangle 69"/>
                <p:cNvSpPr>
                  <a:spLocks noChangeArrowheads="1"/>
                </p:cNvSpPr>
                <p:nvPr/>
              </p:nvSpPr>
              <p:spPr bwMode="auto">
                <a:xfrm>
                  <a:off x="1036" y="572"/>
                  <a:ext cx="25" cy="58"/>
                </a:xfrm>
                <a:prstGeom prst="rect">
                  <a:avLst/>
                </a:prstGeom>
                <a:noFill/>
                <a:ln w="9525">
                  <a:noFill/>
                  <a:miter lim="800000"/>
                  <a:headEnd/>
                  <a:tailEnd/>
                </a:ln>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490" name="Rectangle 70"/>
                <p:cNvSpPr>
                  <a:spLocks noChangeArrowheads="1"/>
                </p:cNvSpPr>
                <p:nvPr/>
              </p:nvSpPr>
              <p:spPr bwMode="auto">
                <a:xfrm>
                  <a:off x="722" y="572"/>
                  <a:ext cx="29"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F</a:t>
                  </a:r>
                  <a:endParaRPr kumimoji="0" lang="en-GB" sz="600" b="0" i="0" u="none" strike="noStrike" kern="0" cap="none" spc="0" normalizeH="0" baseline="0" noProof="0" smtClean="0">
                    <a:ln>
                      <a:noFill/>
                    </a:ln>
                    <a:solidFill>
                      <a:srgbClr val="000000"/>
                    </a:solidFill>
                    <a:effectLst/>
                    <a:uLnTx/>
                    <a:uFillTx/>
                  </a:endParaRPr>
                </a:p>
              </p:txBody>
            </p:sp>
            <p:sp>
              <p:nvSpPr>
                <p:cNvPr id="491" name="Rectangle 71"/>
                <p:cNvSpPr>
                  <a:spLocks noChangeArrowheads="1"/>
                </p:cNvSpPr>
                <p:nvPr/>
              </p:nvSpPr>
              <p:spPr bwMode="auto">
                <a:xfrm>
                  <a:off x="783" y="572"/>
                  <a:ext cx="40"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M</a:t>
                  </a:r>
                  <a:endParaRPr kumimoji="0" lang="en-GB" sz="600" b="0" i="0" u="none" strike="noStrike" kern="0" cap="none" spc="0" normalizeH="0" baseline="0" noProof="0" smtClean="0">
                    <a:ln>
                      <a:noFill/>
                    </a:ln>
                    <a:solidFill>
                      <a:srgbClr val="000000"/>
                    </a:solidFill>
                    <a:effectLst/>
                    <a:uLnTx/>
                    <a:uFillTx/>
                  </a:endParaRPr>
                </a:p>
              </p:txBody>
            </p:sp>
            <p:sp>
              <p:nvSpPr>
                <p:cNvPr id="492" name="Rectangle 72"/>
                <p:cNvSpPr>
                  <a:spLocks noChangeArrowheads="1"/>
                </p:cNvSpPr>
                <p:nvPr/>
              </p:nvSpPr>
              <p:spPr bwMode="auto">
                <a:xfrm>
                  <a:off x="847"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A</a:t>
                  </a:r>
                  <a:endParaRPr kumimoji="0" lang="en-GB" sz="600" b="0" i="0" u="none" strike="noStrike" kern="0" cap="none" spc="0" normalizeH="0" baseline="0" noProof="0" smtClean="0">
                    <a:ln>
                      <a:noFill/>
                    </a:ln>
                    <a:solidFill>
                      <a:srgbClr val="000000"/>
                    </a:solidFill>
                    <a:effectLst/>
                    <a:uLnTx/>
                    <a:uFillTx/>
                  </a:endParaRPr>
                </a:p>
              </p:txBody>
            </p:sp>
            <p:sp>
              <p:nvSpPr>
                <p:cNvPr id="493" name="Rectangle 73"/>
                <p:cNvSpPr>
                  <a:spLocks noChangeArrowheads="1"/>
                </p:cNvSpPr>
                <p:nvPr/>
              </p:nvSpPr>
              <p:spPr bwMode="auto">
                <a:xfrm>
                  <a:off x="909" y="572"/>
                  <a:ext cx="40"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M</a:t>
                  </a:r>
                  <a:endParaRPr kumimoji="0" lang="en-GB" sz="600" b="0" i="0" u="none" strike="noStrike" kern="0" cap="none" spc="0" normalizeH="0" baseline="0" noProof="0" smtClean="0">
                    <a:ln>
                      <a:noFill/>
                    </a:ln>
                    <a:solidFill>
                      <a:srgbClr val="000000"/>
                    </a:solidFill>
                    <a:effectLst/>
                    <a:uLnTx/>
                    <a:uFillTx/>
                  </a:endParaRPr>
                </a:p>
              </p:txBody>
            </p:sp>
            <p:sp>
              <p:nvSpPr>
                <p:cNvPr id="494" name="Rectangle 74"/>
                <p:cNvSpPr>
                  <a:spLocks noChangeArrowheads="1"/>
                </p:cNvSpPr>
                <p:nvPr/>
              </p:nvSpPr>
              <p:spPr bwMode="auto">
                <a:xfrm>
                  <a:off x="1100"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A</a:t>
                  </a:r>
                  <a:endParaRPr kumimoji="0" lang="en-GB" sz="600" b="0" i="0" u="none" strike="noStrike" kern="0" cap="none" spc="0" normalizeH="0" baseline="0" noProof="0" smtClean="0">
                    <a:ln>
                      <a:noFill/>
                    </a:ln>
                    <a:solidFill>
                      <a:srgbClr val="000000"/>
                    </a:solidFill>
                    <a:effectLst/>
                    <a:uLnTx/>
                    <a:uFillTx/>
                  </a:endParaRPr>
                </a:p>
              </p:txBody>
            </p:sp>
            <p:sp>
              <p:nvSpPr>
                <p:cNvPr id="495" name="Rectangle 75"/>
                <p:cNvSpPr>
                  <a:spLocks noChangeArrowheads="1"/>
                </p:cNvSpPr>
                <p:nvPr/>
              </p:nvSpPr>
              <p:spPr bwMode="auto">
                <a:xfrm>
                  <a:off x="1163"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S</a:t>
                  </a:r>
                  <a:endParaRPr kumimoji="0" lang="en-GB" sz="600" b="0" i="0" u="none" strike="noStrike" kern="0" cap="none" spc="0" normalizeH="0" baseline="0" noProof="0" smtClean="0">
                    <a:ln>
                      <a:noFill/>
                    </a:ln>
                    <a:solidFill>
                      <a:srgbClr val="000000"/>
                    </a:solidFill>
                    <a:effectLst/>
                    <a:uLnTx/>
                    <a:uFillTx/>
                  </a:endParaRPr>
                </a:p>
              </p:txBody>
            </p:sp>
            <p:sp>
              <p:nvSpPr>
                <p:cNvPr id="496" name="Rectangle 76"/>
                <p:cNvSpPr>
                  <a:spLocks noChangeArrowheads="1"/>
                </p:cNvSpPr>
                <p:nvPr/>
              </p:nvSpPr>
              <p:spPr bwMode="auto">
                <a:xfrm>
                  <a:off x="1225" y="572"/>
                  <a:ext cx="37"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O</a:t>
                  </a:r>
                  <a:endParaRPr kumimoji="0" lang="en-GB" sz="600" b="0" i="0" u="none" strike="noStrike" kern="0" cap="none" spc="0" normalizeH="0" baseline="0" noProof="0" smtClean="0">
                    <a:ln>
                      <a:noFill/>
                    </a:ln>
                    <a:solidFill>
                      <a:srgbClr val="000000"/>
                    </a:solidFill>
                    <a:effectLst/>
                    <a:uLnTx/>
                    <a:uFillTx/>
                  </a:endParaRPr>
                </a:p>
              </p:txBody>
            </p:sp>
            <p:sp>
              <p:nvSpPr>
                <p:cNvPr id="497" name="Rectangle 77"/>
                <p:cNvSpPr>
                  <a:spLocks noChangeArrowheads="1"/>
                </p:cNvSpPr>
                <p:nvPr/>
              </p:nvSpPr>
              <p:spPr bwMode="auto">
                <a:xfrm>
                  <a:off x="1289"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N</a:t>
                  </a:r>
                  <a:endParaRPr kumimoji="0" lang="en-GB" sz="600" b="0" i="0" u="none" strike="noStrike" kern="0" cap="none" spc="0" normalizeH="0" baseline="0" noProof="0" smtClean="0">
                    <a:ln>
                      <a:noFill/>
                    </a:ln>
                    <a:solidFill>
                      <a:srgbClr val="000000"/>
                    </a:solidFill>
                    <a:effectLst/>
                    <a:uLnTx/>
                    <a:uFillTx/>
                  </a:endParaRPr>
                </a:p>
              </p:txBody>
            </p:sp>
            <p:sp>
              <p:nvSpPr>
                <p:cNvPr id="498" name="Rectangle 78"/>
                <p:cNvSpPr>
                  <a:spLocks noChangeArrowheads="1"/>
                </p:cNvSpPr>
                <p:nvPr/>
              </p:nvSpPr>
              <p:spPr bwMode="auto">
                <a:xfrm>
                  <a:off x="1351"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D</a:t>
                  </a:r>
                  <a:endParaRPr kumimoji="0" lang="en-GB" sz="600" b="0" i="0" u="none" strike="noStrike" kern="0" cap="none" spc="0" normalizeH="0" baseline="0" noProof="0" smtClean="0">
                    <a:ln>
                      <a:noFill/>
                    </a:ln>
                    <a:solidFill>
                      <a:srgbClr val="000000"/>
                    </a:solidFill>
                    <a:effectLst/>
                    <a:uLnTx/>
                    <a:uFillTx/>
                  </a:endParaRPr>
                </a:p>
              </p:txBody>
            </p:sp>
          </p:grpSp>
          <p:grpSp>
            <p:nvGrpSpPr>
              <p:cNvPr id="8" name="Group 81"/>
              <p:cNvGrpSpPr>
                <a:grpSpLocks/>
              </p:cNvGrpSpPr>
              <p:nvPr/>
            </p:nvGrpSpPr>
            <p:grpSpPr bwMode="auto">
              <a:xfrm>
                <a:off x="4808538" y="909638"/>
                <a:ext cx="1144587" cy="92075"/>
                <a:chOff x="665" y="572"/>
                <a:chExt cx="721" cy="58"/>
              </a:xfrm>
            </p:grpSpPr>
            <p:sp>
              <p:nvSpPr>
                <p:cNvPr id="475" name="Rectangle 82"/>
                <p:cNvSpPr>
                  <a:spLocks noChangeArrowheads="1"/>
                </p:cNvSpPr>
                <p:nvPr/>
              </p:nvSpPr>
              <p:spPr bwMode="auto">
                <a:xfrm>
                  <a:off x="665" y="572"/>
                  <a:ext cx="24"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476" name="Rectangle 83"/>
                <p:cNvSpPr>
                  <a:spLocks noChangeArrowheads="1"/>
                </p:cNvSpPr>
                <p:nvPr/>
              </p:nvSpPr>
              <p:spPr bwMode="auto">
                <a:xfrm>
                  <a:off x="975" y="572"/>
                  <a:ext cx="24"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477" name="Rectangle 84"/>
                <p:cNvSpPr>
                  <a:spLocks noChangeArrowheads="1"/>
                </p:cNvSpPr>
                <p:nvPr/>
              </p:nvSpPr>
              <p:spPr bwMode="auto">
                <a:xfrm>
                  <a:off x="1036" y="572"/>
                  <a:ext cx="25" cy="58"/>
                </a:xfrm>
                <a:prstGeom prst="rect">
                  <a:avLst/>
                </a:prstGeom>
                <a:noFill/>
                <a:ln w="9525">
                  <a:noFill/>
                  <a:miter lim="800000"/>
                  <a:headEnd/>
                  <a:tailEnd/>
                </a:ln>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478" name="Rectangle 85"/>
                <p:cNvSpPr>
                  <a:spLocks noChangeArrowheads="1"/>
                </p:cNvSpPr>
                <p:nvPr/>
              </p:nvSpPr>
              <p:spPr bwMode="auto">
                <a:xfrm>
                  <a:off x="722" y="572"/>
                  <a:ext cx="29"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F</a:t>
                  </a:r>
                  <a:endParaRPr kumimoji="0" lang="en-GB" sz="600" b="0" i="0" u="none" strike="noStrike" kern="0" cap="none" spc="0" normalizeH="0" baseline="0" noProof="0" smtClean="0">
                    <a:ln>
                      <a:noFill/>
                    </a:ln>
                    <a:solidFill>
                      <a:srgbClr val="000000"/>
                    </a:solidFill>
                    <a:effectLst/>
                    <a:uLnTx/>
                    <a:uFillTx/>
                  </a:endParaRPr>
                </a:p>
              </p:txBody>
            </p:sp>
            <p:sp>
              <p:nvSpPr>
                <p:cNvPr id="479" name="Rectangle 86"/>
                <p:cNvSpPr>
                  <a:spLocks noChangeArrowheads="1"/>
                </p:cNvSpPr>
                <p:nvPr/>
              </p:nvSpPr>
              <p:spPr bwMode="auto">
                <a:xfrm>
                  <a:off x="783" y="572"/>
                  <a:ext cx="40"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M</a:t>
                  </a:r>
                  <a:endParaRPr kumimoji="0" lang="en-GB" sz="600" b="0" i="0" u="none" strike="noStrike" kern="0" cap="none" spc="0" normalizeH="0" baseline="0" noProof="0" smtClean="0">
                    <a:ln>
                      <a:noFill/>
                    </a:ln>
                    <a:solidFill>
                      <a:srgbClr val="000000"/>
                    </a:solidFill>
                    <a:effectLst/>
                    <a:uLnTx/>
                    <a:uFillTx/>
                  </a:endParaRPr>
                </a:p>
              </p:txBody>
            </p:sp>
            <p:sp>
              <p:nvSpPr>
                <p:cNvPr id="480" name="Rectangle 87"/>
                <p:cNvSpPr>
                  <a:spLocks noChangeArrowheads="1"/>
                </p:cNvSpPr>
                <p:nvPr/>
              </p:nvSpPr>
              <p:spPr bwMode="auto">
                <a:xfrm>
                  <a:off x="847"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A</a:t>
                  </a:r>
                  <a:endParaRPr kumimoji="0" lang="en-GB" sz="600" b="0" i="0" u="none" strike="noStrike" kern="0" cap="none" spc="0" normalizeH="0" baseline="0" noProof="0" smtClean="0">
                    <a:ln>
                      <a:noFill/>
                    </a:ln>
                    <a:solidFill>
                      <a:srgbClr val="000000"/>
                    </a:solidFill>
                    <a:effectLst/>
                    <a:uLnTx/>
                    <a:uFillTx/>
                  </a:endParaRPr>
                </a:p>
              </p:txBody>
            </p:sp>
            <p:sp>
              <p:nvSpPr>
                <p:cNvPr id="481" name="Rectangle 88"/>
                <p:cNvSpPr>
                  <a:spLocks noChangeArrowheads="1"/>
                </p:cNvSpPr>
                <p:nvPr/>
              </p:nvSpPr>
              <p:spPr bwMode="auto">
                <a:xfrm>
                  <a:off x="909" y="572"/>
                  <a:ext cx="40"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M</a:t>
                  </a:r>
                  <a:endParaRPr kumimoji="0" lang="en-GB" sz="600" b="0" i="0" u="none" strike="noStrike" kern="0" cap="none" spc="0" normalizeH="0" baseline="0" noProof="0" smtClean="0">
                    <a:ln>
                      <a:noFill/>
                    </a:ln>
                    <a:solidFill>
                      <a:srgbClr val="000000"/>
                    </a:solidFill>
                    <a:effectLst/>
                    <a:uLnTx/>
                    <a:uFillTx/>
                  </a:endParaRPr>
                </a:p>
              </p:txBody>
            </p:sp>
            <p:sp>
              <p:nvSpPr>
                <p:cNvPr id="482" name="Rectangle 89"/>
                <p:cNvSpPr>
                  <a:spLocks noChangeArrowheads="1"/>
                </p:cNvSpPr>
                <p:nvPr/>
              </p:nvSpPr>
              <p:spPr bwMode="auto">
                <a:xfrm>
                  <a:off x="1100"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A</a:t>
                  </a:r>
                  <a:endParaRPr kumimoji="0" lang="en-GB" sz="600" b="0" i="0" u="none" strike="noStrike" kern="0" cap="none" spc="0" normalizeH="0" baseline="0" noProof="0" smtClean="0">
                    <a:ln>
                      <a:noFill/>
                    </a:ln>
                    <a:solidFill>
                      <a:srgbClr val="000000"/>
                    </a:solidFill>
                    <a:effectLst/>
                    <a:uLnTx/>
                    <a:uFillTx/>
                  </a:endParaRPr>
                </a:p>
              </p:txBody>
            </p:sp>
            <p:sp>
              <p:nvSpPr>
                <p:cNvPr id="483" name="Rectangle 90"/>
                <p:cNvSpPr>
                  <a:spLocks noChangeArrowheads="1"/>
                </p:cNvSpPr>
                <p:nvPr/>
              </p:nvSpPr>
              <p:spPr bwMode="auto">
                <a:xfrm>
                  <a:off x="1163"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S</a:t>
                  </a:r>
                  <a:endParaRPr kumimoji="0" lang="en-GB" sz="600" b="0" i="0" u="none" strike="noStrike" kern="0" cap="none" spc="0" normalizeH="0" baseline="0" noProof="0" smtClean="0">
                    <a:ln>
                      <a:noFill/>
                    </a:ln>
                    <a:solidFill>
                      <a:srgbClr val="000000"/>
                    </a:solidFill>
                    <a:effectLst/>
                    <a:uLnTx/>
                    <a:uFillTx/>
                  </a:endParaRPr>
                </a:p>
              </p:txBody>
            </p:sp>
            <p:sp>
              <p:nvSpPr>
                <p:cNvPr id="484" name="Rectangle 91"/>
                <p:cNvSpPr>
                  <a:spLocks noChangeArrowheads="1"/>
                </p:cNvSpPr>
                <p:nvPr/>
              </p:nvSpPr>
              <p:spPr bwMode="auto">
                <a:xfrm>
                  <a:off x="1225" y="572"/>
                  <a:ext cx="37"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O</a:t>
                  </a:r>
                  <a:endParaRPr kumimoji="0" lang="en-GB" sz="600" b="0" i="0" u="none" strike="noStrike" kern="0" cap="none" spc="0" normalizeH="0" baseline="0" noProof="0" smtClean="0">
                    <a:ln>
                      <a:noFill/>
                    </a:ln>
                    <a:solidFill>
                      <a:srgbClr val="000000"/>
                    </a:solidFill>
                    <a:effectLst/>
                    <a:uLnTx/>
                    <a:uFillTx/>
                  </a:endParaRPr>
                </a:p>
              </p:txBody>
            </p:sp>
            <p:sp>
              <p:nvSpPr>
                <p:cNvPr id="485" name="Rectangle 92"/>
                <p:cNvSpPr>
                  <a:spLocks noChangeArrowheads="1"/>
                </p:cNvSpPr>
                <p:nvPr/>
              </p:nvSpPr>
              <p:spPr bwMode="auto">
                <a:xfrm>
                  <a:off x="1289"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N</a:t>
                  </a:r>
                  <a:endParaRPr kumimoji="0" lang="en-GB" sz="600" b="0" i="0" u="none" strike="noStrike" kern="0" cap="none" spc="0" normalizeH="0" baseline="0" noProof="0" smtClean="0">
                    <a:ln>
                      <a:noFill/>
                    </a:ln>
                    <a:solidFill>
                      <a:srgbClr val="000000"/>
                    </a:solidFill>
                    <a:effectLst/>
                    <a:uLnTx/>
                    <a:uFillTx/>
                  </a:endParaRPr>
                </a:p>
              </p:txBody>
            </p:sp>
            <p:sp>
              <p:nvSpPr>
                <p:cNvPr id="486" name="Rectangle 93"/>
                <p:cNvSpPr>
                  <a:spLocks noChangeArrowheads="1"/>
                </p:cNvSpPr>
                <p:nvPr/>
              </p:nvSpPr>
              <p:spPr bwMode="auto">
                <a:xfrm>
                  <a:off x="1351"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D</a:t>
                  </a:r>
                  <a:endParaRPr kumimoji="0" lang="en-GB" sz="600" b="0" i="0" u="none" strike="noStrike" kern="0" cap="none" spc="0" normalizeH="0" baseline="0" noProof="0" smtClean="0">
                    <a:ln>
                      <a:noFill/>
                    </a:ln>
                    <a:solidFill>
                      <a:srgbClr val="000000"/>
                    </a:solidFill>
                    <a:effectLst/>
                    <a:uLnTx/>
                    <a:uFillTx/>
                  </a:endParaRPr>
                </a:p>
              </p:txBody>
            </p:sp>
          </p:grpSp>
          <p:grpSp>
            <p:nvGrpSpPr>
              <p:cNvPr id="9" name="Group 94"/>
              <p:cNvGrpSpPr>
                <a:grpSpLocks/>
              </p:cNvGrpSpPr>
              <p:nvPr/>
            </p:nvGrpSpPr>
            <p:grpSpPr bwMode="auto">
              <a:xfrm>
                <a:off x="6105525" y="909638"/>
                <a:ext cx="1144588" cy="92075"/>
                <a:chOff x="665" y="572"/>
                <a:chExt cx="721" cy="58"/>
              </a:xfrm>
            </p:grpSpPr>
            <p:sp>
              <p:nvSpPr>
                <p:cNvPr id="463" name="Rectangle 95"/>
                <p:cNvSpPr>
                  <a:spLocks noChangeArrowheads="1"/>
                </p:cNvSpPr>
                <p:nvPr/>
              </p:nvSpPr>
              <p:spPr bwMode="auto">
                <a:xfrm>
                  <a:off x="665" y="572"/>
                  <a:ext cx="24"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464" name="Rectangle 96"/>
                <p:cNvSpPr>
                  <a:spLocks noChangeArrowheads="1"/>
                </p:cNvSpPr>
                <p:nvPr/>
              </p:nvSpPr>
              <p:spPr bwMode="auto">
                <a:xfrm>
                  <a:off x="975" y="572"/>
                  <a:ext cx="24"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465" name="Rectangle 97"/>
                <p:cNvSpPr>
                  <a:spLocks noChangeArrowheads="1"/>
                </p:cNvSpPr>
                <p:nvPr/>
              </p:nvSpPr>
              <p:spPr bwMode="auto">
                <a:xfrm>
                  <a:off x="1036" y="572"/>
                  <a:ext cx="25" cy="58"/>
                </a:xfrm>
                <a:prstGeom prst="rect">
                  <a:avLst/>
                </a:prstGeom>
                <a:noFill/>
                <a:ln w="9525">
                  <a:noFill/>
                  <a:miter lim="800000"/>
                  <a:headEnd/>
                  <a:tailEnd/>
                </a:ln>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466" name="Rectangle 98"/>
                <p:cNvSpPr>
                  <a:spLocks noChangeArrowheads="1"/>
                </p:cNvSpPr>
                <p:nvPr/>
              </p:nvSpPr>
              <p:spPr bwMode="auto">
                <a:xfrm>
                  <a:off x="722" y="572"/>
                  <a:ext cx="29"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F</a:t>
                  </a:r>
                  <a:endParaRPr kumimoji="0" lang="en-GB" sz="600" b="0" i="0" u="none" strike="noStrike" kern="0" cap="none" spc="0" normalizeH="0" baseline="0" noProof="0" smtClean="0">
                    <a:ln>
                      <a:noFill/>
                    </a:ln>
                    <a:solidFill>
                      <a:srgbClr val="000000"/>
                    </a:solidFill>
                    <a:effectLst/>
                    <a:uLnTx/>
                    <a:uFillTx/>
                  </a:endParaRPr>
                </a:p>
              </p:txBody>
            </p:sp>
            <p:sp>
              <p:nvSpPr>
                <p:cNvPr id="467" name="Rectangle 99"/>
                <p:cNvSpPr>
                  <a:spLocks noChangeArrowheads="1"/>
                </p:cNvSpPr>
                <p:nvPr/>
              </p:nvSpPr>
              <p:spPr bwMode="auto">
                <a:xfrm>
                  <a:off x="783" y="572"/>
                  <a:ext cx="40"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M</a:t>
                  </a:r>
                  <a:endParaRPr kumimoji="0" lang="en-GB" sz="600" b="0" i="0" u="none" strike="noStrike" kern="0" cap="none" spc="0" normalizeH="0" baseline="0" noProof="0" smtClean="0">
                    <a:ln>
                      <a:noFill/>
                    </a:ln>
                    <a:solidFill>
                      <a:srgbClr val="000000"/>
                    </a:solidFill>
                    <a:effectLst/>
                    <a:uLnTx/>
                    <a:uFillTx/>
                  </a:endParaRPr>
                </a:p>
              </p:txBody>
            </p:sp>
            <p:sp>
              <p:nvSpPr>
                <p:cNvPr id="468" name="Rectangle 100"/>
                <p:cNvSpPr>
                  <a:spLocks noChangeArrowheads="1"/>
                </p:cNvSpPr>
                <p:nvPr/>
              </p:nvSpPr>
              <p:spPr bwMode="auto">
                <a:xfrm>
                  <a:off x="847"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A</a:t>
                  </a:r>
                  <a:endParaRPr kumimoji="0" lang="en-GB" sz="600" b="0" i="0" u="none" strike="noStrike" kern="0" cap="none" spc="0" normalizeH="0" baseline="0" noProof="0" smtClean="0">
                    <a:ln>
                      <a:noFill/>
                    </a:ln>
                    <a:solidFill>
                      <a:srgbClr val="000000"/>
                    </a:solidFill>
                    <a:effectLst/>
                    <a:uLnTx/>
                    <a:uFillTx/>
                  </a:endParaRPr>
                </a:p>
              </p:txBody>
            </p:sp>
            <p:sp>
              <p:nvSpPr>
                <p:cNvPr id="469" name="Rectangle 101"/>
                <p:cNvSpPr>
                  <a:spLocks noChangeArrowheads="1"/>
                </p:cNvSpPr>
                <p:nvPr/>
              </p:nvSpPr>
              <p:spPr bwMode="auto">
                <a:xfrm>
                  <a:off x="909" y="572"/>
                  <a:ext cx="40"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M</a:t>
                  </a:r>
                  <a:endParaRPr kumimoji="0" lang="en-GB" sz="600" b="0" i="0" u="none" strike="noStrike" kern="0" cap="none" spc="0" normalizeH="0" baseline="0" noProof="0" smtClean="0">
                    <a:ln>
                      <a:noFill/>
                    </a:ln>
                    <a:solidFill>
                      <a:srgbClr val="000000"/>
                    </a:solidFill>
                    <a:effectLst/>
                    <a:uLnTx/>
                    <a:uFillTx/>
                  </a:endParaRPr>
                </a:p>
              </p:txBody>
            </p:sp>
            <p:sp>
              <p:nvSpPr>
                <p:cNvPr id="470" name="Rectangle 102"/>
                <p:cNvSpPr>
                  <a:spLocks noChangeArrowheads="1"/>
                </p:cNvSpPr>
                <p:nvPr/>
              </p:nvSpPr>
              <p:spPr bwMode="auto">
                <a:xfrm>
                  <a:off x="1100"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A</a:t>
                  </a:r>
                  <a:endParaRPr kumimoji="0" lang="en-GB" sz="600" b="0" i="0" u="none" strike="noStrike" kern="0" cap="none" spc="0" normalizeH="0" baseline="0" noProof="0" smtClean="0">
                    <a:ln>
                      <a:noFill/>
                    </a:ln>
                    <a:solidFill>
                      <a:srgbClr val="000000"/>
                    </a:solidFill>
                    <a:effectLst/>
                    <a:uLnTx/>
                    <a:uFillTx/>
                  </a:endParaRPr>
                </a:p>
              </p:txBody>
            </p:sp>
            <p:sp>
              <p:nvSpPr>
                <p:cNvPr id="471" name="Rectangle 103"/>
                <p:cNvSpPr>
                  <a:spLocks noChangeArrowheads="1"/>
                </p:cNvSpPr>
                <p:nvPr/>
              </p:nvSpPr>
              <p:spPr bwMode="auto">
                <a:xfrm>
                  <a:off x="1163"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S</a:t>
                  </a:r>
                  <a:endParaRPr kumimoji="0" lang="en-GB" sz="600" b="0" i="0" u="none" strike="noStrike" kern="0" cap="none" spc="0" normalizeH="0" baseline="0" noProof="0" smtClean="0">
                    <a:ln>
                      <a:noFill/>
                    </a:ln>
                    <a:solidFill>
                      <a:srgbClr val="000000"/>
                    </a:solidFill>
                    <a:effectLst/>
                    <a:uLnTx/>
                    <a:uFillTx/>
                  </a:endParaRPr>
                </a:p>
              </p:txBody>
            </p:sp>
            <p:sp>
              <p:nvSpPr>
                <p:cNvPr id="472" name="Rectangle 104"/>
                <p:cNvSpPr>
                  <a:spLocks noChangeArrowheads="1"/>
                </p:cNvSpPr>
                <p:nvPr/>
              </p:nvSpPr>
              <p:spPr bwMode="auto">
                <a:xfrm>
                  <a:off x="1225" y="572"/>
                  <a:ext cx="37"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O</a:t>
                  </a:r>
                  <a:endParaRPr kumimoji="0" lang="en-GB" sz="600" b="0" i="0" u="none" strike="noStrike" kern="0" cap="none" spc="0" normalizeH="0" baseline="0" noProof="0" smtClean="0">
                    <a:ln>
                      <a:noFill/>
                    </a:ln>
                    <a:solidFill>
                      <a:srgbClr val="000000"/>
                    </a:solidFill>
                    <a:effectLst/>
                    <a:uLnTx/>
                    <a:uFillTx/>
                  </a:endParaRPr>
                </a:p>
              </p:txBody>
            </p:sp>
            <p:sp>
              <p:nvSpPr>
                <p:cNvPr id="473" name="Rectangle 105"/>
                <p:cNvSpPr>
                  <a:spLocks noChangeArrowheads="1"/>
                </p:cNvSpPr>
                <p:nvPr/>
              </p:nvSpPr>
              <p:spPr bwMode="auto">
                <a:xfrm>
                  <a:off x="1289"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N</a:t>
                  </a:r>
                  <a:endParaRPr kumimoji="0" lang="en-GB" sz="600" b="0" i="0" u="none" strike="noStrike" kern="0" cap="none" spc="0" normalizeH="0" baseline="0" noProof="0" smtClean="0">
                    <a:ln>
                      <a:noFill/>
                    </a:ln>
                    <a:solidFill>
                      <a:srgbClr val="000000"/>
                    </a:solidFill>
                    <a:effectLst/>
                    <a:uLnTx/>
                    <a:uFillTx/>
                  </a:endParaRPr>
                </a:p>
              </p:txBody>
            </p:sp>
            <p:sp>
              <p:nvSpPr>
                <p:cNvPr id="474" name="Rectangle 106"/>
                <p:cNvSpPr>
                  <a:spLocks noChangeArrowheads="1"/>
                </p:cNvSpPr>
                <p:nvPr/>
              </p:nvSpPr>
              <p:spPr bwMode="auto">
                <a:xfrm>
                  <a:off x="1351"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D</a:t>
                  </a:r>
                  <a:endParaRPr kumimoji="0" lang="en-GB" sz="600" b="0" i="0" u="none" strike="noStrike" kern="0" cap="none" spc="0" normalizeH="0" baseline="0" noProof="0" smtClean="0">
                    <a:ln>
                      <a:noFill/>
                    </a:ln>
                    <a:solidFill>
                      <a:srgbClr val="000000"/>
                    </a:solidFill>
                    <a:effectLst/>
                    <a:uLnTx/>
                    <a:uFillTx/>
                  </a:endParaRPr>
                </a:p>
              </p:txBody>
            </p:sp>
          </p:grpSp>
          <p:sp>
            <p:nvSpPr>
              <p:cNvPr id="346" name="Rectangle 108"/>
              <p:cNvSpPr>
                <a:spLocks noChangeArrowheads="1"/>
              </p:cNvSpPr>
              <p:nvPr/>
            </p:nvSpPr>
            <p:spPr bwMode="auto">
              <a:xfrm>
                <a:off x="1422623" y="692150"/>
                <a:ext cx="282130" cy="15388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2569"/>
                    </a:solidFill>
                    <a:effectLst/>
                    <a:uLnTx/>
                    <a:uFillTx/>
                    <a:latin typeface="Arial" charset="0"/>
                  </a:rPr>
                  <a:t>2015</a:t>
                </a:r>
                <a:endParaRPr kumimoji="0" lang="en-GB" sz="1000" b="1" i="0" u="none" strike="noStrike" kern="0" cap="none" spc="0" normalizeH="0" baseline="0" noProof="0" dirty="0" smtClean="0">
                  <a:ln>
                    <a:noFill/>
                  </a:ln>
                  <a:solidFill>
                    <a:srgbClr val="002569"/>
                  </a:solidFill>
                  <a:effectLst/>
                  <a:uLnTx/>
                  <a:uFillTx/>
                </a:endParaRPr>
              </a:p>
            </p:txBody>
          </p:sp>
          <p:grpSp>
            <p:nvGrpSpPr>
              <p:cNvPr id="10" name="Group 109"/>
              <p:cNvGrpSpPr>
                <a:grpSpLocks/>
              </p:cNvGrpSpPr>
              <p:nvPr/>
            </p:nvGrpSpPr>
            <p:grpSpPr bwMode="auto">
              <a:xfrm>
                <a:off x="7400925" y="909638"/>
                <a:ext cx="1144588" cy="92075"/>
                <a:chOff x="665" y="572"/>
                <a:chExt cx="721" cy="58"/>
              </a:xfrm>
            </p:grpSpPr>
            <p:sp>
              <p:nvSpPr>
                <p:cNvPr id="451" name="Rectangle 110"/>
                <p:cNvSpPr>
                  <a:spLocks noChangeArrowheads="1"/>
                </p:cNvSpPr>
                <p:nvPr/>
              </p:nvSpPr>
              <p:spPr bwMode="auto">
                <a:xfrm>
                  <a:off x="665" y="572"/>
                  <a:ext cx="24"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452" name="Rectangle 111"/>
                <p:cNvSpPr>
                  <a:spLocks noChangeArrowheads="1"/>
                </p:cNvSpPr>
                <p:nvPr/>
              </p:nvSpPr>
              <p:spPr bwMode="auto">
                <a:xfrm>
                  <a:off x="975" y="572"/>
                  <a:ext cx="24"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453" name="Rectangle 112"/>
                <p:cNvSpPr>
                  <a:spLocks noChangeArrowheads="1"/>
                </p:cNvSpPr>
                <p:nvPr/>
              </p:nvSpPr>
              <p:spPr bwMode="auto">
                <a:xfrm>
                  <a:off x="1036" y="572"/>
                  <a:ext cx="25" cy="58"/>
                </a:xfrm>
                <a:prstGeom prst="rect">
                  <a:avLst/>
                </a:prstGeom>
                <a:noFill/>
                <a:ln w="9525">
                  <a:noFill/>
                  <a:miter lim="800000"/>
                  <a:headEnd/>
                  <a:tailEnd/>
                </a:ln>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454" name="Rectangle 113"/>
                <p:cNvSpPr>
                  <a:spLocks noChangeArrowheads="1"/>
                </p:cNvSpPr>
                <p:nvPr/>
              </p:nvSpPr>
              <p:spPr bwMode="auto">
                <a:xfrm>
                  <a:off x="722" y="572"/>
                  <a:ext cx="29"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F</a:t>
                  </a:r>
                  <a:endParaRPr kumimoji="0" lang="en-GB" sz="600" b="0" i="0" u="none" strike="noStrike" kern="0" cap="none" spc="0" normalizeH="0" baseline="0" noProof="0" smtClean="0">
                    <a:ln>
                      <a:noFill/>
                    </a:ln>
                    <a:solidFill>
                      <a:srgbClr val="000000"/>
                    </a:solidFill>
                    <a:effectLst/>
                    <a:uLnTx/>
                    <a:uFillTx/>
                  </a:endParaRPr>
                </a:p>
              </p:txBody>
            </p:sp>
            <p:sp>
              <p:nvSpPr>
                <p:cNvPr id="455" name="Rectangle 114"/>
                <p:cNvSpPr>
                  <a:spLocks noChangeArrowheads="1"/>
                </p:cNvSpPr>
                <p:nvPr/>
              </p:nvSpPr>
              <p:spPr bwMode="auto">
                <a:xfrm>
                  <a:off x="783" y="572"/>
                  <a:ext cx="40"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M</a:t>
                  </a:r>
                  <a:endParaRPr kumimoji="0" lang="en-GB" sz="600" b="0" i="0" u="none" strike="noStrike" kern="0" cap="none" spc="0" normalizeH="0" baseline="0" noProof="0" smtClean="0">
                    <a:ln>
                      <a:noFill/>
                    </a:ln>
                    <a:solidFill>
                      <a:srgbClr val="000000"/>
                    </a:solidFill>
                    <a:effectLst/>
                    <a:uLnTx/>
                    <a:uFillTx/>
                  </a:endParaRPr>
                </a:p>
              </p:txBody>
            </p:sp>
            <p:sp>
              <p:nvSpPr>
                <p:cNvPr id="456" name="Rectangle 115"/>
                <p:cNvSpPr>
                  <a:spLocks noChangeArrowheads="1"/>
                </p:cNvSpPr>
                <p:nvPr/>
              </p:nvSpPr>
              <p:spPr bwMode="auto">
                <a:xfrm>
                  <a:off x="847"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A</a:t>
                  </a:r>
                  <a:endParaRPr kumimoji="0" lang="en-GB" sz="600" b="0" i="0" u="none" strike="noStrike" kern="0" cap="none" spc="0" normalizeH="0" baseline="0" noProof="0" smtClean="0">
                    <a:ln>
                      <a:noFill/>
                    </a:ln>
                    <a:solidFill>
                      <a:srgbClr val="000000"/>
                    </a:solidFill>
                    <a:effectLst/>
                    <a:uLnTx/>
                    <a:uFillTx/>
                  </a:endParaRPr>
                </a:p>
              </p:txBody>
            </p:sp>
            <p:sp>
              <p:nvSpPr>
                <p:cNvPr id="457" name="Rectangle 116"/>
                <p:cNvSpPr>
                  <a:spLocks noChangeArrowheads="1"/>
                </p:cNvSpPr>
                <p:nvPr/>
              </p:nvSpPr>
              <p:spPr bwMode="auto">
                <a:xfrm>
                  <a:off x="909" y="572"/>
                  <a:ext cx="40"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M</a:t>
                  </a:r>
                  <a:endParaRPr kumimoji="0" lang="en-GB" sz="600" b="0" i="0" u="none" strike="noStrike" kern="0" cap="none" spc="0" normalizeH="0" baseline="0" noProof="0" smtClean="0">
                    <a:ln>
                      <a:noFill/>
                    </a:ln>
                    <a:solidFill>
                      <a:srgbClr val="000000"/>
                    </a:solidFill>
                    <a:effectLst/>
                    <a:uLnTx/>
                    <a:uFillTx/>
                  </a:endParaRPr>
                </a:p>
              </p:txBody>
            </p:sp>
            <p:sp>
              <p:nvSpPr>
                <p:cNvPr id="458" name="Rectangle 117"/>
                <p:cNvSpPr>
                  <a:spLocks noChangeArrowheads="1"/>
                </p:cNvSpPr>
                <p:nvPr/>
              </p:nvSpPr>
              <p:spPr bwMode="auto">
                <a:xfrm>
                  <a:off x="1100"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A</a:t>
                  </a:r>
                  <a:endParaRPr kumimoji="0" lang="en-GB" sz="600" b="0" i="0" u="none" strike="noStrike" kern="0" cap="none" spc="0" normalizeH="0" baseline="0" noProof="0" smtClean="0">
                    <a:ln>
                      <a:noFill/>
                    </a:ln>
                    <a:solidFill>
                      <a:srgbClr val="000000"/>
                    </a:solidFill>
                    <a:effectLst/>
                    <a:uLnTx/>
                    <a:uFillTx/>
                  </a:endParaRPr>
                </a:p>
              </p:txBody>
            </p:sp>
            <p:sp>
              <p:nvSpPr>
                <p:cNvPr id="459" name="Rectangle 118"/>
                <p:cNvSpPr>
                  <a:spLocks noChangeArrowheads="1"/>
                </p:cNvSpPr>
                <p:nvPr/>
              </p:nvSpPr>
              <p:spPr bwMode="auto">
                <a:xfrm>
                  <a:off x="1163"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S</a:t>
                  </a:r>
                  <a:endParaRPr kumimoji="0" lang="en-GB" sz="600" b="0" i="0" u="none" strike="noStrike" kern="0" cap="none" spc="0" normalizeH="0" baseline="0" noProof="0" smtClean="0">
                    <a:ln>
                      <a:noFill/>
                    </a:ln>
                    <a:solidFill>
                      <a:srgbClr val="000000"/>
                    </a:solidFill>
                    <a:effectLst/>
                    <a:uLnTx/>
                    <a:uFillTx/>
                  </a:endParaRPr>
                </a:p>
              </p:txBody>
            </p:sp>
            <p:sp>
              <p:nvSpPr>
                <p:cNvPr id="460" name="Rectangle 119"/>
                <p:cNvSpPr>
                  <a:spLocks noChangeArrowheads="1"/>
                </p:cNvSpPr>
                <p:nvPr/>
              </p:nvSpPr>
              <p:spPr bwMode="auto">
                <a:xfrm>
                  <a:off x="1225" y="572"/>
                  <a:ext cx="37"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O</a:t>
                  </a:r>
                  <a:endParaRPr kumimoji="0" lang="en-GB" sz="600" b="0" i="0" u="none" strike="noStrike" kern="0" cap="none" spc="0" normalizeH="0" baseline="0" noProof="0" smtClean="0">
                    <a:ln>
                      <a:noFill/>
                    </a:ln>
                    <a:solidFill>
                      <a:srgbClr val="000000"/>
                    </a:solidFill>
                    <a:effectLst/>
                    <a:uLnTx/>
                    <a:uFillTx/>
                  </a:endParaRPr>
                </a:p>
              </p:txBody>
            </p:sp>
            <p:sp>
              <p:nvSpPr>
                <p:cNvPr id="461" name="Rectangle 120"/>
                <p:cNvSpPr>
                  <a:spLocks noChangeArrowheads="1"/>
                </p:cNvSpPr>
                <p:nvPr/>
              </p:nvSpPr>
              <p:spPr bwMode="auto">
                <a:xfrm>
                  <a:off x="1289"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N</a:t>
                  </a:r>
                  <a:endParaRPr kumimoji="0" lang="en-GB" sz="600" b="0" i="0" u="none" strike="noStrike" kern="0" cap="none" spc="0" normalizeH="0" baseline="0" noProof="0" smtClean="0">
                    <a:ln>
                      <a:noFill/>
                    </a:ln>
                    <a:solidFill>
                      <a:srgbClr val="000000"/>
                    </a:solidFill>
                    <a:effectLst/>
                    <a:uLnTx/>
                    <a:uFillTx/>
                  </a:endParaRPr>
                </a:p>
              </p:txBody>
            </p:sp>
            <p:sp>
              <p:nvSpPr>
                <p:cNvPr id="462" name="Rectangle 121"/>
                <p:cNvSpPr>
                  <a:spLocks noChangeArrowheads="1"/>
                </p:cNvSpPr>
                <p:nvPr/>
              </p:nvSpPr>
              <p:spPr bwMode="auto">
                <a:xfrm>
                  <a:off x="1351"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D</a:t>
                  </a:r>
                  <a:endParaRPr kumimoji="0" lang="en-GB" sz="600" b="0" i="0" u="none" strike="noStrike" kern="0" cap="none" spc="0" normalizeH="0" baseline="0" noProof="0" smtClean="0">
                    <a:ln>
                      <a:noFill/>
                    </a:ln>
                    <a:solidFill>
                      <a:srgbClr val="000000"/>
                    </a:solidFill>
                    <a:effectLst/>
                    <a:uLnTx/>
                    <a:uFillTx/>
                  </a:endParaRPr>
                </a:p>
              </p:txBody>
            </p:sp>
          </p:grpSp>
          <p:sp>
            <p:nvSpPr>
              <p:cNvPr id="348" name="Freeform 123"/>
              <p:cNvSpPr>
                <a:spLocks noEditPoints="1"/>
              </p:cNvSpPr>
              <p:nvPr/>
            </p:nvSpPr>
            <p:spPr bwMode="auto">
              <a:xfrm>
                <a:off x="6032500" y="838200"/>
                <a:ext cx="7938" cy="5191125"/>
              </a:xfrm>
              <a:custGeom>
                <a:avLst/>
                <a:gdLst>
                  <a:gd name="T0" fmla="*/ 2147483647 w 12"/>
                  <a:gd name="T1" fmla="*/ 2147483647 h 6539"/>
                  <a:gd name="T2" fmla="*/ 2147483647 w 12"/>
                  <a:gd name="T3" fmla="*/ 2147483647 h 6539"/>
                  <a:gd name="T4" fmla="*/ 2147483647 w 12"/>
                  <a:gd name="T5" fmla="*/ 2147483647 h 6539"/>
                  <a:gd name="T6" fmla="*/ 2147483647 w 12"/>
                  <a:gd name="T7" fmla="*/ 2147483647 h 6539"/>
                  <a:gd name="T8" fmla="*/ 0 w 12"/>
                  <a:gd name="T9" fmla="*/ 2147483647 h 6539"/>
                  <a:gd name="T10" fmla="*/ 2147483647 w 12"/>
                  <a:gd name="T11" fmla="*/ 2147483647 h 6539"/>
                  <a:gd name="T12" fmla="*/ 2147483647 w 12"/>
                  <a:gd name="T13" fmla="*/ 2147483647 h 6539"/>
                  <a:gd name="T14" fmla="*/ 2147483647 w 12"/>
                  <a:gd name="T15" fmla="*/ 2147483647 h 6539"/>
                  <a:gd name="T16" fmla="*/ 2147483647 w 12"/>
                  <a:gd name="T17" fmla="*/ 2147483647 h 6539"/>
                  <a:gd name="T18" fmla="*/ 0 w 12"/>
                  <a:gd name="T19" fmla="*/ 2147483647 h 6539"/>
                  <a:gd name="T20" fmla="*/ 2147483647 w 12"/>
                  <a:gd name="T21" fmla="*/ 2147483647 h 6539"/>
                  <a:gd name="T22" fmla="*/ 2147483647 w 12"/>
                  <a:gd name="T23" fmla="*/ 2147483647 h 6539"/>
                  <a:gd name="T24" fmla="*/ 2147483647 w 12"/>
                  <a:gd name="T25" fmla="*/ 2147483647 h 6539"/>
                  <a:gd name="T26" fmla="*/ 2147483647 w 12"/>
                  <a:gd name="T27" fmla="*/ 2147483647 h 6539"/>
                  <a:gd name="T28" fmla="*/ 0 w 12"/>
                  <a:gd name="T29" fmla="*/ 2147483647 h 6539"/>
                  <a:gd name="T30" fmla="*/ 2147483647 w 12"/>
                  <a:gd name="T31" fmla="*/ 2147483647 h 6539"/>
                  <a:gd name="T32" fmla="*/ 2147483647 w 12"/>
                  <a:gd name="T33" fmla="*/ 2147483647 h 6539"/>
                  <a:gd name="T34" fmla="*/ 2147483647 w 12"/>
                  <a:gd name="T35" fmla="*/ 2147483647 h 6539"/>
                  <a:gd name="T36" fmla="*/ 2147483647 w 12"/>
                  <a:gd name="T37" fmla="*/ 2147483647 h 6539"/>
                  <a:gd name="T38" fmla="*/ 0 w 12"/>
                  <a:gd name="T39" fmla="*/ 2147483647 h 6539"/>
                  <a:gd name="T40" fmla="*/ 2147483647 w 12"/>
                  <a:gd name="T41" fmla="*/ 2147483647 h 6539"/>
                  <a:gd name="T42" fmla="*/ 2147483647 w 12"/>
                  <a:gd name="T43" fmla="*/ 2147483647 h 6539"/>
                  <a:gd name="T44" fmla="*/ 2147483647 w 12"/>
                  <a:gd name="T45" fmla="*/ 2147483647 h 6539"/>
                  <a:gd name="T46" fmla="*/ 2147483647 w 12"/>
                  <a:gd name="T47" fmla="*/ 2147483647 h 6539"/>
                  <a:gd name="T48" fmla="*/ 0 w 12"/>
                  <a:gd name="T49" fmla="*/ 2147483647 h 6539"/>
                  <a:gd name="T50" fmla="*/ 2147483647 w 12"/>
                  <a:gd name="T51" fmla="*/ 2147483647 h 6539"/>
                  <a:gd name="T52" fmla="*/ 2147483647 w 12"/>
                  <a:gd name="T53" fmla="*/ 2147483647 h 6539"/>
                  <a:gd name="T54" fmla="*/ 2147483647 w 12"/>
                  <a:gd name="T55" fmla="*/ 2147483647 h 6539"/>
                  <a:gd name="T56" fmla="*/ 2147483647 w 12"/>
                  <a:gd name="T57" fmla="*/ 2147483647 h 6539"/>
                  <a:gd name="T58" fmla="*/ 0 w 12"/>
                  <a:gd name="T59" fmla="*/ 2147483647 h 6539"/>
                  <a:gd name="T60" fmla="*/ 2147483647 w 12"/>
                  <a:gd name="T61" fmla="*/ 2147483647 h 6539"/>
                  <a:gd name="T62" fmla="*/ 2147483647 w 12"/>
                  <a:gd name="T63" fmla="*/ 2147483647 h 6539"/>
                  <a:gd name="T64" fmla="*/ 2147483647 w 12"/>
                  <a:gd name="T65" fmla="*/ 2147483647 h 6539"/>
                  <a:gd name="T66" fmla="*/ 2147483647 w 12"/>
                  <a:gd name="T67" fmla="*/ 2147483647 h 6539"/>
                  <a:gd name="T68" fmla="*/ 0 w 12"/>
                  <a:gd name="T69" fmla="*/ 2147483647 h 6539"/>
                  <a:gd name="T70" fmla="*/ 2147483647 w 12"/>
                  <a:gd name="T71" fmla="*/ 2147483647 h 6539"/>
                  <a:gd name="T72" fmla="*/ 2147483647 w 12"/>
                  <a:gd name="T73" fmla="*/ 2147483647 h 6539"/>
                  <a:gd name="T74" fmla="*/ 2147483647 w 12"/>
                  <a:gd name="T75" fmla="*/ 2147483647 h 6539"/>
                  <a:gd name="T76" fmla="*/ 2147483647 w 12"/>
                  <a:gd name="T77" fmla="*/ 2147483647 h 6539"/>
                  <a:gd name="T78" fmla="*/ 0 w 12"/>
                  <a:gd name="T79" fmla="*/ 2147483647 h 6539"/>
                  <a:gd name="T80" fmla="*/ 2147483647 w 12"/>
                  <a:gd name="T81" fmla="*/ 2147483647 h 6539"/>
                  <a:gd name="T82" fmla="*/ 2147483647 w 12"/>
                  <a:gd name="T83" fmla="*/ 2147483647 h 6539"/>
                  <a:gd name="T84" fmla="*/ 2147483647 w 12"/>
                  <a:gd name="T85" fmla="*/ 2147483647 h 6539"/>
                  <a:gd name="T86" fmla="*/ 2147483647 w 12"/>
                  <a:gd name="T87" fmla="*/ 2147483647 h 6539"/>
                  <a:gd name="T88" fmla="*/ 0 w 12"/>
                  <a:gd name="T89" fmla="*/ 2147483647 h 6539"/>
                  <a:gd name="T90" fmla="*/ 2147483647 w 12"/>
                  <a:gd name="T91" fmla="*/ 2147483647 h 6539"/>
                  <a:gd name="T92" fmla="*/ 2147483647 w 12"/>
                  <a:gd name="T93" fmla="*/ 2147483647 h 6539"/>
                  <a:gd name="T94" fmla="*/ 2147483647 w 12"/>
                  <a:gd name="T95" fmla="*/ 2147483647 h 6539"/>
                  <a:gd name="T96" fmla="*/ 2147483647 w 12"/>
                  <a:gd name="T97" fmla="*/ 2147483647 h 6539"/>
                  <a:gd name="T98" fmla="*/ 0 w 12"/>
                  <a:gd name="T99" fmla="*/ 2147483647 h 6539"/>
                  <a:gd name="T100" fmla="*/ 2147483647 w 12"/>
                  <a:gd name="T101" fmla="*/ 2147483647 h 6539"/>
                  <a:gd name="T102" fmla="*/ 2147483647 w 12"/>
                  <a:gd name="T103" fmla="*/ 2147483647 h 6539"/>
                  <a:gd name="T104" fmla="*/ 2147483647 w 12"/>
                  <a:gd name="T105" fmla="*/ 2147483647 h 6539"/>
                  <a:gd name="T106" fmla="*/ 2147483647 w 12"/>
                  <a:gd name="T107" fmla="*/ 2147483647 h 6539"/>
                  <a:gd name="T108" fmla="*/ 0 w 12"/>
                  <a:gd name="T109" fmla="*/ 2147483647 h 6539"/>
                  <a:gd name="T110" fmla="*/ 2147483647 w 12"/>
                  <a:gd name="T111" fmla="*/ 2147483647 h 6539"/>
                  <a:gd name="T112" fmla="*/ 2147483647 w 12"/>
                  <a:gd name="T113" fmla="*/ 2147483647 h 6539"/>
                  <a:gd name="T114" fmla="*/ 2147483647 w 12"/>
                  <a:gd name="T115" fmla="*/ 2147483647 h 6539"/>
                  <a:gd name="T116" fmla="*/ 2147483647 w 12"/>
                  <a:gd name="T117" fmla="*/ 2147483647 h 6539"/>
                  <a:gd name="T118" fmla="*/ 0 w 12"/>
                  <a:gd name="T119" fmla="*/ 2147483647 h 65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
                  <a:gd name="T181" fmla="*/ 0 h 6539"/>
                  <a:gd name="T182" fmla="*/ 12 w 12"/>
                  <a:gd name="T183" fmla="*/ 6539 h 65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 h="6539">
                    <a:moveTo>
                      <a:pt x="0" y="6533"/>
                    </a:moveTo>
                    <a:lnTo>
                      <a:pt x="0" y="6453"/>
                    </a:lnTo>
                    <a:lnTo>
                      <a:pt x="1" y="6451"/>
                    </a:lnTo>
                    <a:lnTo>
                      <a:pt x="2" y="6450"/>
                    </a:lnTo>
                    <a:lnTo>
                      <a:pt x="3" y="6449"/>
                    </a:lnTo>
                    <a:lnTo>
                      <a:pt x="6" y="6449"/>
                    </a:lnTo>
                    <a:lnTo>
                      <a:pt x="8" y="6449"/>
                    </a:lnTo>
                    <a:lnTo>
                      <a:pt x="9" y="6450"/>
                    </a:lnTo>
                    <a:lnTo>
                      <a:pt x="10" y="6451"/>
                    </a:lnTo>
                    <a:lnTo>
                      <a:pt x="12" y="6453"/>
                    </a:lnTo>
                    <a:lnTo>
                      <a:pt x="12" y="6533"/>
                    </a:lnTo>
                    <a:lnTo>
                      <a:pt x="10" y="6536"/>
                    </a:lnTo>
                    <a:lnTo>
                      <a:pt x="9" y="6538"/>
                    </a:lnTo>
                    <a:lnTo>
                      <a:pt x="8" y="6539"/>
                    </a:lnTo>
                    <a:lnTo>
                      <a:pt x="6" y="6539"/>
                    </a:lnTo>
                    <a:lnTo>
                      <a:pt x="3" y="6539"/>
                    </a:lnTo>
                    <a:lnTo>
                      <a:pt x="2" y="6538"/>
                    </a:lnTo>
                    <a:lnTo>
                      <a:pt x="1" y="6536"/>
                    </a:lnTo>
                    <a:lnTo>
                      <a:pt x="0" y="6533"/>
                    </a:lnTo>
                    <a:close/>
                    <a:moveTo>
                      <a:pt x="0" y="6397"/>
                    </a:moveTo>
                    <a:lnTo>
                      <a:pt x="0" y="6317"/>
                    </a:lnTo>
                    <a:lnTo>
                      <a:pt x="1" y="6315"/>
                    </a:lnTo>
                    <a:lnTo>
                      <a:pt x="2" y="6312"/>
                    </a:lnTo>
                    <a:lnTo>
                      <a:pt x="3" y="6311"/>
                    </a:lnTo>
                    <a:lnTo>
                      <a:pt x="6" y="6311"/>
                    </a:lnTo>
                    <a:lnTo>
                      <a:pt x="8" y="6311"/>
                    </a:lnTo>
                    <a:lnTo>
                      <a:pt x="9" y="6312"/>
                    </a:lnTo>
                    <a:lnTo>
                      <a:pt x="10" y="6315"/>
                    </a:lnTo>
                    <a:lnTo>
                      <a:pt x="12" y="6317"/>
                    </a:lnTo>
                    <a:lnTo>
                      <a:pt x="12" y="6397"/>
                    </a:lnTo>
                    <a:lnTo>
                      <a:pt x="10" y="6398"/>
                    </a:lnTo>
                    <a:lnTo>
                      <a:pt x="9" y="6401"/>
                    </a:lnTo>
                    <a:lnTo>
                      <a:pt x="8" y="6402"/>
                    </a:lnTo>
                    <a:lnTo>
                      <a:pt x="6" y="6402"/>
                    </a:lnTo>
                    <a:lnTo>
                      <a:pt x="3" y="6402"/>
                    </a:lnTo>
                    <a:lnTo>
                      <a:pt x="2" y="6401"/>
                    </a:lnTo>
                    <a:lnTo>
                      <a:pt x="1" y="6398"/>
                    </a:lnTo>
                    <a:lnTo>
                      <a:pt x="0" y="6397"/>
                    </a:lnTo>
                    <a:close/>
                    <a:moveTo>
                      <a:pt x="0" y="6260"/>
                    </a:moveTo>
                    <a:lnTo>
                      <a:pt x="0" y="6180"/>
                    </a:lnTo>
                    <a:lnTo>
                      <a:pt x="1" y="6177"/>
                    </a:lnTo>
                    <a:lnTo>
                      <a:pt x="2" y="6175"/>
                    </a:lnTo>
                    <a:lnTo>
                      <a:pt x="3" y="6174"/>
                    </a:lnTo>
                    <a:lnTo>
                      <a:pt x="6" y="6174"/>
                    </a:lnTo>
                    <a:lnTo>
                      <a:pt x="8" y="6174"/>
                    </a:lnTo>
                    <a:lnTo>
                      <a:pt x="9" y="6175"/>
                    </a:lnTo>
                    <a:lnTo>
                      <a:pt x="10" y="6177"/>
                    </a:lnTo>
                    <a:lnTo>
                      <a:pt x="12" y="6180"/>
                    </a:lnTo>
                    <a:lnTo>
                      <a:pt x="12" y="6260"/>
                    </a:lnTo>
                    <a:lnTo>
                      <a:pt x="10" y="6262"/>
                    </a:lnTo>
                    <a:lnTo>
                      <a:pt x="9" y="6263"/>
                    </a:lnTo>
                    <a:lnTo>
                      <a:pt x="8" y="6264"/>
                    </a:lnTo>
                    <a:lnTo>
                      <a:pt x="6" y="6266"/>
                    </a:lnTo>
                    <a:lnTo>
                      <a:pt x="3" y="6264"/>
                    </a:lnTo>
                    <a:lnTo>
                      <a:pt x="2" y="6263"/>
                    </a:lnTo>
                    <a:lnTo>
                      <a:pt x="1" y="6262"/>
                    </a:lnTo>
                    <a:lnTo>
                      <a:pt x="0" y="6260"/>
                    </a:lnTo>
                    <a:close/>
                    <a:moveTo>
                      <a:pt x="0" y="6122"/>
                    </a:moveTo>
                    <a:lnTo>
                      <a:pt x="0" y="6042"/>
                    </a:lnTo>
                    <a:lnTo>
                      <a:pt x="1" y="6040"/>
                    </a:lnTo>
                    <a:lnTo>
                      <a:pt x="2" y="6038"/>
                    </a:lnTo>
                    <a:lnTo>
                      <a:pt x="3" y="6037"/>
                    </a:lnTo>
                    <a:lnTo>
                      <a:pt x="6" y="6036"/>
                    </a:lnTo>
                    <a:lnTo>
                      <a:pt x="8" y="6037"/>
                    </a:lnTo>
                    <a:lnTo>
                      <a:pt x="9" y="6038"/>
                    </a:lnTo>
                    <a:lnTo>
                      <a:pt x="10" y="6040"/>
                    </a:lnTo>
                    <a:lnTo>
                      <a:pt x="12" y="6042"/>
                    </a:lnTo>
                    <a:lnTo>
                      <a:pt x="12" y="6122"/>
                    </a:lnTo>
                    <a:lnTo>
                      <a:pt x="10" y="6125"/>
                    </a:lnTo>
                    <a:lnTo>
                      <a:pt x="9" y="6126"/>
                    </a:lnTo>
                    <a:lnTo>
                      <a:pt x="8" y="6127"/>
                    </a:lnTo>
                    <a:lnTo>
                      <a:pt x="6" y="6128"/>
                    </a:lnTo>
                    <a:lnTo>
                      <a:pt x="3" y="6127"/>
                    </a:lnTo>
                    <a:lnTo>
                      <a:pt x="2" y="6126"/>
                    </a:lnTo>
                    <a:lnTo>
                      <a:pt x="1" y="6125"/>
                    </a:lnTo>
                    <a:lnTo>
                      <a:pt x="0" y="6122"/>
                    </a:lnTo>
                    <a:close/>
                    <a:moveTo>
                      <a:pt x="0" y="5985"/>
                    </a:moveTo>
                    <a:lnTo>
                      <a:pt x="0" y="5905"/>
                    </a:lnTo>
                    <a:lnTo>
                      <a:pt x="1" y="5902"/>
                    </a:lnTo>
                    <a:lnTo>
                      <a:pt x="2" y="5901"/>
                    </a:lnTo>
                    <a:lnTo>
                      <a:pt x="3" y="5900"/>
                    </a:lnTo>
                    <a:lnTo>
                      <a:pt x="6" y="5900"/>
                    </a:lnTo>
                    <a:lnTo>
                      <a:pt x="8" y="5900"/>
                    </a:lnTo>
                    <a:lnTo>
                      <a:pt x="9" y="5901"/>
                    </a:lnTo>
                    <a:lnTo>
                      <a:pt x="10" y="5902"/>
                    </a:lnTo>
                    <a:lnTo>
                      <a:pt x="12" y="5905"/>
                    </a:lnTo>
                    <a:lnTo>
                      <a:pt x="12" y="5985"/>
                    </a:lnTo>
                    <a:lnTo>
                      <a:pt x="10" y="5987"/>
                    </a:lnTo>
                    <a:lnTo>
                      <a:pt x="9" y="5989"/>
                    </a:lnTo>
                    <a:lnTo>
                      <a:pt x="8" y="5991"/>
                    </a:lnTo>
                    <a:lnTo>
                      <a:pt x="6" y="5991"/>
                    </a:lnTo>
                    <a:lnTo>
                      <a:pt x="3" y="5991"/>
                    </a:lnTo>
                    <a:lnTo>
                      <a:pt x="2" y="5989"/>
                    </a:lnTo>
                    <a:lnTo>
                      <a:pt x="1" y="5987"/>
                    </a:lnTo>
                    <a:lnTo>
                      <a:pt x="0" y="5985"/>
                    </a:lnTo>
                    <a:close/>
                    <a:moveTo>
                      <a:pt x="0" y="5848"/>
                    </a:moveTo>
                    <a:lnTo>
                      <a:pt x="0" y="5768"/>
                    </a:lnTo>
                    <a:lnTo>
                      <a:pt x="1" y="5766"/>
                    </a:lnTo>
                    <a:lnTo>
                      <a:pt x="2" y="5764"/>
                    </a:lnTo>
                    <a:lnTo>
                      <a:pt x="3" y="5762"/>
                    </a:lnTo>
                    <a:lnTo>
                      <a:pt x="6" y="5762"/>
                    </a:lnTo>
                    <a:lnTo>
                      <a:pt x="8" y="5762"/>
                    </a:lnTo>
                    <a:lnTo>
                      <a:pt x="9" y="5764"/>
                    </a:lnTo>
                    <a:lnTo>
                      <a:pt x="10" y="5766"/>
                    </a:lnTo>
                    <a:lnTo>
                      <a:pt x="12" y="5768"/>
                    </a:lnTo>
                    <a:lnTo>
                      <a:pt x="12" y="5848"/>
                    </a:lnTo>
                    <a:lnTo>
                      <a:pt x="10" y="5850"/>
                    </a:lnTo>
                    <a:lnTo>
                      <a:pt x="9" y="5852"/>
                    </a:lnTo>
                    <a:lnTo>
                      <a:pt x="8" y="5853"/>
                    </a:lnTo>
                    <a:lnTo>
                      <a:pt x="6" y="5853"/>
                    </a:lnTo>
                    <a:lnTo>
                      <a:pt x="3" y="5853"/>
                    </a:lnTo>
                    <a:lnTo>
                      <a:pt x="2" y="5852"/>
                    </a:lnTo>
                    <a:lnTo>
                      <a:pt x="1" y="5850"/>
                    </a:lnTo>
                    <a:lnTo>
                      <a:pt x="0" y="5848"/>
                    </a:lnTo>
                    <a:close/>
                    <a:moveTo>
                      <a:pt x="0" y="5711"/>
                    </a:moveTo>
                    <a:lnTo>
                      <a:pt x="0" y="5631"/>
                    </a:lnTo>
                    <a:lnTo>
                      <a:pt x="1" y="5628"/>
                    </a:lnTo>
                    <a:lnTo>
                      <a:pt x="2" y="5626"/>
                    </a:lnTo>
                    <a:lnTo>
                      <a:pt x="3" y="5625"/>
                    </a:lnTo>
                    <a:lnTo>
                      <a:pt x="6" y="5625"/>
                    </a:lnTo>
                    <a:lnTo>
                      <a:pt x="8" y="5625"/>
                    </a:lnTo>
                    <a:lnTo>
                      <a:pt x="9" y="5626"/>
                    </a:lnTo>
                    <a:lnTo>
                      <a:pt x="10" y="5628"/>
                    </a:lnTo>
                    <a:lnTo>
                      <a:pt x="12" y="5631"/>
                    </a:lnTo>
                    <a:lnTo>
                      <a:pt x="12" y="5711"/>
                    </a:lnTo>
                    <a:lnTo>
                      <a:pt x="10" y="5713"/>
                    </a:lnTo>
                    <a:lnTo>
                      <a:pt x="9" y="5714"/>
                    </a:lnTo>
                    <a:lnTo>
                      <a:pt x="8" y="5716"/>
                    </a:lnTo>
                    <a:lnTo>
                      <a:pt x="6" y="5717"/>
                    </a:lnTo>
                    <a:lnTo>
                      <a:pt x="3" y="5716"/>
                    </a:lnTo>
                    <a:lnTo>
                      <a:pt x="2" y="5714"/>
                    </a:lnTo>
                    <a:lnTo>
                      <a:pt x="1" y="5713"/>
                    </a:lnTo>
                    <a:lnTo>
                      <a:pt x="0" y="5711"/>
                    </a:lnTo>
                    <a:close/>
                    <a:moveTo>
                      <a:pt x="0" y="5573"/>
                    </a:moveTo>
                    <a:lnTo>
                      <a:pt x="0" y="5493"/>
                    </a:lnTo>
                    <a:lnTo>
                      <a:pt x="1" y="5491"/>
                    </a:lnTo>
                    <a:lnTo>
                      <a:pt x="2" y="5490"/>
                    </a:lnTo>
                    <a:lnTo>
                      <a:pt x="3" y="5489"/>
                    </a:lnTo>
                    <a:lnTo>
                      <a:pt x="6" y="5487"/>
                    </a:lnTo>
                    <a:lnTo>
                      <a:pt x="8" y="5489"/>
                    </a:lnTo>
                    <a:lnTo>
                      <a:pt x="9" y="5490"/>
                    </a:lnTo>
                    <a:lnTo>
                      <a:pt x="10" y="5491"/>
                    </a:lnTo>
                    <a:lnTo>
                      <a:pt x="12" y="5493"/>
                    </a:lnTo>
                    <a:lnTo>
                      <a:pt x="12" y="5573"/>
                    </a:lnTo>
                    <a:lnTo>
                      <a:pt x="10" y="5576"/>
                    </a:lnTo>
                    <a:lnTo>
                      <a:pt x="9" y="5577"/>
                    </a:lnTo>
                    <a:lnTo>
                      <a:pt x="8" y="5578"/>
                    </a:lnTo>
                    <a:lnTo>
                      <a:pt x="6" y="5579"/>
                    </a:lnTo>
                    <a:lnTo>
                      <a:pt x="3" y="5578"/>
                    </a:lnTo>
                    <a:lnTo>
                      <a:pt x="2" y="5577"/>
                    </a:lnTo>
                    <a:lnTo>
                      <a:pt x="1" y="5576"/>
                    </a:lnTo>
                    <a:lnTo>
                      <a:pt x="0" y="5573"/>
                    </a:lnTo>
                    <a:close/>
                    <a:moveTo>
                      <a:pt x="0" y="5436"/>
                    </a:moveTo>
                    <a:lnTo>
                      <a:pt x="0" y="5356"/>
                    </a:lnTo>
                    <a:lnTo>
                      <a:pt x="1" y="5353"/>
                    </a:lnTo>
                    <a:lnTo>
                      <a:pt x="2" y="5352"/>
                    </a:lnTo>
                    <a:lnTo>
                      <a:pt x="3" y="5351"/>
                    </a:lnTo>
                    <a:lnTo>
                      <a:pt x="6" y="5351"/>
                    </a:lnTo>
                    <a:lnTo>
                      <a:pt x="8" y="5351"/>
                    </a:lnTo>
                    <a:lnTo>
                      <a:pt x="9" y="5352"/>
                    </a:lnTo>
                    <a:lnTo>
                      <a:pt x="10" y="5353"/>
                    </a:lnTo>
                    <a:lnTo>
                      <a:pt x="12" y="5356"/>
                    </a:lnTo>
                    <a:lnTo>
                      <a:pt x="12" y="5436"/>
                    </a:lnTo>
                    <a:lnTo>
                      <a:pt x="10" y="5438"/>
                    </a:lnTo>
                    <a:lnTo>
                      <a:pt x="9" y="5441"/>
                    </a:lnTo>
                    <a:lnTo>
                      <a:pt x="8" y="5442"/>
                    </a:lnTo>
                    <a:lnTo>
                      <a:pt x="6" y="5442"/>
                    </a:lnTo>
                    <a:lnTo>
                      <a:pt x="3" y="5442"/>
                    </a:lnTo>
                    <a:lnTo>
                      <a:pt x="2" y="5441"/>
                    </a:lnTo>
                    <a:lnTo>
                      <a:pt x="1" y="5438"/>
                    </a:lnTo>
                    <a:lnTo>
                      <a:pt x="0" y="5436"/>
                    </a:lnTo>
                    <a:close/>
                    <a:moveTo>
                      <a:pt x="0" y="5300"/>
                    </a:moveTo>
                    <a:lnTo>
                      <a:pt x="0" y="5220"/>
                    </a:lnTo>
                    <a:lnTo>
                      <a:pt x="1" y="5217"/>
                    </a:lnTo>
                    <a:lnTo>
                      <a:pt x="2" y="5215"/>
                    </a:lnTo>
                    <a:lnTo>
                      <a:pt x="3" y="5214"/>
                    </a:lnTo>
                    <a:lnTo>
                      <a:pt x="6" y="5214"/>
                    </a:lnTo>
                    <a:lnTo>
                      <a:pt x="8" y="5214"/>
                    </a:lnTo>
                    <a:lnTo>
                      <a:pt x="9" y="5215"/>
                    </a:lnTo>
                    <a:lnTo>
                      <a:pt x="10" y="5217"/>
                    </a:lnTo>
                    <a:lnTo>
                      <a:pt x="12" y="5220"/>
                    </a:lnTo>
                    <a:lnTo>
                      <a:pt x="12" y="5300"/>
                    </a:lnTo>
                    <a:lnTo>
                      <a:pt x="10" y="5301"/>
                    </a:lnTo>
                    <a:lnTo>
                      <a:pt x="9" y="5303"/>
                    </a:lnTo>
                    <a:lnTo>
                      <a:pt x="8" y="5304"/>
                    </a:lnTo>
                    <a:lnTo>
                      <a:pt x="6" y="5304"/>
                    </a:lnTo>
                    <a:lnTo>
                      <a:pt x="3" y="5304"/>
                    </a:lnTo>
                    <a:lnTo>
                      <a:pt x="2" y="5303"/>
                    </a:lnTo>
                    <a:lnTo>
                      <a:pt x="1" y="5301"/>
                    </a:lnTo>
                    <a:lnTo>
                      <a:pt x="0" y="5300"/>
                    </a:lnTo>
                    <a:close/>
                    <a:moveTo>
                      <a:pt x="0" y="5162"/>
                    </a:moveTo>
                    <a:lnTo>
                      <a:pt x="0" y="5082"/>
                    </a:lnTo>
                    <a:lnTo>
                      <a:pt x="1" y="5080"/>
                    </a:lnTo>
                    <a:lnTo>
                      <a:pt x="2" y="5077"/>
                    </a:lnTo>
                    <a:lnTo>
                      <a:pt x="3" y="5076"/>
                    </a:lnTo>
                    <a:lnTo>
                      <a:pt x="6" y="5076"/>
                    </a:lnTo>
                    <a:lnTo>
                      <a:pt x="8" y="5076"/>
                    </a:lnTo>
                    <a:lnTo>
                      <a:pt x="9" y="5077"/>
                    </a:lnTo>
                    <a:lnTo>
                      <a:pt x="10" y="5080"/>
                    </a:lnTo>
                    <a:lnTo>
                      <a:pt x="12" y="5082"/>
                    </a:lnTo>
                    <a:lnTo>
                      <a:pt x="12" y="5162"/>
                    </a:lnTo>
                    <a:lnTo>
                      <a:pt x="10" y="5165"/>
                    </a:lnTo>
                    <a:lnTo>
                      <a:pt x="9" y="5166"/>
                    </a:lnTo>
                    <a:lnTo>
                      <a:pt x="8" y="5167"/>
                    </a:lnTo>
                    <a:lnTo>
                      <a:pt x="6" y="5168"/>
                    </a:lnTo>
                    <a:lnTo>
                      <a:pt x="3" y="5167"/>
                    </a:lnTo>
                    <a:lnTo>
                      <a:pt x="2" y="5166"/>
                    </a:lnTo>
                    <a:lnTo>
                      <a:pt x="1" y="5165"/>
                    </a:lnTo>
                    <a:lnTo>
                      <a:pt x="0" y="5162"/>
                    </a:lnTo>
                    <a:close/>
                    <a:moveTo>
                      <a:pt x="0" y="5025"/>
                    </a:moveTo>
                    <a:lnTo>
                      <a:pt x="0" y="4945"/>
                    </a:lnTo>
                    <a:lnTo>
                      <a:pt x="1" y="4942"/>
                    </a:lnTo>
                    <a:lnTo>
                      <a:pt x="2" y="4941"/>
                    </a:lnTo>
                    <a:lnTo>
                      <a:pt x="3" y="4940"/>
                    </a:lnTo>
                    <a:lnTo>
                      <a:pt x="6" y="4939"/>
                    </a:lnTo>
                    <a:lnTo>
                      <a:pt x="8" y="4940"/>
                    </a:lnTo>
                    <a:lnTo>
                      <a:pt x="9" y="4941"/>
                    </a:lnTo>
                    <a:lnTo>
                      <a:pt x="10" y="4942"/>
                    </a:lnTo>
                    <a:lnTo>
                      <a:pt x="12" y="4945"/>
                    </a:lnTo>
                    <a:lnTo>
                      <a:pt x="12" y="5025"/>
                    </a:lnTo>
                    <a:lnTo>
                      <a:pt x="10" y="5027"/>
                    </a:lnTo>
                    <a:lnTo>
                      <a:pt x="9" y="5028"/>
                    </a:lnTo>
                    <a:lnTo>
                      <a:pt x="8" y="5029"/>
                    </a:lnTo>
                    <a:lnTo>
                      <a:pt x="6" y="5031"/>
                    </a:lnTo>
                    <a:lnTo>
                      <a:pt x="3" y="5029"/>
                    </a:lnTo>
                    <a:lnTo>
                      <a:pt x="2" y="5028"/>
                    </a:lnTo>
                    <a:lnTo>
                      <a:pt x="1" y="5027"/>
                    </a:lnTo>
                    <a:lnTo>
                      <a:pt x="0" y="5025"/>
                    </a:lnTo>
                    <a:close/>
                    <a:moveTo>
                      <a:pt x="0" y="4887"/>
                    </a:moveTo>
                    <a:lnTo>
                      <a:pt x="0" y="4807"/>
                    </a:lnTo>
                    <a:lnTo>
                      <a:pt x="1" y="4805"/>
                    </a:lnTo>
                    <a:lnTo>
                      <a:pt x="2" y="4803"/>
                    </a:lnTo>
                    <a:lnTo>
                      <a:pt x="3" y="4802"/>
                    </a:lnTo>
                    <a:lnTo>
                      <a:pt x="6" y="4802"/>
                    </a:lnTo>
                    <a:lnTo>
                      <a:pt x="8" y="4802"/>
                    </a:lnTo>
                    <a:lnTo>
                      <a:pt x="9" y="4803"/>
                    </a:lnTo>
                    <a:lnTo>
                      <a:pt x="10" y="4805"/>
                    </a:lnTo>
                    <a:lnTo>
                      <a:pt x="12" y="4807"/>
                    </a:lnTo>
                    <a:lnTo>
                      <a:pt x="12" y="4887"/>
                    </a:lnTo>
                    <a:lnTo>
                      <a:pt x="10" y="4890"/>
                    </a:lnTo>
                    <a:lnTo>
                      <a:pt x="9" y="4892"/>
                    </a:lnTo>
                    <a:lnTo>
                      <a:pt x="8" y="4893"/>
                    </a:lnTo>
                    <a:lnTo>
                      <a:pt x="6" y="4893"/>
                    </a:lnTo>
                    <a:lnTo>
                      <a:pt x="3" y="4893"/>
                    </a:lnTo>
                    <a:lnTo>
                      <a:pt x="2" y="4892"/>
                    </a:lnTo>
                    <a:lnTo>
                      <a:pt x="1" y="4890"/>
                    </a:lnTo>
                    <a:lnTo>
                      <a:pt x="0" y="4887"/>
                    </a:lnTo>
                    <a:close/>
                    <a:moveTo>
                      <a:pt x="0" y="4751"/>
                    </a:moveTo>
                    <a:lnTo>
                      <a:pt x="0" y="4671"/>
                    </a:lnTo>
                    <a:lnTo>
                      <a:pt x="1" y="4668"/>
                    </a:lnTo>
                    <a:lnTo>
                      <a:pt x="2" y="4666"/>
                    </a:lnTo>
                    <a:lnTo>
                      <a:pt x="3" y="4665"/>
                    </a:lnTo>
                    <a:lnTo>
                      <a:pt x="6" y="4665"/>
                    </a:lnTo>
                    <a:lnTo>
                      <a:pt x="8" y="4665"/>
                    </a:lnTo>
                    <a:lnTo>
                      <a:pt x="9" y="4666"/>
                    </a:lnTo>
                    <a:lnTo>
                      <a:pt x="10" y="4668"/>
                    </a:lnTo>
                    <a:lnTo>
                      <a:pt x="12" y="4671"/>
                    </a:lnTo>
                    <a:lnTo>
                      <a:pt x="12" y="4751"/>
                    </a:lnTo>
                    <a:lnTo>
                      <a:pt x="10" y="4752"/>
                    </a:lnTo>
                    <a:lnTo>
                      <a:pt x="9" y="4754"/>
                    </a:lnTo>
                    <a:lnTo>
                      <a:pt x="8" y="4756"/>
                    </a:lnTo>
                    <a:lnTo>
                      <a:pt x="6" y="4756"/>
                    </a:lnTo>
                    <a:lnTo>
                      <a:pt x="3" y="4756"/>
                    </a:lnTo>
                    <a:lnTo>
                      <a:pt x="2" y="4754"/>
                    </a:lnTo>
                    <a:lnTo>
                      <a:pt x="1" y="4752"/>
                    </a:lnTo>
                    <a:lnTo>
                      <a:pt x="0" y="4751"/>
                    </a:lnTo>
                    <a:close/>
                    <a:moveTo>
                      <a:pt x="0" y="4613"/>
                    </a:moveTo>
                    <a:lnTo>
                      <a:pt x="0" y="4533"/>
                    </a:lnTo>
                    <a:lnTo>
                      <a:pt x="1" y="4531"/>
                    </a:lnTo>
                    <a:lnTo>
                      <a:pt x="2" y="4528"/>
                    </a:lnTo>
                    <a:lnTo>
                      <a:pt x="3" y="4527"/>
                    </a:lnTo>
                    <a:lnTo>
                      <a:pt x="6" y="4527"/>
                    </a:lnTo>
                    <a:lnTo>
                      <a:pt x="8" y="4527"/>
                    </a:lnTo>
                    <a:lnTo>
                      <a:pt x="9" y="4528"/>
                    </a:lnTo>
                    <a:lnTo>
                      <a:pt x="10" y="4531"/>
                    </a:lnTo>
                    <a:lnTo>
                      <a:pt x="12" y="4533"/>
                    </a:lnTo>
                    <a:lnTo>
                      <a:pt x="12" y="4613"/>
                    </a:lnTo>
                    <a:lnTo>
                      <a:pt x="10" y="4616"/>
                    </a:lnTo>
                    <a:lnTo>
                      <a:pt x="9" y="4617"/>
                    </a:lnTo>
                    <a:lnTo>
                      <a:pt x="8" y="4618"/>
                    </a:lnTo>
                    <a:lnTo>
                      <a:pt x="6" y="4619"/>
                    </a:lnTo>
                    <a:lnTo>
                      <a:pt x="3" y="4618"/>
                    </a:lnTo>
                    <a:lnTo>
                      <a:pt x="2" y="4617"/>
                    </a:lnTo>
                    <a:lnTo>
                      <a:pt x="1" y="4616"/>
                    </a:lnTo>
                    <a:lnTo>
                      <a:pt x="0" y="4613"/>
                    </a:lnTo>
                    <a:close/>
                    <a:moveTo>
                      <a:pt x="0" y="4476"/>
                    </a:moveTo>
                    <a:lnTo>
                      <a:pt x="0" y="4396"/>
                    </a:lnTo>
                    <a:lnTo>
                      <a:pt x="1" y="4393"/>
                    </a:lnTo>
                    <a:lnTo>
                      <a:pt x="2" y="4392"/>
                    </a:lnTo>
                    <a:lnTo>
                      <a:pt x="3" y="4391"/>
                    </a:lnTo>
                    <a:lnTo>
                      <a:pt x="6" y="4390"/>
                    </a:lnTo>
                    <a:lnTo>
                      <a:pt x="8" y="4391"/>
                    </a:lnTo>
                    <a:lnTo>
                      <a:pt x="9" y="4392"/>
                    </a:lnTo>
                    <a:lnTo>
                      <a:pt x="10" y="4393"/>
                    </a:lnTo>
                    <a:lnTo>
                      <a:pt x="12" y="4396"/>
                    </a:lnTo>
                    <a:lnTo>
                      <a:pt x="12" y="4476"/>
                    </a:lnTo>
                    <a:lnTo>
                      <a:pt x="10" y="4478"/>
                    </a:lnTo>
                    <a:lnTo>
                      <a:pt x="9" y="4479"/>
                    </a:lnTo>
                    <a:lnTo>
                      <a:pt x="8" y="4481"/>
                    </a:lnTo>
                    <a:lnTo>
                      <a:pt x="6" y="4482"/>
                    </a:lnTo>
                    <a:lnTo>
                      <a:pt x="3" y="4481"/>
                    </a:lnTo>
                    <a:lnTo>
                      <a:pt x="2" y="4479"/>
                    </a:lnTo>
                    <a:lnTo>
                      <a:pt x="1" y="4478"/>
                    </a:lnTo>
                    <a:lnTo>
                      <a:pt x="0" y="4476"/>
                    </a:lnTo>
                    <a:close/>
                    <a:moveTo>
                      <a:pt x="0" y="4338"/>
                    </a:moveTo>
                    <a:lnTo>
                      <a:pt x="0" y="4258"/>
                    </a:lnTo>
                    <a:lnTo>
                      <a:pt x="1" y="4256"/>
                    </a:lnTo>
                    <a:lnTo>
                      <a:pt x="2" y="4255"/>
                    </a:lnTo>
                    <a:lnTo>
                      <a:pt x="3" y="4253"/>
                    </a:lnTo>
                    <a:lnTo>
                      <a:pt x="6" y="4253"/>
                    </a:lnTo>
                    <a:lnTo>
                      <a:pt x="8" y="4253"/>
                    </a:lnTo>
                    <a:lnTo>
                      <a:pt x="9" y="4255"/>
                    </a:lnTo>
                    <a:lnTo>
                      <a:pt x="10" y="4256"/>
                    </a:lnTo>
                    <a:lnTo>
                      <a:pt x="12" y="4258"/>
                    </a:lnTo>
                    <a:lnTo>
                      <a:pt x="12" y="4338"/>
                    </a:lnTo>
                    <a:lnTo>
                      <a:pt x="10" y="4341"/>
                    </a:lnTo>
                    <a:lnTo>
                      <a:pt x="9" y="4343"/>
                    </a:lnTo>
                    <a:lnTo>
                      <a:pt x="8" y="4344"/>
                    </a:lnTo>
                    <a:lnTo>
                      <a:pt x="6" y="4344"/>
                    </a:lnTo>
                    <a:lnTo>
                      <a:pt x="3" y="4344"/>
                    </a:lnTo>
                    <a:lnTo>
                      <a:pt x="2" y="4343"/>
                    </a:lnTo>
                    <a:lnTo>
                      <a:pt x="1" y="4341"/>
                    </a:lnTo>
                    <a:lnTo>
                      <a:pt x="0" y="4338"/>
                    </a:lnTo>
                    <a:close/>
                    <a:moveTo>
                      <a:pt x="0" y="4202"/>
                    </a:moveTo>
                    <a:lnTo>
                      <a:pt x="0" y="4122"/>
                    </a:lnTo>
                    <a:lnTo>
                      <a:pt x="1" y="4120"/>
                    </a:lnTo>
                    <a:lnTo>
                      <a:pt x="2" y="4117"/>
                    </a:lnTo>
                    <a:lnTo>
                      <a:pt x="3" y="4116"/>
                    </a:lnTo>
                    <a:lnTo>
                      <a:pt x="6" y="4116"/>
                    </a:lnTo>
                    <a:lnTo>
                      <a:pt x="8" y="4116"/>
                    </a:lnTo>
                    <a:lnTo>
                      <a:pt x="9" y="4117"/>
                    </a:lnTo>
                    <a:lnTo>
                      <a:pt x="10" y="4120"/>
                    </a:lnTo>
                    <a:lnTo>
                      <a:pt x="12" y="4122"/>
                    </a:lnTo>
                    <a:lnTo>
                      <a:pt x="12" y="4202"/>
                    </a:lnTo>
                    <a:lnTo>
                      <a:pt x="10" y="4203"/>
                    </a:lnTo>
                    <a:lnTo>
                      <a:pt x="9" y="4206"/>
                    </a:lnTo>
                    <a:lnTo>
                      <a:pt x="8" y="4207"/>
                    </a:lnTo>
                    <a:lnTo>
                      <a:pt x="6" y="4207"/>
                    </a:lnTo>
                    <a:lnTo>
                      <a:pt x="3" y="4207"/>
                    </a:lnTo>
                    <a:lnTo>
                      <a:pt x="2" y="4206"/>
                    </a:lnTo>
                    <a:lnTo>
                      <a:pt x="1" y="4203"/>
                    </a:lnTo>
                    <a:lnTo>
                      <a:pt x="0" y="4202"/>
                    </a:lnTo>
                    <a:close/>
                    <a:moveTo>
                      <a:pt x="0" y="4065"/>
                    </a:moveTo>
                    <a:lnTo>
                      <a:pt x="0" y="3984"/>
                    </a:lnTo>
                    <a:lnTo>
                      <a:pt x="1" y="3982"/>
                    </a:lnTo>
                    <a:lnTo>
                      <a:pt x="2" y="3980"/>
                    </a:lnTo>
                    <a:lnTo>
                      <a:pt x="3" y="3978"/>
                    </a:lnTo>
                    <a:lnTo>
                      <a:pt x="6" y="3978"/>
                    </a:lnTo>
                    <a:lnTo>
                      <a:pt x="8" y="3978"/>
                    </a:lnTo>
                    <a:lnTo>
                      <a:pt x="9" y="3980"/>
                    </a:lnTo>
                    <a:lnTo>
                      <a:pt x="10" y="3982"/>
                    </a:lnTo>
                    <a:lnTo>
                      <a:pt x="12" y="3984"/>
                    </a:lnTo>
                    <a:lnTo>
                      <a:pt x="12" y="4065"/>
                    </a:lnTo>
                    <a:lnTo>
                      <a:pt x="10" y="4067"/>
                    </a:lnTo>
                    <a:lnTo>
                      <a:pt x="9" y="4068"/>
                    </a:lnTo>
                    <a:lnTo>
                      <a:pt x="8" y="4069"/>
                    </a:lnTo>
                    <a:lnTo>
                      <a:pt x="6" y="4071"/>
                    </a:lnTo>
                    <a:lnTo>
                      <a:pt x="3" y="4069"/>
                    </a:lnTo>
                    <a:lnTo>
                      <a:pt x="2" y="4068"/>
                    </a:lnTo>
                    <a:lnTo>
                      <a:pt x="1" y="4067"/>
                    </a:lnTo>
                    <a:lnTo>
                      <a:pt x="0" y="4065"/>
                    </a:lnTo>
                    <a:close/>
                    <a:moveTo>
                      <a:pt x="0" y="3927"/>
                    </a:moveTo>
                    <a:lnTo>
                      <a:pt x="0" y="3847"/>
                    </a:lnTo>
                    <a:lnTo>
                      <a:pt x="1" y="3845"/>
                    </a:lnTo>
                    <a:lnTo>
                      <a:pt x="2" y="3843"/>
                    </a:lnTo>
                    <a:lnTo>
                      <a:pt x="3" y="3842"/>
                    </a:lnTo>
                    <a:lnTo>
                      <a:pt x="6" y="3841"/>
                    </a:lnTo>
                    <a:lnTo>
                      <a:pt x="8" y="3842"/>
                    </a:lnTo>
                    <a:lnTo>
                      <a:pt x="9" y="3843"/>
                    </a:lnTo>
                    <a:lnTo>
                      <a:pt x="10" y="3845"/>
                    </a:lnTo>
                    <a:lnTo>
                      <a:pt x="12" y="3847"/>
                    </a:lnTo>
                    <a:lnTo>
                      <a:pt x="12" y="3927"/>
                    </a:lnTo>
                    <a:lnTo>
                      <a:pt x="10" y="3929"/>
                    </a:lnTo>
                    <a:lnTo>
                      <a:pt x="9" y="3931"/>
                    </a:lnTo>
                    <a:lnTo>
                      <a:pt x="8" y="3932"/>
                    </a:lnTo>
                    <a:lnTo>
                      <a:pt x="6" y="3933"/>
                    </a:lnTo>
                    <a:lnTo>
                      <a:pt x="3" y="3932"/>
                    </a:lnTo>
                    <a:lnTo>
                      <a:pt x="2" y="3931"/>
                    </a:lnTo>
                    <a:lnTo>
                      <a:pt x="1" y="3929"/>
                    </a:lnTo>
                    <a:lnTo>
                      <a:pt x="0" y="3927"/>
                    </a:lnTo>
                    <a:close/>
                    <a:moveTo>
                      <a:pt x="0" y="3790"/>
                    </a:moveTo>
                    <a:lnTo>
                      <a:pt x="0" y="3709"/>
                    </a:lnTo>
                    <a:lnTo>
                      <a:pt x="1" y="3707"/>
                    </a:lnTo>
                    <a:lnTo>
                      <a:pt x="2" y="3706"/>
                    </a:lnTo>
                    <a:lnTo>
                      <a:pt x="3" y="3705"/>
                    </a:lnTo>
                    <a:lnTo>
                      <a:pt x="6" y="3705"/>
                    </a:lnTo>
                    <a:lnTo>
                      <a:pt x="8" y="3705"/>
                    </a:lnTo>
                    <a:lnTo>
                      <a:pt x="9" y="3706"/>
                    </a:lnTo>
                    <a:lnTo>
                      <a:pt x="10" y="3707"/>
                    </a:lnTo>
                    <a:lnTo>
                      <a:pt x="12" y="3709"/>
                    </a:lnTo>
                    <a:lnTo>
                      <a:pt x="12" y="3790"/>
                    </a:lnTo>
                    <a:lnTo>
                      <a:pt x="10" y="3792"/>
                    </a:lnTo>
                    <a:lnTo>
                      <a:pt x="9" y="3794"/>
                    </a:lnTo>
                    <a:lnTo>
                      <a:pt x="8" y="3796"/>
                    </a:lnTo>
                    <a:lnTo>
                      <a:pt x="6" y="3796"/>
                    </a:lnTo>
                    <a:lnTo>
                      <a:pt x="3" y="3796"/>
                    </a:lnTo>
                    <a:lnTo>
                      <a:pt x="2" y="3794"/>
                    </a:lnTo>
                    <a:lnTo>
                      <a:pt x="1" y="3792"/>
                    </a:lnTo>
                    <a:lnTo>
                      <a:pt x="0" y="3790"/>
                    </a:lnTo>
                    <a:close/>
                    <a:moveTo>
                      <a:pt x="0" y="3653"/>
                    </a:moveTo>
                    <a:lnTo>
                      <a:pt x="0" y="3573"/>
                    </a:lnTo>
                    <a:lnTo>
                      <a:pt x="1" y="3571"/>
                    </a:lnTo>
                    <a:lnTo>
                      <a:pt x="2" y="3568"/>
                    </a:lnTo>
                    <a:lnTo>
                      <a:pt x="3" y="3567"/>
                    </a:lnTo>
                    <a:lnTo>
                      <a:pt x="6" y="3567"/>
                    </a:lnTo>
                    <a:lnTo>
                      <a:pt x="8" y="3567"/>
                    </a:lnTo>
                    <a:lnTo>
                      <a:pt x="9" y="3568"/>
                    </a:lnTo>
                    <a:lnTo>
                      <a:pt x="10" y="3571"/>
                    </a:lnTo>
                    <a:lnTo>
                      <a:pt x="12" y="3573"/>
                    </a:lnTo>
                    <a:lnTo>
                      <a:pt x="12" y="3653"/>
                    </a:lnTo>
                    <a:lnTo>
                      <a:pt x="10" y="3654"/>
                    </a:lnTo>
                    <a:lnTo>
                      <a:pt x="9" y="3657"/>
                    </a:lnTo>
                    <a:lnTo>
                      <a:pt x="8" y="3658"/>
                    </a:lnTo>
                    <a:lnTo>
                      <a:pt x="6" y="3658"/>
                    </a:lnTo>
                    <a:lnTo>
                      <a:pt x="3" y="3658"/>
                    </a:lnTo>
                    <a:lnTo>
                      <a:pt x="2" y="3657"/>
                    </a:lnTo>
                    <a:lnTo>
                      <a:pt x="1" y="3654"/>
                    </a:lnTo>
                    <a:lnTo>
                      <a:pt x="0" y="3653"/>
                    </a:lnTo>
                    <a:close/>
                    <a:moveTo>
                      <a:pt x="0" y="3516"/>
                    </a:moveTo>
                    <a:lnTo>
                      <a:pt x="0" y="3436"/>
                    </a:lnTo>
                    <a:lnTo>
                      <a:pt x="1" y="3433"/>
                    </a:lnTo>
                    <a:lnTo>
                      <a:pt x="2" y="3431"/>
                    </a:lnTo>
                    <a:lnTo>
                      <a:pt x="3" y="3430"/>
                    </a:lnTo>
                    <a:lnTo>
                      <a:pt x="6" y="3430"/>
                    </a:lnTo>
                    <a:lnTo>
                      <a:pt x="8" y="3430"/>
                    </a:lnTo>
                    <a:lnTo>
                      <a:pt x="9" y="3431"/>
                    </a:lnTo>
                    <a:lnTo>
                      <a:pt x="10" y="3433"/>
                    </a:lnTo>
                    <a:lnTo>
                      <a:pt x="12" y="3436"/>
                    </a:lnTo>
                    <a:lnTo>
                      <a:pt x="12" y="3516"/>
                    </a:lnTo>
                    <a:lnTo>
                      <a:pt x="10" y="3518"/>
                    </a:lnTo>
                    <a:lnTo>
                      <a:pt x="9" y="3519"/>
                    </a:lnTo>
                    <a:lnTo>
                      <a:pt x="8" y="3521"/>
                    </a:lnTo>
                    <a:lnTo>
                      <a:pt x="6" y="3522"/>
                    </a:lnTo>
                    <a:lnTo>
                      <a:pt x="3" y="3521"/>
                    </a:lnTo>
                    <a:lnTo>
                      <a:pt x="2" y="3519"/>
                    </a:lnTo>
                    <a:lnTo>
                      <a:pt x="1" y="3518"/>
                    </a:lnTo>
                    <a:lnTo>
                      <a:pt x="0" y="3516"/>
                    </a:lnTo>
                    <a:close/>
                    <a:moveTo>
                      <a:pt x="0" y="3378"/>
                    </a:moveTo>
                    <a:lnTo>
                      <a:pt x="0" y="3298"/>
                    </a:lnTo>
                    <a:lnTo>
                      <a:pt x="1" y="3296"/>
                    </a:lnTo>
                    <a:lnTo>
                      <a:pt x="2" y="3295"/>
                    </a:lnTo>
                    <a:lnTo>
                      <a:pt x="3" y="3293"/>
                    </a:lnTo>
                    <a:lnTo>
                      <a:pt x="6" y="3292"/>
                    </a:lnTo>
                    <a:lnTo>
                      <a:pt x="8" y="3293"/>
                    </a:lnTo>
                    <a:lnTo>
                      <a:pt x="9" y="3295"/>
                    </a:lnTo>
                    <a:lnTo>
                      <a:pt x="10" y="3296"/>
                    </a:lnTo>
                    <a:lnTo>
                      <a:pt x="12" y="3298"/>
                    </a:lnTo>
                    <a:lnTo>
                      <a:pt x="12" y="3378"/>
                    </a:lnTo>
                    <a:lnTo>
                      <a:pt x="10" y="3381"/>
                    </a:lnTo>
                    <a:lnTo>
                      <a:pt x="9" y="3382"/>
                    </a:lnTo>
                    <a:lnTo>
                      <a:pt x="8" y="3383"/>
                    </a:lnTo>
                    <a:lnTo>
                      <a:pt x="6" y="3384"/>
                    </a:lnTo>
                    <a:lnTo>
                      <a:pt x="3" y="3383"/>
                    </a:lnTo>
                    <a:lnTo>
                      <a:pt x="2" y="3382"/>
                    </a:lnTo>
                    <a:lnTo>
                      <a:pt x="1" y="3381"/>
                    </a:lnTo>
                    <a:lnTo>
                      <a:pt x="0" y="3378"/>
                    </a:lnTo>
                    <a:close/>
                    <a:moveTo>
                      <a:pt x="0" y="3241"/>
                    </a:moveTo>
                    <a:lnTo>
                      <a:pt x="0" y="3161"/>
                    </a:lnTo>
                    <a:lnTo>
                      <a:pt x="1" y="3158"/>
                    </a:lnTo>
                    <a:lnTo>
                      <a:pt x="2" y="3157"/>
                    </a:lnTo>
                    <a:lnTo>
                      <a:pt x="3" y="3156"/>
                    </a:lnTo>
                    <a:lnTo>
                      <a:pt x="6" y="3156"/>
                    </a:lnTo>
                    <a:lnTo>
                      <a:pt x="8" y="3156"/>
                    </a:lnTo>
                    <a:lnTo>
                      <a:pt x="9" y="3157"/>
                    </a:lnTo>
                    <a:lnTo>
                      <a:pt x="10" y="3158"/>
                    </a:lnTo>
                    <a:lnTo>
                      <a:pt x="12" y="3161"/>
                    </a:lnTo>
                    <a:lnTo>
                      <a:pt x="12" y="3241"/>
                    </a:lnTo>
                    <a:lnTo>
                      <a:pt x="10" y="3243"/>
                    </a:lnTo>
                    <a:lnTo>
                      <a:pt x="9" y="3246"/>
                    </a:lnTo>
                    <a:lnTo>
                      <a:pt x="8" y="3247"/>
                    </a:lnTo>
                    <a:lnTo>
                      <a:pt x="6" y="3247"/>
                    </a:lnTo>
                    <a:lnTo>
                      <a:pt x="3" y="3247"/>
                    </a:lnTo>
                    <a:lnTo>
                      <a:pt x="2" y="3246"/>
                    </a:lnTo>
                    <a:lnTo>
                      <a:pt x="1" y="3243"/>
                    </a:lnTo>
                    <a:lnTo>
                      <a:pt x="0" y="3241"/>
                    </a:lnTo>
                    <a:close/>
                    <a:moveTo>
                      <a:pt x="0" y="3105"/>
                    </a:moveTo>
                    <a:lnTo>
                      <a:pt x="0" y="3024"/>
                    </a:lnTo>
                    <a:lnTo>
                      <a:pt x="1" y="3022"/>
                    </a:lnTo>
                    <a:lnTo>
                      <a:pt x="2" y="3020"/>
                    </a:lnTo>
                    <a:lnTo>
                      <a:pt x="3" y="3018"/>
                    </a:lnTo>
                    <a:lnTo>
                      <a:pt x="6" y="3018"/>
                    </a:lnTo>
                    <a:lnTo>
                      <a:pt x="8" y="3018"/>
                    </a:lnTo>
                    <a:lnTo>
                      <a:pt x="9" y="3020"/>
                    </a:lnTo>
                    <a:lnTo>
                      <a:pt x="10" y="3022"/>
                    </a:lnTo>
                    <a:lnTo>
                      <a:pt x="12" y="3024"/>
                    </a:lnTo>
                    <a:lnTo>
                      <a:pt x="12" y="3105"/>
                    </a:lnTo>
                    <a:lnTo>
                      <a:pt x="10" y="3106"/>
                    </a:lnTo>
                    <a:lnTo>
                      <a:pt x="9" y="3108"/>
                    </a:lnTo>
                    <a:lnTo>
                      <a:pt x="8" y="3109"/>
                    </a:lnTo>
                    <a:lnTo>
                      <a:pt x="6" y="3109"/>
                    </a:lnTo>
                    <a:lnTo>
                      <a:pt x="3" y="3109"/>
                    </a:lnTo>
                    <a:lnTo>
                      <a:pt x="2" y="3108"/>
                    </a:lnTo>
                    <a:lnTo>
                      <a:pt x="1" y="3106"/>
                    </a:lnTo>
                    <a:lnTo>
                      <a:pt x="0" y="3105"/>
                    </a:lnTo>
                    <a:close/>
                    <a:moveTo>
                      <a:pt x="0" y="2967"/>
                    </a:moveTo>
                    <a:lnTo>
                      <a:pt x="0" y="2887"/>
                    </a:lnTo>
                    <a:lnTo>
                      <a:pt x="1" y="2885"/>
                    </a:lnTo>
                    <a:lnTo>
                      <a:pt x="2" y="2882"/>
                    </a:lnTo>
                    <a:lnTo>
                      <a:pt x="3" y="2881"/>
                    </a:lnTo>
                    <a:lnTo>
                      <a:pt x="6" y="2881"/>
                    </a:lnTo>
                    <a:lnTo>
                      <a:pt x="8" y="2881"/>
                    </a:lnTo>
                    <a:lnTo>
                      <a:pt x="9" y="2882"/>
                    </a:lnTo>
                    <a:lnTo>
                      <a:pt x="10" y="2885"/>
                    </a:lnTo>
                    <a:lnTo>
                      <a:pt x="12" y="2887"/>
                    </a:lnTo>
                    <a:lnTo>
                      <a:pt x="12" y="2967"/>
                    </a:lnTo>
                    <a:lnTo>
                      <a:pt x="10" y="2969"/>
                    </a:lnTo>
                    <a:lnTo>
                      <a:pt x="9" y="2971"/>
                    </a:lnTo>
                    <a:lnTo>
                      <a:pt x="8" y="2972"/>
                    </a:lnTo>
                    <a:lnTo>
                      <a:pt x="6" y="2973"/>
                    </a:lnTo>
                    <a:lnTo>
                      <a:pt x="3" y="2972"/>
                    </a:lnTo>
                    <a:lnTo>
                      <a:pt x="2" y="2971"/>
                    </a:lnTo>
                    <a:lnTo>
                      <a:pt x="1" y="2969"/>
                    </a:lnTo>
                    <a:lnTo>
                      <a:pt x="0" y="2967"/>
                    </a:lnTo>
                    <a:close/>
                    <a:moveTo>
                      <a:pt x="0" y="2830"/>
                    </a:moveTo>
                    <a:lnTo>
                      <a:pt x="0" y="2749"/>
                    </a:lnTo>
                    <a:lnTo>
                      <a:pt x="1" y="2747"/>
                    </a:lnTo>
                    <a:lnTo>
                      <a:pt x="2" y="2746"/>
                    </a:lnTo>
                    <a:lnTo>
                      <a:pt x="3" y="2745"/>
                    </a:lnTo>
                    <a:lnTo>
                      <a:pt x="6" y="2743"/>
                    </a:lnTo>
                    <a:lnTo>
                      <a:pt x="8" y="2745"/>
                    </a:lnTo>
                    <a:lnTo>
                      <a:pt x="9" y="2746"/>
                    </a:lnTo>
                    <a:lnTo>
                      <a:pt x="10" y="2747"/>
                    </a:lnTo>
                    <a:lnTo>
                      <a:pt x="12" y="2749"/>
                    </a:lnTo>
                    <a:lnTo>
                      <a:pt x="12" y="2830"/>
                    </a:lnTo>
                    <a:lnTo>
                      <a:pt x="10" y="2832"/>
                    </a:lnTo>
                    <a:lnTo>
                      <a:pt x="9" y="2833"/>
                    </a:lnTo>
                    <a:lnTo>
                      <a:pt x="8" y="2834"/>
                    </a:lnTo>
                    <a:lnTo>
                      <a:pt x="6" y="2836"/>
                    </a:lnTo>
                    <a:lnTo>
                      <a:pt x="3" y="2834"/>
                    </a:lnTo>
                    <a:lnTo>
                      <a:pt x="2" y="2833"/>
                    </a:lnTo>
                    <a:lnTo>
                      <a:pt x="1" y="2832"/>
                    </a:lnTo>
                    <a:lnTo>
                      <a:pt x="0" y="2830"/>
                    </a:lnTo>
                    <a:close/>
                    <a:moveTo>
                      <a:pt x="0" y="2692"/>
                    </a:moveTo>
                    <a:lnTo>
                      <a:pt x="0" y="2612"/>
                    </a:lnTo>
                    <a:lnTo>
                      <a:pt x="1" y="2610"/>
                    </a:lnTo>
                    <a:lnTo>
                      <a:pt x="2" y="2608"/>
                    </a:lnTo>
                    <a:lnTo>
                      <a:pt x="3" y="2607"/>
                    </a:lnTo>
                    <a:lnTo>
                      <a:pt x="6" y="2607"/>
                    </a:lnTo>
                    <a:lnTo>
                      <a:pt x="8" y="2607"/>
                    </a:lnTo>
                    <a:lnTo>
                      <a:pt x="9" y="2608"/>
                    </a:lnTo>
                    <a:lnTo>
                      <a:pt x="10" y="2610"/>
                    </a:lnTo>
                    <a:lnTo>
                      <a:pt x="12" y="2612"/>
                    </a:lnTo>
                    <a:lnTo>
                      <a:pt x="12" y="2692"/>
                    </a:lnTo>
                    <a:lnTo>
                      <a:pt x="10" y="2694"/>
                    </a:lnTo>
                    <a:lnTo>
                      <a:pt x="9" y="2697"/>
                    </a:lnTo>
                    <a:lnTo>
                      <a:pt x="8" y="2698"/>
                    </a:lnTo>
                    <a:lnTo>
                      <a:pt x="6" y="2698"/>
                    </a:lnTo>
                    <a:lnTo>
                      <a:pt x="3" y="2698"/>
                    </a:lnTo>
                    <a:lnTo>
                      <a:pt x="2" y="2697"/>
                    </a:lnTo>
                    <a:lnTo>
                      <a:pt x="1" y="2694"/>
                    </a:lnTo>
                    <a:lnTo>
                      <a:pt x="0" y="2692"/>
                    </a:lnTo>
                    <a:close/>
                    <a:moveTo>
                      <a:pt x="0" y="2556"/>
                    </a:moveTo>
                    <a:lnTo>
                      <a:pt x="0" y="2476"/>
                    </a:lnTo>
                    <a:lnTo>
                      <a:pt x="1" y="2473"/>
                    </a:lnTo>
                    <a:lnTo>
                      <a:pt x="2" y="2471"/>
                    </a:lnTo>
                    <a:lnTo>
                      <a:pt x="3" y="2470"/>
                    </a:lnTo>
                    <a:lnTo>
                      <a:pt x="6" y="2470"/>
                    </a:lnTo>
                    <a:lnTo>
                      <a:pt x="8" y="2470"/>
                    </a:lnTo>
                    <a:lnTo>
                      <a:pt x="9" y="2471"/>
                    </a:lnTo>
                    <a:lnTo>
                      <a:pt x="10" y="2473"/>
                    </a:lnTo>
                    <a:lnTo>
                      <a:pt x="12" y="2476"/>
                    </a:lnTo>
                    <a:lnTo>
                      <a:pt x="12" y="2556"/>
                    </a:lnTo>
                    <a:lnTo>
                      <a:pt x="10" y="2557"/>
                    </a:lnTo>
                    <a:lnTo>
                      <a:pt x="9" y="2559"/>
                    </a:lnTo>
                    <a:lnTo>
                      <a:pt x="8" y="2561"/>
                    </a:lnTo>
                    <a:lnTo>
                      <a:pt x="6" y="2561"/>
                    </a:lnTo>
                    <a:lnTo>
                      <a:pt x="3" y="2561"/>
                    </a:lnTo>
                    <a:lnTo>
                      <a:pt x="2" y="2559"/>
                    </a:lnTo>
                    <a:lnTo>
                      <a:pt x="1" y="2557"/>
                    </a:lnTo>
                    <a:lnTo>
                      <a:pt x="0" y="2556"/>
                    </a:lnTo>
                    <a:close/>
                    <a:moveTo>
                      <a:pt x="0" y="2418"/>
                    </a:moveTo>
                    <a:lnTo>
                      <a:pt x="0" y="2338"/>
                    </a:lnTo>
                    <a:lnTo>
                      <a:pt x="1" y="2336"/>
                    </a:lnTo>
                    <a:lnTo>
                      <a:pt x="2" y="2333"/>
                    </a:lnTo>
                    <a:lnTo>
                      <a:pt x="3" y="2332"/>
                    </a:lnTo>
                    <a:lnTo>
                      <a:pt x="6" y="2332"/>
                    </a:lnTo>
                    <a:lnTo>
                      <a:pt x="8" y="2332"/>
                    </a:lnTo>
                    <a:lnTo>
                      <a:pt x="9" y="2333"/>
                    </a:lnTo>
                    <a:lnTo>
                      <a:pt x="10" y="2336"/>
                    </a:lnTo>
                    <a:lnTo>
                      <a:pt x="12" y="2338"/>
                    </a:lnTo>
                    <a:lnTo>
                      <a:pt x="12" y="2418"/>
                    </a:lnTo>
                    <a:lnTo>
                      <a:pt x="10" y="2421"/>
                    </a:lnTo>
                    <a:lnTo>
                      <a:pt x="9" y="2422"/>
                    </a:lnTo>
                    <a:lnTo>
                      <a:pt x="8" y="2423"/>
                    </a:lnTo>
                    <a:lnTo>
                      <a:pt x="6" y="2424"/>
                    </a:lnTo>
                    <a:lnTo>
                      <a:pt x="3" y="2423"/>
                    </a:lnTo>
                    <a:lnTo>
                      <a:pt x="2" y="2422"/>
                    </a:lnTo>
                    <a:lnTo>
                      <a:pt x="1" y="2421"/>
                    </a:lnTo>
                    <a:lnTo>
                      <a:pt x="0" y="2418"/>
                    </a:lnTo>
                    <a:close/>
                    <a:moveTo>
                      <a:pt x="0" y="2281"/>
                    </a:moveTo>
                    <a:lnTo>
                      <a:pt x="0" y="2201"/>
                    </a:lnTo>
                    <a:lnTo>
                      <a:pt x="1" y="2198"/>
                    </a:lnTo>
                    <a:lnTo>
                      <a:pt x="2" y="2197"/>
                    </a:lnTo>
                    <a:lnTo>
                      <a:pt x="3" y="2196"/>
                    </a:lnTo>
                    <a:lnTo>
                      <a:pt x="6" y="2195"/>
                    </a:lnTo>
                    <a:lnTo>
                      <a:pt x="8" y="2196"/>
                    </a:lnTo>
                    <a:lnTo>
                      <a:pt x="9" y="2197"/>
                    </a:lnTo>
                    <a:lnTo>
                      <a:pt x="10" y="2198"/>
                    </a:lnTo>
                    <a:lnTo>
                      <a:pt x="12" y="2201"/>
                    </a:lnTo>
                    <a:lnTo>
                      <a:pt x="12" y="2281"/>
                    </a:lnTo>
                    <a:lnTo>
                      <a:pt x="10" y="2283"/>
                    </a:lnTo>
                    <a:lnTo>
                      <a:pt x="9" y="2284"/>
                    </a:lnTo>
                    <a:lnTo>
                      <a:pt x="8" y="2286"/>
                    </a:lnTo>
                    <a:lnTo>
                      <a:pt x="6" y="2287"/>
                    </a:lnTo>
                    <a:lnTo>
                      <a:pt x="3" y="2286"/>
                    </a:lnTo>
                    <a:lnTo>
                      <a:pt x="2" y="2284"/>
                    </a:lnTo>
                    <a:lnTo>
                      <a:pt x="1" y="2283"/>
                    </a:lnTo>
                    <a:lnTo>
                      <a:pt x="0" y="2281"/>
                    </a:lnTo>
                    <a:close/>
                    <a:moveTo>
                      <a:pt x="0" y="2143"/>
                    </a:moveTo>
                    <a:lnTo>
                      <a:pt x="0" y="2063"/>
                    </a:lnTo>
                    <a:lnTo>
                      <a:pt x="1" y="2061"/>
                    </a:lnTo>
                    <a:lnTo>
                      <a:pt x="2" y="2060"/>
                    </a:lnTo>
                    <a:lnTo>
                      <a:pt x="3" y="2058"/>
                    </a:lnTo>
                    <a:lnTo>
                      <a:pt x="6" y="2058"/>
                    </a:lnTo>
                    <a:lnTo>
                      <a:pt x="8" y="2058"/>
                    </a:lnTo>
                    <a:lnTo>
                      <a:pt x="9" y="2060"/>
                    </a:lnTo>
                    <a:lnTo>
                      <a:pt x="10" y="2061"/>
                    </a:lnTo>
                    <a:lnTo>
                      <a:pt x="12" y="2063"/>
                    </a:lnTo>
                    <a:lnTo>
                      <a:pt x="12" y="2143"/>
                    </a:lnTo>
                    <a:lnTo>
                      <a:pt x="10" y="2146"/>
                    </a:lnTo>
                    <a:lnTo>
                      <a:pt x="9" y="2148"/>
                    </a:lnTo>
                    <a:lnTo>
                      <a:pt x="8" y="2149"/>
                    </a:lnTo>
                    <a:lnTo>
                      <a:pt x="6" y="2149"/>
                    </a:lnTo>
                    <a:lnTo>
                      <a:pt x="3" y="2149"/>
                    </a:lnTo>
                    <a:lnTo>
                      <a:pt x="2" y="2148"/>
                    </a:lnTo>
                    <a:lnTo>
                      <a:pt x="1" y="2146"/>
                    </a:lnTo>
                    <a:lnTo>
                      <a:pt x="0" y="2143"/>
                    </a:lnTo>
                    <a:close/>
                    <a:moveTo>
                      <a:pt x="0" y="2007"/>
                    </a:moveTo>
                    <a:lnTo>
                      <a:pt x="0" y="1927"/>
                    </a:lnTo>
                    <a:lnTo>
                      <a:pt x="1" y="1924"/>
                    </a:lnTo>
                    <a:lnTo>
                      <a:pt x="2" y="1922"/>
                    </a:lnTo>
                    <a:lnTo>
                      <a:pt x="3" y="1921"/>
                    </a:lnTo>
                    <a:lnTo>
                      <a:pt x="6" y="1921"/>
                    </a:lnTo>
                    <a:lnTo>
                      <a:pt x="8" y="1921"/>
                    </a:lnTo>
                    <a:lnTo>
                      <a:pt x="9" y="1922"/>
                    </a:lnTo>
                    <a:lnTo>
                      <a:pt x="10" y="1924"/>
                    </a:lnTo>
                    <a:lnTo>
                      <a:pt x="12" y="1927"/>
                    </a:lnTo>
                    <a:lnTo>
                      <a:pt x="12" y="2007"/>
                    </a:lnTo>
                    <a:lnTo>
                      <a:pt x="10" y="2008"/>
                    </a:lnTo>
                    <a:lnTo>
                      <a:pt x="9" y="2011"/>
                    </a:lnTo>
                    <a:lnTo>
                      <a:pt x="8" y="2012"/>
                    </a:lnTo>
                    <a:lnTo>
                      <a:pt x="6" y="2012"/>
                    </a:lnTo>
                    <a:lnTo>
                      <a:pt x="3" y="2012"/>
                    </a:lnTo>
                    <a:lnTo>
                      <a:pt x="2" y="2011"/>
                    </a:lnTo>
                    <a:lnTo>
                      <a:pt x="1" y="2008"/>
                    </a:lnTo>
                    <a:lnTo>
                      <a:pt x="0" y="2007"/>
                    </a:lnTo>
                    <a:close/>
                    <a:moveTo>
                      <a:pt x="0" y="1869"/>
                    </a:moveTo>
                    <a:lnTo>
                      <a:pt x="0" y="1789"/>
                    </a:lnTo>
                    <a:lnTo>
                      <a:pt x="1" y="1787"/>
                    </a:lnTo>
                    <a:lnTo>
                      <a:pt x="2" y="1785"/>
                    </a:lnTo>
                    <a:lnTo>
                      <a:pt x="3" y="1783"/>
                    </a:lnTo>
                    <a:lnTo>
                      <a:pt x="6" y="1783"/>
                    </a:lnTo>
                    <a:lnTo>
                      <a:pt x="8" y="1783"/>
                    </a:lnTo>
                    <a:lnTo>
                      <a:pt x="9" y="1785"/>
                    </a:lnTo>
                    <a:lnTo>
                      <a:pt x="10" y="1787"/>
                    </a:lnTo>
                    <a:lnTo>
                      <a:pt x="12" y="1789"/>
                    </a:lnTo>
                    <a:lnTo>
                      <a:pt x="12" y="1869"/>
                    </a:lnTo>
                    <a:lnTo>
                      <a:pt x="10" y="1872"/>
                    </a:lnTo>
                    <a:lnTo>
                      <a:pt x="9" y="1873"/>
                    </a:lnTo>
                    <a:lnTo>
                      <a:pt x="8" y="1874"/>
                    </a:lnTo>
                    <a:lnTo>
                      <a:pt x="6" y="1875"/>
                    </a:lnTo>
                    <a:lnTo>
                      <a:pt x="3" y="1874"/>
                    </a:lnTo>
                    <a:lnTo>
                      <a:pt x="2" y="1873"/>
                    </a:lnTo>
                    <a:lnTo>
                      <a:pt x="1" y="1872"/>
                    </a:lnTo>
                    <a:lnTo>
                      <a:pt x="0" y="1869"/>
                    </a:lnTo>
                    <a:close/>
                    <a:moveTo>
                      <a:pt x="0" y="1732"/>
                    </a:moveTo>
                    <a:lnTo>
                      <a:pt x="0" y="1652"/>
                    </a:lnTo>
                    <a:lnTo>
                      <a:pt x="1" y="1649"/>
                    </a:lnTo>
                    <a:lnTo>
                      <a:pt x="2" y="1648"/>
                    </a:lnTo>
                    <a:lnTo>
                      <a:pt x="3" y="1647"/>
                    </a:lnTo>
                    <a:lnTo>
                      <a:pt x="6" y="1646"/>
                    </a:lnTo>
                    <a:lnTo>
                      <a:pt x="8" y="1647"/>
                    </a:lnTo>
                    <a:lnTo>
                      <a:pt x="9" y="1648"/>
                    </a:lnTo>
                    <a:lnTo>
                      <a:pt x="10" y="1649"/>
                    </a:lnTo>
                    <a:lnTo>
                      <a:pt x="12" y="1652"/>
                    </a:lnTo>
                    <a:lnTo>
                      <a:pt x="12" y="1732"/>
                    </a:lnTo>
                    <a:lnTo>
                      <a:pt x="10" y="1734"/>
                    </a:lnTo>
                    <a:lnTo>
                      <a:pt x="9" y="1736"/>
                    </a:lnTo>
                    <a:lnTo>
                      <a:pt x="8" y="1737"/>
                    </a:lnTo>
                    <a:lnTo>
                      <a:pt x="6" y="1738"/>
                    </a:lnTo>
                    <a:lnTo>
                      <a:pt x="3" y="1737"/>
                    </a:lnTo>
                    <a:lnTo>
                      <a:pt x="2" y="1736"/>
                    </a:lnTo>
                    <a:lnTo>
                      <a:pt x="1" y="1734"/>
                    </a:lnTo>
                    <a:lnTo>
                      <a:pt x="0" y="1732"/>
                    </a:lnTo>
                    <a:close/>
                    <a:moveTo>
                      <a:pt x="0" y="1594"/>
                    </a:moveTo>
                    <a:lnTo>
                      <a:pt x="0" y="1514"/>
                    </a:lnTo>
                    <a:lnTo>
                      <a:pt x="1" y="1512"/>
                    </a:lnTo>
                    <a:lnTo>
                      <a:pt x="2" y="1511"/>
                    </a:lnTo>
                    <a:lnTo>
                      <a:pt x="3" y="1510"/>
                    </a:lnTo>
                    <a:lnTo>
                      <a:pt x="6" y="1510"/>
                    </a:lnTo>
                    <a:lnTo>
                      <a:pt x="8" y="1510"/>
                    </a:lnTo>
                    <a:lnTo>
                      <a:pt x="9" y="1511"/>
                    </a:lnTo>
                    <a:lnTo>
                      <a:pt x="10" y="1512"/>
                    </a:lnTo>
                    <a:lnTo>
                      <a:pt x="12" y="1514"/>
                    </a:lnTo>
                    <a:lnTo>
                      <a:pt x="12" y="1594"/>
                    </a:lnTo>
                    <a:lnTo>
                      <a:pt x="10" y="1597"/>
                    </a:lnTo>
                    <a:lnTo>
                      <a:pt x="9" y="1599"/>
                    </a:lnTo>
                    <a:lnTo>
                      <a:pt x="8" y="1600"/>
                    </a:lnTo>
                    <a:lnTo>
                      <a:pt x="6" y="1600"/>
                    </a:lnTo>
                    <a:lnTo>
                      <a:pt x="3" y="1600"/>
                    </a:lnTo>
                    <a:lnTo>
                      <a:pt x="2" y="1599"/>
                    </a:lnTo>
                    <a:lnTo>
                      <a:pt x="1" y="1597"/>
                    </a:lnTo>
                    <a:lnTo>
                      <a:pt x="0" y="1594"/>
                    </a:lnTo>
                    <a:close/>
                    <a:moveTo>
                      <a:pt x="0" y="1458"/>
                    </a:moveTo>
                    <a:lnTo>
                      <a:pt x="0" y="1378"/>
                    </a:lnTo>
                    <a:lnTo>
                      <a:pt x="1" y="1376"/>
                    </a:lnTo>
                    <a:lnTo>
                      <a:pt x="2" y="1373"/>
                    </a:lnTo>
                    <a:lnTo>
                      <a:pt x="3" y="1372"/>
                    </a:lnTo>
                    <a:lnTo>
                      <a:pt x="6" y="1372"/>
                    </a:lnTo>
                    <a:lnTo>
                      <a:pt x="8" y="1372"/>
                    </a:lnTo>
                    <a:lnTo>
                      <a:pt x="9" y="1373"/>
                    </a:lnTo>
                    <a:lnTo>
                      <a:pt x="10" y="1376"/>
                    </a:lnTo>
                    <a:lnTo>
                      <a:pt x="12" y="1378"/>
                    </a:lnTo>
                    <a:lnTo>
                      <a:pt x="12" y="1458"/>
                    </a:lnTo>
                    <a:lnTo>
                      <a:pt x="10" y="1459"/>
                    </a:lnTo>
                    <a:lnTo>
                      <a:pt x="9" y="1462"/>
                    </a:lnTo>
                    <a:lnTo>
                      <a:pt x="8" y="1463"/>
                    </a:lnTo>
                    <a:lnTo>
                      <a:pt x="6" y="1463"/>
                    </a:lnTo>
                    <a:lnTo>
                      <a:pt x="3" y="1463"/>
                    </a:lnTo>
                    <a:lnTo>
                      <a:pt x="2" y="1462"/>
                    </a:lnTo>
                    <a:lnTo>
                      <a:pt x="1" y="1459"/>
                    </a:lnTo>
                    <a:lnTo>
                      <a:pt x="0" y="1458"/>
                    </a:lnTo>
                    <a:close/>
                    <a:moveTo>
                      <a:pt x="0" y="1321"/>
                    </a:moveTo>
                    <a:lnTo>
                      <a:pt x="0" y="1241"/>
                    </a:lnTo>
                    <a:lnTo>
                      <a:pt x="1" y="1238"/>
                    </a:lnTo>
                    <a:lnTo>
                      <a:pt x="2" y="1236"/>
                    </a:lnTo>
                    <a:lnTo>
                      <a:pt x="3" y="1235"/>
                    </a:lnTo>
                    <a:lnTo>
                      <a:pt x="6" y="1235"/>
                    </a:lnTo>
                    <a:lnTo>
                      <a:pt x="8" y="1235"/>
                    </a:lnTo>
                    <a:lnTo>
                      <a:pt x="9" y="1236"/>
                    </a:lnTo>
                    <a:lnTo>
                      <a:pt x="10" y="1238"/>
                    </a:lnTo>
                    <a:lnTo>
                      <a:pt x="12" y="1241"/>
                    </a:lnTo>
                    <a:lnTo>
                      <a:pt x="12" y="1321"/>
                    </a:lnTo>
                    <a:lnTo>
                      <a:pt x="10" y="1323"/>
                    </a:lnTo>
                    <a:lnTo>
                      <a:pt x="9" y="1324"/>
                    </a:lnTo>
                    <a:lnTo>
                      <a:pt x="8" y="1325"/>
                    </a:lnTo>
                    <a:lnTo>
                      <a:pt x="6" y="1327"/>
                    </a:lnTo>
                    <a:lnTo>
                      <a:pt x="3" y="1325"/>
                    </a:lnTo>
                    <a:lnTo>
                      <a:pt x="2" y="1324"/>
                    </a:lnTo>
                    <a:lnTo>
                      <a:pt x="1" y="1323"/>
                    </a:lnTo>
                    <a:lnTo>
                      <a:pt x="0" y="1321"/>
                    </a:lnTo>
                    <a:close/>
                    <a:moveTo>
                      <a:pt x="0" y="1183"/>
                    </a:moveTo>
                    <a:lnTo>
                      <a:pt x="0" y="1103"/>
                    </a:lnTo>
                    <a:lnTo>
                      <a:pt x="1" y="1101"/>
                    </a:lnTo>
                    <a:lnTo>
                      <a:pt x="2" y="1100"/>
                    </a:lnTo>
                    <a:lnTo>
                      <a:pt x="3" y="1098"/>
                    </a:lnTo>
                    <a:lnTo>
                      <a:pt x="6" y="1097"/>
                    </a:lnTo>
                    <a:lnTo>
                      <a:pt x="8" y="1098"/>
                    </a:lnTo>
                    <a:lnTo>
                      <a:pt x="9" y="1100"/>
                    </a:lnTo>
                    <a:lnTo>
                      <a:pt x="10" y="1101"/>
                    </a:lnTo>
                    <a:lnTo>
                      <a:pt x="12" y="1103"/>
                    </a:lnTo>
                    <a:lnTo>
                      <a:pt x="12" y="1183"/>
                    </a:lnTo>
                    <a:lnTo>
                      <a:pt x="10" y="1186"/>
                    </a:lnTo>
                    <a:lnTo>
                      <a:pt x="9" y="1187"/>
                    </a:lnTo>
                    <a:lnTo>
                      <a:pt x="8" y="1188"/>
                    </a:lnTo>
                    <a:lnTo>
                      <a:pt x="6" y="1189"/>
                    </a:lnTo>
                    <a:lnTo>
                      <a:pt x="3" y="1188"/>
                    </a:lnTo>
                    <a:lnTo>
                      <a:pt x="2" y="1187"/>
                    </a:lnTo>
                    <a:lnTo>
                      <a:pt x="1" y="1186"/>
                    </a:lnTo>
                    <a:lnTo>
                      <a:pt x="0" y="1183"/>
                    </a:lnTo>
                    <a:close/>
                    <a:moveTo>
                      <a:pt x="0" y="1046"/>
                    </a:moveTo>
                    <a:lnTo>
                      <a:pt x="0" y="966"/>
                    </a:lnTo>
                    <a:lnTo>
                      <a:pt x="1" y="963"/>
                    </a:lnTo>
                    <a:lnTo>
                      <a:pt x="2" y="962"/>
                    </a:lnTo>
                    <a:lnTo>
                      <a:pt x="3" y="961"/>
                    </a:lnTo>
                    <a:lnTo>
                      <a:pt x="6" y="961"/>
                    </a:lnTo>
                    <a:lnTo>
                      <a:pt x="8" y="961"/>
                    </a:lnTo>
                    <a:lnTo>
                      <a:pt x="9" y="962"/>
                    </a:lnTo>
                    <a:lnTo>
                      <a:pt x="10" y="963"/>
                    </a:lnTo>
                    <a:lnTo>
                      <a:pt x="12" y="966"/>
                    </a:lnTo>
                    <a:lnTo>
                      <a:pt x="12" y="1046"/>
                    </a:lnTo>
                    <a:lnTo>
                      <a:pt x="10" y="1048"/>
                    </a:lnTo>
                    <a:lnTo>
                      <a:pt x="9" y="1050"/>
                    </a:lnTo>
                    <a:lnTo>
                      <a:pt x="8" y="1052"/>
                    </a:lnTo>
                    <a:lnTo>
                      <a:pt x="6" y="1052"/>
                    </a:lnTo>
                    <a:lnTo>
                      <a:pt x="3" y="1052"/>
                    </a:lnTo>
                    <a:lnTo>
                      <a:pt x="2" y="1050"/>
                    </a:lnTo>
                    <a:lnTo>
                      <a:pt x="1" y="1048"/>
                    </a:lnTo>
                    <a:lnTo>
                      <a:pt x="0" y="1046"/>
                    </a:lnTo>
                    <a:close/>
                    <a:moveTo>
                      <a:pt x="0" y="909"/>
                    </a:moveTo>
                    <a:lnTo>
                      <a:pt x="0" y="829"/>
                    </a:lnTo>
                    <a:lnTo>
                      <a:pt x="1" y="827"/>
                    </a:lnTo>
                    <a:lnTo>
                      <a:pt x="2" y="825"/>
                    </a:lnTo>
                    <a:lnTo>
                      <a:pt x="3" y="823"/>
                    </a:lnTo>
                    <a:lnTo>
                      <a:pt x="6" y="823"/>
                    </a:lnTo>
                    <a:lnTo>
                      <a:pt x="8" y="823"/>
                    </a:lnTo>
                    <a:lnTo>
                      <a:pt x="9" y="825"/>
                    </a:lnTo>
                    <a:lnTo>
                      <a:pt x="10" y="827"/>
                    </a:lnTo>
                    <a:lnTo>
                      <a:pt x="12" y="829"/>
                    </a:lnTo>
                    <a:lnTo>
                      <a:pt x="12" y="909"/>
                    </a:lnTo>
                    <a:lnTo>
                      <a:pt x="10" y="911"/>
                    </a:lnTo>
                    <a:lnTo>
                      <a:pt x="9" y="913"/>
                    </a:lnTo>
                    <a:lnTo>
                      <a:pt x="8" y="914"/>
                    </a:lnTo>
                    <a:lnTo>
                      <a:pt x="6" y="914"/>
                    </a:lnTo>
                    <a:lnTo>
                      <a:pt x="3" y="914"/>
                    </a:lnTo>
                    <a:lnTo>
                      <a:pt x="2" y="913"/>
                    </a:lnTo>
                    <a:lnTo>
                      <a:pt x="1" y="911"/>
                    </a:lnTo>
                    <a:lnTo>
                      <a:pt x="0" y="909"/>
                    </a:lnTo>
                    <a:close/>
                    <a:moveTo>
                      <a:pt x="0" y="772"/>
                    </a:moveTo>
                    <a:lnTo>
                      <a:pt x="0" y="692"/>
                    </a:lnTo>
                    <a:lnTo>
                      <a:pt x="1" y="689"/>
                    </a:lnTo>
                    <a:lnTo>
                      <a:pt x="2" y="687"/>
                    </a:lnTo>
                    <a:lnTo>
                      <a:pt x="3" y="686"/>
                    </a:lnTo>
                    <a:lnTo>
                      <a:pt x="6" y="686"/>
                    </a:lnTo>
                    <a:lnTo>
                      <a:pt x="8" y="686"/>
                    </a:lnTo>
                    <a:lnTo>
                      <a:pt x="9" y="687"/>
                    </a:lnTo>
                    <a:lnTo>
                      <a:pt x="10" y="689"/>
                    </a:lnTo>
                    <a:lnTo>
                      <a:pt x="12" y="692"/>
                    </a:lnTo>
                    <a:lnTo>
                      <a:pt x="12" y="772"/>
                    </a:lnTo>
                    <a:lnTo>
                      <a:pt x="10" y="774"/>
                    </a:lnTo>
                    <a:lnTo>
                      <a:pt x="9" y="776"/>
                    </a:lnTo>
                    <a:lnTo>
                      <a:pt x="8" y="777"/>
                    </a:lnTo>
                    <a:lnTo>
                      <a:pt x="6" y="778"/>
                    </a:lnTo>
                    <a:lnTo>
                      <a:pt x="3" y="777"/>
                    </a:lnTo>
                    <a:lnTo>
                      <a:pt x="2" y="776"/>
                    </a:lnTo>
                    <a:lnTo>
                      <a:pt x="1" y="774"/>
                    </a:lnTo>
                    <a:lnTo>
                      <a:pt x="0" y="772"/>
                    </a:lnTo>
                    <a:close/>
                    <a:moveTo>
                      <a:pt x="0" y="634"/>
                    </a:moveTo>
                    <a:lnTo>
                      <a:pt x="0" y="554"/>
                    </a:lnTo>
                    <a:lnTo>
                      <a:pt x="1" y="552"/>
                    </a:lnTo>
                    <a:lnTo>
                      <a:pt x="2" y="551"/>
                    </a:lnTo>
                    <a:lnTo>
                      <a:pt x="3" y="550"/>
                    </a:lnTo>
                    <a:lnTo>
                      <a:pt x="6" y="548"/>
                    </a:lnTo>
                    <a:lnTo>
                      <a:pt x="8" y="550"/>
                    </a:lnTo>
                    <a:lnTo>
                      <a:pt x="9" y="551"/>
                    </a:lnTo>
                    <a:lnTo>
                      <a:pt x="10" y="552"/>
                    </a:lnTo>
                    <a:lnTo>
                      <a:pt x="12" y="554"/>
                    </a:lnTo>
                    <a:lnTo>
                      <a:pt x="12" y="634"/>
                    </a:lnTo>
                    <a:lnTo>
                      <a:pt x="10" y="637"/>
                    </a:lnTo>
                    <a:lnTo>
                      <a:pt x="9" y="638"/>
                    </a:lnTo>
                    <a:lnTo>
                      <a:pt x="8" y="639"/>
                    </a:lnTo>
                    <a:lnTo>
                      <a:pt x="6" y="640"/>
                    </a:lnTo>
                    <a:lnTo>
                      <a:pt x="3" y="639"/>
                    </a:lnTo>
                    <a:lnTo>
                      <a:pt x="2" y="638"/>
                    </a:lnTo>
                    <a:lnTo>
                      <a:pt x="1" y="637"/>
                    </a:lnTo>
                    <a:lnTo>
                      <a:pt x="0" y="634"/>
                    </a:lnTo>
                    <a:close/>
                    <a:moveTo>
                      <a:pt x="0" y="497"/>
                    </a:moveTo>
                    <a:lnTo>
                      <a:pt x="0" y="418"/>
                    </a:lnTo>
                    <a:lnTo>
                      <a:pt x="1" y="416"/>
                    </a:lnTo>
                    <a:lnTo>
                      <a:pt x="2" y="413"/>
                    </a:lnTo>
                    <a:lnTo>
                      <a:pt x="3" y="412"/>
                    </a:lnTo>
                    <a:lnTo>
                      <a:pt x="6" y="412"/>
                    </a:lnTo>
                    <a:lnTo>
                      <a:pt x="8" y="412"/>
                    </a:lnTo>
                    <a:lnTo>
                      <a:pt x="9" y="413"/>
                    </a:lnTo>
                    <a:lnTo>
                      <a:pt x="10" y="416"/>
                    </a:lnTo>
                    <a:lnTo>
                      <a:pt x="12" y="418"/>
                    </a:lnTo>
                    <a:lnTo>
                      <a:pt x="12" y="497"/>
                    </a:lnTo>
                    <a:lnTo>
                      <a:pt x="10" y="499"/>
                    </a:lnTo>
                    <a:lnTo>
                      <a:pt x="9" y="502"/>
                    </a:lnTo>
                    <a:lnTo>
                      <a:pt x="8" y="503"/>
                    </a:lnTo>
                    <a:lnTo>
                      <a:pt x="6" y="503"/>
                    </a:lnTo>
                    <a:lnTo>
                      <a:pt x="3" y="503"/>
                    </a:lnTo>
                    <a:lnTo>
                      <a:pt x="2" y="502"/>
                    </a:lnTo>
                    <a:lnTo>
                      <a:pt x="1" y="499"/>
                    </a:lnTo>
                    <a:lnTo>
                      <a:pt x="0" y="497"/>
                    </a:lnTo>
                    <a:close/>
                    <a:moveTo>
                      <a:pt x="0" y="361"/>
                    </a:moveTo>
                    <a:lnTo>
                      <a:pt x="0" y="281"/>
                    </a:lnTo>
                    <a:lnTo>
                      <a:pt x="1" y="278"/>
                    </a:lnTo>
                    <a:lnTo>
                      <a:pt x="2" y="276"/>
                    </a:lnTo>
                    <a:lnTo>
                      <a:pt x="3" y="275"/>
                    </a:lnTo>
                    <a:lnTo>
                      <a:pt x="6" y="275"/>
                    </a:lnTo>
                    <a:lnTo>
                      <a:pt x="8" y="275"/>
                    </a:lnTo>
                    <a:lnTo>
                      <a:pt x="9" y="276"/>
                    </a:lnTo>
                    <a:lnTo>
                      <a:pt x="10" y="278"/>
                    </a:lnTo>
                    <a:lnTo>
                      <a:pt x="12" y="281"/>
                    </a:lnTo>
                    <a:lnTo>
                      <a:pt x="12" y="361"/>
                    </a:lnTo>
                    <a:lnTo>
                      <a:pt x="10" y="362"/>
                    </a:lnTo>
                    <a:lnTo>
                      <a:pt x="9" y="364"/>
                    </a:lnTo>
                    <a:lnTo>
                      <a:pt x="8" y="365"/>
                    </a:lnTo>
                    <a:lnTo>
                      <a:pt x="6" y="365"/>
                    </a:lnTo>
                    <a:lnTo>
                      <a:pt x="3" y="365"/>
                    </a:lnTo>
                    <a:lnTo>
                      <a:pt x="2" y="364"/>
                    </a:lnTo>
                    <a:lnTo>
                      <a:pt x="1" y="362"/>
                    </a:lnTo>
                    <a:lnTo>
                      <a:pt x="0" y="361"/>
                    </a:lnTo>
                    <a:close/>
                    <a:moveTo>
                      <a:pt x="0" y="223"/>
                    </a:moveTo>
                    <a:lnTo>
                      <a:pt x="0" y="143"/>
                    </a:lnTo>
                    <a:lnTo>
                      <a:pt x="1" y="141"/>
                    </a:lnTo>
                    <a:lnTo>
                      <a:pt x="2" y="138"/>
                    </a:lnTo>
                    <a:lnTo>
                      <a:pt x="3" y="137"/>
                    </a:lnTo>
                    <a:lnTo>
                      <a:pt x="6" y="137"/>
                    </a:lnTo>
                    <a:lnTo>
                      <a:pt x="8" y="137"/>
                    </a:lnTo>
                    <a:lnTo>
                      <a:pt x="9" y="138"/>
                    </a:lnTo>
                    <a:lnTo>
                      <a:pt x="10" y="141"/>
                    </a:lnTo>
                    <a:lnTo>
                      <a:pt x="12" y="143"/>
                    </a:lnTo>
                    <a:lnTo>
                      <a:pt x="12" y="223"/>
                    </a:lnTo>
                    <a:lnTo>
                      <a:pt x="10" y="226"/>
                    </a:lnTo>
                    <a:lnTo>
                      <a:pt x="9" y="227"/>
                    </a:lnTo>
                    <a:lnTo>
                      <a:pt x="8" y="228"/>
                    </a:lnTo>
                    <a:lnTo>
                      <a:pt x="6" y="229"/>
                    </a:lnTo>
                    <a:lnTo>
                      <a:pt x="3" y="228"/>
                    </a:lnTo>
                    <a:lnTo>
                      <a:pt x="2" y="227"/>
                    </a:lnTo>
                    <a:lnTo>
                      <a:pt x="1" y="226"/>
                    </a:lnTo>
                    <a:lnTo>
                      <a:pt x="0" y="223"/>
                    </a:lnTo>
                    <a:close/>
                    <a:moveTo>
                      <a:pt x="0" y="86"/>
                    </a:moveTo>
                    <a:lnTo>
                      <a:pt x="0" y="6"/>
                    </a:lnTo>
                    <a:lnTo>
                      <a:pt x="1" y="3"/>
                    </a:lnTo>
                    <a:lnTo>
                      <a:pt x="2" y="2"/>
                    </a:lnTo>
                    <a:lnTo>
                      <a:pt x="3" y="1"/>
                    </a:lnTo>
                    <a:lnTo>
                      <a:pt x="6" y="0"/>
                    </a:lnTo>
                    <a:lnTo>
                      <a:pt x="8" y="1"/>
                    </a:lnTo>
                    <a:lnTo>
                      <a:pt x="9" y="2"/>
                    </a:lnTo>
                    <a:lnTo>
                      <a:pt x="10" y="3"/>
                    </a:lnTo>
                    <a:lnTo>
                      <a:pt x="12" y="6"/>
                    </a:lnTo>
                    <a:lnTo>
                      <a:pt x="12" y="86"/>
                    </a:lnTo>
                    <a:lnTo>
                      <a:pt x="10" y="88"/>
                    </a:lnTo>
                    <a:lnTo>
                      <a:pt x="9" y="89"/>
                    </a:lnTo>
                    <a:lnTo>
                      <a:pt x="8" y="90"/>
                    </a:lnTo>
                    <a:lnTo>
                      <a:pt x="6" y="92"/>
                    </a:lnTo>
                    <a:lnTo>
                      <a:pt x="3" y="90"/>
                    </a:lnTo>
                    <a:lnTo>
                      <a:pt x="2" y="89"/>
                    </a:lnTo>
                    <a:lnTo>
                      <a:pt x="1" y="88"/>
                    </a:lnTo>
                    <a:lnTo>
                      <a:pt x="0" y="86"/>
                    </a:lnTo>
                    <a:close/>
                  </a:path>
                </a:pathLst>
              </a:custGeom>
              <a:solidFill>
                <a:srgbClr val="000000"/>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349" name="Freeform 124"/>
              <p:cNvSpPr>
                <a:spLocks noEditPoints="1"/>
              </p:cNvSpPr>
              <p:nvPr/>
            </p:nvSpPr>
            <p:spPr bwMode="auto">
              <a:xfrm>
                <a:off x="7329488" y="838200"/>
                <a:ext cx="7937" cy="5191125"/>
              </a:xfrm>
              <a:custGeom>
                <a:avLst/>
                <a:gdLst>
                  <a:gd name="T0" fmla="*/ 2147483647 w 12"/>
                  <a:gd name="T1" fmla="*/ 2147483647 h 6539"/>
                  <a:gd name="T2" fmla="*/ 2147483647 w 12"/>
                  <a:gd name="T3" fmla="*/ 2147483647 h 6539"/>
                  <a:gd name="T4" fmla="*/ 2147483647 w 12"/>
                  <a:gd name="T5" fmla="*/ 2147483647 h 6539"/>
                  <a:gd name="T6" fmla="*/ 2147483647 w 12"/>
                  <a:gd name="T7" fmla="*/ 2147483647 h 6539"/>
                  <a:gd name="T8" fmla="*/ 0 w 12"/>
                  <a:gd name="T9" fmla="*/ 2147483647 h 6539"/>
                  <a:gd name="T10" fmla="*/ 2147483647 w 12"/>
                  <a:gd name="T11" fmla="*/ 2147483647 h 6539"/>
                  <a:gd name="T12" fmla="*/ 2147483647 w 12"/>
                  <a:gd name="T13" fmla="*/ 2147483647 h 6539"/>
                  <a:gd name="T14" fmla="*/ 2147483647 w 12"/>
                  <a:gd name="T15" fmla="*/ 2147483647 h 6539"/>
                  <a:gd name="T16" fmla="*/ 2147483647 w 12"/>
                  <a:gd name="T17" fmla="*/ 2147483647 h 6539"/>
                  <a:gd name="T18" fmla="*/ 0 w 12"/>
                  <a:gd name="T19" fmla="*/ 2147483647 h 6539"/>
                  <a:gd name="T20" fmla="*/ 2147483647 w 12"/>
                  <a:gd name="T21" fmla="*/ 2147483647 h 6539"/>
                  <a:gd name="T22" fmla="*/ 2147483647 w 12"/>
                  <a:gd name="T23" fmla="*/ 2147483647 h 6539"/>
                  <a:gd name="T24" fmla="*/ 2147483647 w 12"/>
                  <a:gd name="T25" fmla="*/ 2147483647 h 6539"/>
                  <a:gd name="T26" fmla="*/ 2147483647 w 12"/>
                  <a:gd name="T27" fmla="*/ 2147483647 h 6539"/>
                  <a:gd name="T28" fmla="*/ 0 w 12"/>
                  <a:gd name="T29" fmla="*/ 2147483647 h 6539"/>
                  <a:gd name="T30" fmla="*/ 2147483647 w 12"/>
                  <a:gd name="T31" fmla="*/ 2147483647 h 6539"/>
                  <a:gd name="T32" fmla="*/ 2147483647 w 12"/>
                  <a:gd name="T33" fmla="*/ 2147483647 h 6539"/>
                  <a:gd name="T34" fmla="*/ 2147483647 w 12"/>
                  <a:gd name="T35" fmla="*/ 2147483647 h 6539"/>
                  <a:gd name="T36" fmla="*/ 2147483647 w 12"/>
                  <a:gd name="T37" fmla="*/ 2147483647 h 6539"/>
                  <a:gd name="T38" fmla="*/ 0 w 12"/>
                  <a:gd name="T39" fmla="*/ 2147483647 h 6539"/>
                  <a:gd name="T40" fmla="*/ 2147483647 w 12"/>
                  <a:gd name="T41" fmla="*/ 2147483647 h 6539"/>
                  <a:gd name="T42" fmla="*/ 2147483647 w 12"/>
                  <a:gd name="T43" fmla="*/ 2147483647 h 6539"/>
                  <a:gd name="T44" fmla="*/ 2147483647 w 12"/>
                  <a:gd name="T45" fmla="*/ 2147483647 h 6539"/>
                  <a:gd name="T46" fmla="*/ 2147483647 w 12"/>
                  <a:gd name="T47" fmla="*/ 2147483647 h 6539"/>
                  <a:gd name="T48" fmla="*/ 0 w 12"/>
                  <a:gd name="T49" fmla="*/ 2147483647 h 6539"/>
                  <a:gd name="T50" fmla="*/ 2147483647 w 12"/>
                  <a:gd name="T51" fmla="*/ 2147483647 h 6539"/>
                  <a:gd name="T52" fmla="*/ 2147483647 w 12"/>
                  <a:gd name="T53" fmla="*/ 2147483647 h 6539"/>
                  <a:gd name="T54" fmla="*/ 2147483647 w 12"/>
                  <a:gd name="T55" fmla="*/ 2147483647 h 6539"/>
                  <a:gd name="T56" fmla="*/ 2147483647 w 12"/>
                  <a:gd name="T57" fmla="*/ 2147483647 h 6539"/>
                  <a:gd name="T58" fmla="*/ 0 w 12"/>
                  <a:gd name="T59" fmla="*/ 2147483647 h 6539"/>
                  <a:gd name="T60" fmla="*/ 2147483647 w 12"/>
                  <a:gd name="T61" fmla="*/ 2147483647 h 6539"/>
                  <a:gd name="T62" fmla="*/ 2147483647 w 12"/>
                  <a:gd name="T63" fmla="*/ 2147483647 h 6539"/>
                  <a:gd name="T64" fmla="*/ 2147483647 w 12"/>
                  <a:gd name="T65" fmla="*/ 2147483647 h 6539"/>
                  <a:gd name="T66" fmla="*/ 2147483647 w 12"/>
                  <a:gd name="T67" fmla="*/ 2147483647 h 6539"/>
                  <a:gd name="T68" fmla="*/ 0 w 12"/>
                  <a:gd name="T69" fmla="*/ 2147483647 h 6539"/>
                  <a:gd name="T70" fmla="*/ 2147483647 w 12"/>
                  <a:gd name="T71" fmla="*/ 2147483647 h 6539"/>
                  <a:gd name="T72" fmla="*/ 2147483647 w 12"/>
                  <a:gd name="T73" fmla="*/ 2147483647 h 6539"/>
                  <a:gd name="T74" fmla="*/ 2147483647 w 12"/>
                  <a:gd name="T75" fmla="*/ 2147483647 h 6539"/>
                  <a:gd name="T76" fmla="*/ 2147483647 w 12"/>
                  <a:gd name="T77" fmla="*/ 2147483647 h 6539"/>
                  <a:gd name="T78" fmla="*/ 0 w 12"/>
                  <a:gd name="T79" fmla="*/ 2147483647 h 6539"/>
                  <a:gd name="T80" fmla="*/ 2147483647 w 12"/>
                  <a:gd name="T81" fmla="*/ 2147483647 h 6539"/>
                  <a:gd name="T82" fmla="*/ 2147483647 w 12"/>
                  <a:gd name="T83" fmla="*/ 2147483647 h 6539"/>
                  <a:gd name="T84" fmla="*/ 2147483647 w 12"/>
                  <a:gd name="T85" fmla="*/ 2147483647 h 6539"/>
                  <a:gd name="T86" fmla="*/ 2147483647 w 12"/>
                  <a:gd name="T87" fmla="*/ 2147483647 h 6539"/>
                  <a:gd name="T88" fmla="*/ 0 w 12"/>
                  <a:gd name="T89" fmla="*/ 2147483647 h 6539"/>
                  <a:gd name="T90" fmla="*/ 2147483647 w 12"/>
                  <a:gd name="T91" fmla="*/ 2147483647 h 6539"/>
                  <a:gd name="T92" fmla="*/ 2147483647 w 12"/>
                  <a:gd name="T93" fmla="*/ 2147483647 h 6539"/>
                  <a:gd name="T94" fmla="*/ 2147483647 w 12"/>
                  <a:gd name="T95" fmla="*/ 2147483647 h 6539"/>
                  <a:gd name="T96" fmla="*/ 2147483647 w 12"/>
                  <a:gd name="T97" fmla="*/ 2147483647 h 6539"/>
                  <a:gd name="T98" fmla="*/ 0 w 12"/>
                  <a:gd name="T99" fmla="*/ 2147483647 h 6539"/>
                  <a:gd name="T100" fmla="*/ 2147483647 w 12"/>
                  <a:gd name="T101" fmla="*/ 2147483647 h 6539"/>
                  <a:gd name="T102" fmla="*/ 2147483647 w 12"/>
                  <a:gd name="T103" fmla="*/ 2147483647 h 6539"/>
                  <a:gd name="T104" fmla="*/ 2147483647 w 12"/>
                  <a:gd name="T105" fmla="*/ 2147483647 h 6539"/>
                  <a:gd name="T106" fmla="*/ 2147483647 w 12"/>
                  <a:gd name="T107" fmla="*/ 2147483647 h 6539"/>
                  <a:gd name="T108" fmla="*/ 0 w 12"/>
                  <a:gd name="T109" fmla="*/ 2147483647 h 6539"/>
                  <a:gd name="T110" fmla="*/ 2147483647 w 12"/>
                  <a:gd name="T111" fmla="*/ 2147483647 h 6539"/>
                  <a:gd name="T112" fmla="*/ 2147483647 w 12"/>
                  <a:gd name="T113" fmla="*/ 2147483647 h 6539"/>
                  <a:gd name="T114" fmla="*/ 2147483647 w 12"/>
                  <a:gd name="T115" fmla="*/ 2147483647 h 6539"/>
                  <a:gd name="T116" fmla="*/ 2147483647 w 12"/>
                  <a:gd name="T117" fmla="*/ 2147483647 h 6539"/>
                  <a:gd name="T118" fmla="*/ 0 w 12"/>
                  <a:gd name="T119" fmla="*/ 2147483647 h 65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
                  <a:gd name="T181" fmla="*/ 0 h 6539"/>
                  <a:gd name="T182" fmla="*/ 12 w 12"/>
                  <a:gd name="T183" fmla="*/ 6539 h 65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 h="6539">
                    <a:moveTo>
                      <a:pt x="0" y="6533"/>
                    </a:moveTo>
                    <a:lnTo>
                      <a:pt x="0" y="6453"/>
                    </a:lnTo>
                    <a:lnTo>
                      <a:pt x="1" y="6451"/>
                    </a:lnTo>
                    <a:lnTo>
                      <a:pt x="2" y="6450"/>
                    </a:lnTo>
                    <a:lnTo>
                      <a:pt x="3" y="6449"/>
                    </a:lnTo>
                    <a:lnTo>
                      <a:pt x="6" y="6449"/>
                    </a:lnTo>
                    <a:lnTo>
                      <a:pt x="8" y="6449"/>
                    </a:lnTo>
                    <a:lnTo>
                      <a:pt x="9" y="6450"/>
                    </a:lnTo>
                    <a:lnTo>
                      <a:pt x="10" y="6451"/>
                    </a:lnTo>
                    <a:lnTo>
                      <a:pt x="12" y="6453"/>
                    </a:lnTo>
                    <a:lnTo>
                      <a:pt x="12" y="6533"/>
                    </a:lnTo>
                    <a:lnTo>
                      <a:pt x="10" y="6536"/>
                    </a:lnTo>
                    <a:lnTo>
                      <a:pt x="9" y="6538"/>
                    </a:lnTo>
                    <a:lnTo>
                      <a:pt x="8" y="6539"/>
                    </a:lnTo>
                    <a:lnTo>
                      <a:pt x="6" y="6539"/>
                    </a:lnTo>
                    <a:lnTo>
                      <a:pt x="3" y="6539"/>
                    </a:lnTo>
                    <a:lnTo>
                      <a:pt x="2" y="6538"/>
                    </a:lnTo>
                    <a:lnTo>
                      <a:pt x="1" y="6536"/>
                    </a:lnTo>
                    <a:lnTo>
                      <a:pt x="0" y="6533"/>
                    </a:lnTo>
                    <a:close/>
                    <a:moveTo>
                      <a:pt x="0" y="6397"/>
                    </a:moveTo>
                    <a:lnTo>
                      <a:pt x="0" y="6317"/>
                    </a:lnTo>
                    <a:lnTo>
                      <a:pt x="1" y="6315"/>
                    </a:lnTo>
                    <a:lnTo>
                      <a:pt x="2" y="6312"/>
                    </a:lnTo>
                    <a:lnTo>
                      <a:pt x="3" y="6311"/>
                    </a:lnTo>
                    <a:lnTo>
                      <a:pt x="6" y="6311"/>
                    </a:lnTo>
                    <a:lnTo>
                      <a:pt x="8" y="6311"/>
                    </a:lnTo>
                    <a:lnTo>
                      <a:pt x="9" y="6312"/>
                    </a:lnTo>
                    <a:lnTo>
                      <a:pt x="10" y="6315"/>
                    </a:lnTo>
                    <a:lnTo>
                      <a:pt x="12" y="6317"/>
                    </a:lnTo>
                    <a:lnTo>
                      <a:pt x="12" y="6397"/>
                    </a:lnTo>
                    <a:lnTo>
                      <a:pt x="10" y="6398"/>
                    </a:lnTo>
                    <a:lnTo>
                      <a:pt x="9" y="6401"/>
                    </a:lnTo>
                    <a:lnTo>
                      <a:pt x="8" y="6402"/>
                    </a:lnTo>
                    <a:lnTo>
                      <a:pt x="6" y="6402"/>
                    </a:lnTo>
                    <a:lnTo>
                      <a:pt x="3" y="6402"/>
                    </a:lnTo>
                    <a:lnTo>
                      <a:pt x="2" y="6401"/>
                    </a:lnTo>
                    <a:lnTo>
                      <a:pt x="1" y="6398"/>
                    </a:lnTo>
                    <a:lnTo>
                      <a:pt x="0" y="6397"/>
                    </a:lnTo>
                    <a:close/>
                    <a:moveTo>
                      <a:pt x="0" y="6260"/>
                    </a:moveTo>
                    <a:lnTo>
                      <a:pt x="0" y="6180"/>
                    </a:lnTo>
                    <a:lnTo>
                      <a:pt x="1" y="6177"/>
                    </a:lnTo>
                    <a:lnTo>
                      <a:pt x="2" y="6175"/>
                    </a:lnTo>
                    <a:lnTo>
                      <a:pt x="3" y="6174"/>
                    </a:lnTo>
                    <a:lnTo>
                      <a:pt x="6" y="6174"/>
                    </a:lnTo>
                    <a:lnTo>
                      <a:pt x="8" y="6174"/>
                    </a:lnTo>
                    <a:lnTo>
                      <a:pt x="9" y="6175"/>
                    </a:lnTo>
                    <a:lnTo>
                      <a:pt x="10" y="6177"/>
                    </a:lnTo>
                    <a:lnTo>
                      <a:pt x="12" y="6180"/>
                    </a:lnTo>
                    <a:lnTo>
                      <a:pt x="12" y="6260"/>
                    </a:lnTo>
                    <a:lnTo>
                      <a:pt x="10" y="6262"/>
                    </a:lnTo>
                    <a:lnTo>
                      <a:pt x="9" y="6263"/>
                    </a:lnTo>
                    <a:lnTo>
                      <a:pt x="8" y="6264"/>
                    </a:lnTo>
                    <a:lnTo>
                      <a:pt x="6" y="6266"/>
                    </a:lnTo>
                    <a:lnTo>
                      <a:pt x="3" y="6264"/>
                    </a:lnTo>
                    <a:lnTo>
                      <a:pt x="2" y="6263"/>
                    </a:lnTo>
                    <a:lnTo>
                      <a:pt x="1" y="6262"/>
                    </a:lnTo>
                    <a:lnTo>
                      <a:pt x="0" y="6260"/>
                    </a:lnTo>
                    <a:close/>
                    <a:moveTo>
                      <a:pt x="0" y="6122"/>
                    </a:moveTo>
                    <a:lnTo>
                      <a:pt x="0" y="6042"/>
                    </a:lnTo>
                    <a:lnTo>
                      <a:pt x="1" y="6040"/>
                    </a:lnTo>
                    <a:lnTo>
                      <a:pt x="2" y="6038"/>
                    </a:lnTo>
                    <a:lnTo>
                      <a:pt x="3" y="6037"/>
                    </a:lnTo>
                    <a:lnTo>
                      <a:pt x="6" y="6036"/>
                    </a:lnTo>
                    <a:lnTo>
                      <a:pt x="8" y="6037"/>
                    </a:lnTo>
                    <a:lnTo>
                      <a:pt x="9" y="6038"/>
                    </a:lnTo>
                    <a:lnTo>
                      <a:pt x="10" y="6040"/>
                    </a:lnTo>
                    <a:lnTo>
                      <a:pt x="12" y="6042"/>
                    </a:lnTo>
                    <a:lnTo>
                      <a:pt x="12" y="6122"/>
                    </a:lnTo>
                    <a:lnTo>
                      <a:pt x="10" y="6125"/>
                    </a:lnTo>
                    <a:lnTo>
                      <a:pt x="9" y="6126"/>
                    </a:lnTo>
                    <a:lnTo>
                      <a:pt x="8" y="6127"/>
                    </a:lnTo>
                    <a:lnTo>
                      <a:pt x="6" y="6128"/>
                    </a:lnTo>
                    <a:lnTo>
                      <a:pt x="3" y="6127"/>
                    </a:lnTo>
                    <a:lnTo>
                      <a:pt x="2" y="6126"/>
                    </a:lnTo>
                    <a:lnTo>
                      <a:pt x="1" y="6125"/>
                    </a:lnTo>
                    <a:lnTo>
                      <a:pt x="0" y="6122"/>
                    </a:lnTo>
                    <a:close/>
                    <a:moveTo>
                      <a:pt x="0" y="5985"/>
                    </a:moveTo>
                    <a:lnTo>
                      <a:pt x="0" y="5905"/>
                    </a:lnTo>
                    <a:lnTo>
                      <a:pt x="1" y="5902"/>
                    </a:lnTo>
                    <a:lnTo>
                      <a:pt x="2" y="5901"/>
                    </a:lnTo>
                    <a:lnTo>
                      <a:pt x="3" y="5900"/>
                    </a:lnTo>
                    <a:lnTo>
                      <a:pt x="6" y="5900"/>
                    </a:lnTo>
                    <a:lnTo>
                      <a:pt x="8" y="5900"/>
                    </a:lnTo>
                    <a:lnTo>
                      <a:pt x="9" y="5901"/>
                    </a:lnTo>
                    <a:lnTo>
                      <a:pt x="10" y="5902"/>
                    </a:lnTo>
                    <a:lnTo>
                      <a:pt x="12" y="5905"/>
                    </a:lnTo>
                    <a:lnTo>
                      <a:pt x="12" y="5985"/>
                    </a:lnTo>
                    <a:lnTo>
                      <a:pt x="10" y="5987"/>
                    </a:lnTo>
                    <a:lnTo>
                      <a:pt x="9" y="5989"/>
                    </a:lnTo>
                    <a:lnTo>
                      <a:pt x="8" y="5991"/>
                    </a:lnTo>
                    <a:lnTo>
                      <a:pt x="6" y="5991"/>
                    </a:lnTo>
                    <a:lnTo>
                      <a:pt x="3" y="5991"/>
                    </a:lnTo>
                    <a:lnTo>
                      <a:pt x="2" y="5989"/>
                    </a:lnTo>
                    <a:lnTo>
                      <a:pt x="1" y="5987"/>
                    </a:lnTo>
                    <a:lnTo>
                      <a:pt x="0" y="5985"/>
                    </a:lnTo>
                    <a:close/>
                    <a:moveTo>
                      <a:pt x="0" y="5848"/>
                    </a:moveTo>
                    <a:lnTo>
                      <a:pt x="0" y="5768"/>
                    </a:lnTo>
                    <a:lnTo>
                      <a:pt x="1" y="5766"/>
                    </a:lnTo>
                    <a:lnTo>
                      <a:pt x="2" y="5764"/>
                    </a:lnTo>
                    <a:lnTo>
                      <a:pt x="3" y="5762"/>
                    </a:lnTo>
                    <a:lnTo>
                      <a:pt x="6" y="5762"/>
                    </a:lnTo>
                    <a:lnTo>
                      <a:pt x="8" y="5762"/>
                    </a:lnTo>
                    <a:lnTo>
                      <a:pt x="9" y="5764"/>
                    </a:lnTo>
                    <a:lnTo>
                      <a:pt x="10" y="5766"/>
                    </a:lnTo>
                    <a:lnTo>
                      <a:pt x="12" y="5768"/>
                    </a:lnTo>
                    <a:lnTo>
                      <a:pt x="12" y="5848"/>
                    </a:lnTo>
                    <a:lnTo>
                      <a:pt x="10" y="5850"/>
                    </a:lnTo>
                    <a:lnTo>
                      <a:pt x="9" y="5852"/>
                    </a:lnTo>
                    <a:lnTo>
                      <a:pt x="8" y="5853"/>
                    </a:lnTo>
                    <a:lnTo>
                      <a:pt x="6" y="5853"/>
                    </a:lnTo>
                    <a:lnTo>
                      <a:pt x="3" y="5853"/>
                    </a:lnTo>
                    <a:lnTo>
                      <a:pt x="2" y="5852"/>
                    </a:lnTo>
                    <a:lnTo>
                      <a:pt x="1" y="5850"/>
                    </a:lnTo>
                    <a:lnTo>
                      <a:pt x="0" y="5848"/>
                    </a:lnTo>
                    <a:close/>
                    <a:moveTo>
                      <a:pt x="0" y="5711"/>
                    </a:moveTo>
                    <a:lnTo>
                      <a:pt x="0" y="5631"/>
                    </a:lnTo>
                    <a:lnTo>
                      <a:pt x="1" y="5628"/>
                    </a:lnTo>
                    <a:lnTo>
                      <a:pt x="2" y="5626"/>
                    </a:lnTo>
                    <a:lnTo>
                      <a:pt x="3" y="5625"/>
                    </a:lnTo>
                    <a:lnTo>
                      <a:pt x="6" y="5625"/>
                    </a:lnTo>
                    <a:lnTo>
                      <a:pt x="8" y="5625"/>
                    </a:lnTo>
                    <a:lnTo>
                      <a:pt x="9" y="5626"/>
                    </a:lnTo>
                    <a:lnTo>
                      <a:pt x="10" y="5628"/>
                    </a:lnTo>
                    <a:lnTo>
                      <a:pt x="12" y="5631"/>
                    </a:lnTo>
                    <a:lnTo>
                      <a:pt x="12" y="5711"/>
                    </a:lnTo>
                    <a:lnTo>
                      <a:pt x="10" y="5713"/>
                    </a:lnTo>
                    <a:lnTo>
                      <a:pt x="9" y="5714"/>
                    </a:lnTo>
                    <a:lnTo>
                      <a:pt x="8" y="5716"/>
                    </a:lnTo>
                    <a:lnTo>
                      <a:pt x="6" y="5717"/>
                    </a:lnTo>
                    <a:lnTo>
                      <a:pt x="3" y="5716"/>
                    </a:lnTo>
                    <a:lnTo>
                      <a:pt x="2" y="5714"/>
                    </a:lnTo>
                    <a:lnTo>
                      <a:pt x="1" y="5713"/>
                    </a:lnTo>
                    <a:lnTo>
                      <a:pt x="0" y="5711"/>
                    </a:lnTo>
                    <a:close/>
                    <a:moveTo>
                      <a:pt x="0" y="5573"/>
                    </a:moveTo>
                    <a:lnTo>
                      <a:pt x="0" y="5493"/>
                    </a:lnTo>
                    <a:lnTo>
                      <a:pt x="1" y="5491"/>
                    </a:lnTo>
                    <a:lnTo>
                      <a:pt x="2" y="5490"/>
                    </a:lnTo>
                    <a:lnTo>
                      <a:pt x="3" y="5489"/>
                    </a:lnTo>
                    <a:lnTo>
                      <a:pt x="6" y="5487"/>
                    </a:lnTo>
                    <a:lnTo>
                      <a:pt x="8" y="5489"/>
                    </a:lnTo>
                    <a:lnTo>
                      <a:pt x="9" y="5490"/>
                    </a:lnTo>
                    <a:lnTo>
                      <a:pt x="10" y="5491"/>
                    </a:lnTo>
                    <a:lnTo>
                      <a:pt x="12" y="5493"/>
                    </a:lnTo>
                    <a:lnTo>
                      <a:pt x="12" y="5573"/>
                    </a:lnTo>
                    <a:lnTo>
                      <a:pt x="10" y="5576"/>
                    </a:lnTo>
                    <a:lnTo>
                      <a:pt x="9" y="5577"/>
                    </a:lnTo>
                    <a:lnTo>
                      <a:pt x="8" y="5578"/>
                    </a:lnTo>
                    <a:lnTo>
                      <a:pt x="6" y="5579"/>
                    </a:lnTo>
                    <a:lnTo>
                      <a:pt x="3" y="5578"/>
                    </a:lnTo>
                    <a:lnTo>
                      <a:pt x="2" y="5577"/>
                    </a:lnTo>
                    <a:lnTo>
                      <a:pt x="1" y="5576"/>
                    </a:lnTo>
                    <a:lnTo>
                      <a:pt x="0" y="5573"/>
                    </a:lnTo>
                    <a:close/>
                    <a:moveTo>
                      <a:pt x="0" y="5436"/>
                    </a:moveTo>
                    <a:lnTo>
                      <a:pt x="0" y="5356"/>
                    </a:lnTo>
                    <a:lnTo>
                      <a:pt x="1" y="5353"/>
                    </a:lnTo>
                    <a:lnTo>
                      <a:pt x="2" y="5352"/>
                    </a:lnTo>
                    <a:lnTo>
                      <a:pt x="3" y="5351"/>
                    </a:lnTo>
                    <a:lnTo>
                      <a:pt x="6" y="5351"/>
                    </a:lnTo>
                    <a:lnTo>
                      <a:pt x="8" y="5351"/>
                    </a:lnTo>
                    <a:lnTo>
                      <a:pt x="9" y="5352"/>
                    </a:lnTo>
                    <a:lnTo>
                      <a:pt x="10" y="5353"/>
                    </a:lnTo>
                    <a:lnTo>
                      <a:pt x="12" y="5356"/>
                    </a:lnTo>
                    <a:lnTo>
                      <a:pt x="12" y="5436"/>
                    </a:lnTo>
                    <a:lnTo>
                      <a:pt x="10" y="5438"/>
                    </a:lnTo>
                    <a:lnTo>
                      <a:pt x="9" y="5441"/>
                    </a:lnTo>
                    <a:lnTo>
                      <a:pt x="8" y="5442"/>
                    </a:lnTo>
                    <a:lnTo>
                      <a:pt x="6" y="5442"/>
                    </a:lnTo>
                    <a:lnTo>
                      <a:pt x="3" y="5442"/>
                    </a:lnTo>
                    <a:lnTo>
                      <a:pt x="2" y="5441"/>
                    </a:lnTo>
                    <a:lnTo>
                      <a:pt x="1" y="5438"/>
                    </a:lnTo>
                    <a:lnTo>
                      <a:pt x="0" y="5436"/>
                    </a:lnTo>
                    <a:close/>
                    <a:moveTo>
                      <a:pt x="0" y="5300"/>
                    </a:moveTo>
                    <a:lnTo>
                      <a:pt x="0" y="5220"/>
                    </a:lnTo>
                    <a:lnTo>
                      <a:pt x="1" y="5217"/>
                    </a:lnTo>
                    <a:lnTo>
                      <a:pt x="2" y="5215"/>
                    </a:lnTo>
                    <a:lnTo>
                      <a:pt x="3" y="5214"/>
                    </a:lnTo>
                    <a:lnTo>
                      <a:pt x="6" y="5214"/>
                    </a:lnTo>
                    <a:lnTo>
                      <a:pt x="8" y="5214"/>
                    </a:lnTo>
                    <a:lnTo>
                      <a:pt x="9" y="5215"/>
                    </a:lnTo>
                    <a:lnTo>
                      <a:pt x="10" y="5217"/>
                    </a:lnTo>
                    <a:lnTo>
                      <a:pt x="12" y="5220"/>
                    </a:lnTo>
                    <a:lnTo>
                      <a:pt x="12" y="5300"/>
                    </a:lnTo>
                    <a:lnTo>
                      <a:pt x="10" y="5301"/>
                    </a:lnTo>
                    <a:lnTo>
                      <a:pt x="9" y="5303"/>
                    </a:lnTo>
                    <a:lnTo>
                      <a:pt x="8" y="5304"/>
                    </a:lnTo>
                    <a:lnTo>
                      <a:pt x="6" y="5304"/>
                    </a:lnTo>
                    <a:lnTo>
                      <a:pt x="3" y="5304"/>
                    </a:lnTo>
                    <a:lnTo>
                      <a:pt x="2" y="5303"/>
                    </a:lnTo>
                    <a:lnTo>
                      <a:pt x="1" y="5301"/>
                    </a:lnTo>
                    <a:lnTo>
                      <a:pt x="0" y="5300"/>
                    </a:lnTo>
                    <a:close/>
                    <a:moveTo>
                      <a:pt x="0" y="5162"/>
                    </a:moveTo>
                    <a:lnTo>
                      <a:pt x="0" y="5082"/>
                    </a:lnTo>
                    <a:lnTo>
                      <a:pt x="1" y="5080"/>
                    </a:lnTo>
                    <a:lnTo>
                      <a:pt x="2" y="5077"/>
                    </a:lnTo>
                    <a:lnTo>
                      <a:pt x="3" y="5076"/>
                    </a:lnTo>
                    <a:lnTo>
                      <a:pt x="6" y="5076"/>
                    </a:lnTo>
                    <a:lnTo>
                      <a:pt x="8" y="5076"/>
                    </a:lnTo>
                    <a:lnTo>
                      <a:pt x="9" y="5077"/>
                    </a:lnTo>
                    <a:lnTo>
                      <a:pt x="10" y="5080"/>
                    </a:lnTo>
                    <a:lnTo>
                      <a:pt x="12" y="5082"/>
                    </a:lnTo>
                    <a:lnTo>
                      <a:pt x="12" y="5162"/>
                    </a:lnTo>
                    <a:lnTo>
                      <a:pt x="10" y="5165"/>
                    </a:lnTo>
                    <a:lnTo>
                      <a:pt x="9" y="5166"/>
                    </a:lnTo>
                    <a:lnTo>
                      <a:pt x="8" y="5167"/>
                    </a:lnTo>
                    <a:lnTo>
                      <a:pt x="6" y="5168"/>
                    </a:lnTo>
                    <a:lnTo>
                      <a:pt x="3" y="5167"/>
                    </a:lnTo>
                    <a:lnTo>
                      <a:pt x="2" y="5166"/>
                    </a:lnTo>
                    <a:lnTo>
                      <a:pt x="1" y="5165"/>
                    </a:lnTo>
                    <a:lnTo>
                      <a:pt x="0" y="5162"/>
                    </a:lnTo>
                    <a:close/>
                    <a:moveTo>
                      <a:pt x="0" y="5025"/>
                    </a:moveTo>
                    <a:lnTo>
                      <a:pt x="0" y="4945"/>
                    </a:lnTo>
                    <a:lnTo>
                      <a:pt x="1" y="4942"/>
                    </a:lnTo>
                    <a:lnTo>
                      <a:pt x="2" y="4941"/>
                    </a:lnTo>
                    <a:lnTo>
                      <a:pt x="3" y="4940"/>
                    </a:lnTo>
                    <a:lnTo>
                      <a:pt x="6" y="4939"/>
                    </a:lnTo>
                    <a:lnTo>
                      <a:pt x="8" y="4940"/>
                    </a:lnTo>
                    <a:lnTo>
                      <a:pt x="9" y="4941"/>
                    </a:lnTo>
                    <a:lnTo>
                      <a:pt x="10" y="4942"/>
                    </a:lnTo>
                    <a:lnTo>
                      <a:pt x="12" y="4945"/>
                    </a:lnTo>
                    <a:lnTo>
                      <a:pt x="12" y="5025"/>
                    </a:lnTo>
                    <a:lnTo>
                      <a:pt x="10" y="5027"/>
                    </a:lnTo>
                    <a:lnTo>
                      <a:pt x="9" y="5028"/>
                    </a:lnTo>
                    <a:lnTo>
                      <a:pt x="8" y="5029"/>
                    </a:lnTo>
                    <a:lnTo>
                      <a:pt x="6" y="5031"/>
                    </a:lnTo>
                    <a:lnTo>
                      <a:pt x="3" y="5029"/>
                    </a:lnTo>
                    <a:lnTo>
                      <a:pt x="2" y="5028"/>
                    </a:lnTo>
                    <a:lnTo>
                      <a:pt x="1" y="5027"/>
                    </a:lnTo>
                    <a:lnTo>
                      <a:pt x="0" y="5025"/>
                    </a:lnTo>
                    <a:close/>
                    <a:moveTo>
                      <a:pt x="0" y="4887"/>
                    </a:moveTo>
                    <a:lnTo>
                      <a:pt x="0" y="4807"/>
                    </a:lnTo>
                    <a:lnTo>
                      <a:pt x="1" y="4805"/>
                    </a:lnTo>
                    <a:lnTo>
                      <a:pt x="2" y="4803"/>
                    </a:lnTo>
                    <a:lnTo>
                      <a:pt x="3" y="4802"/>
                    </a:lnTo>
                    <a:lnTo>
                      <a:pt x="6" y="4802"/>
                    </a:lnTo>
                    <a:lnTo>
                      <a:pt x="8" y="4802"/>
                    </a:lnTo>
                    <a:lnTo>
                      <a:pt x="9" y="4803"/>
                    </a:lnTo>
                    <a:lnTo>
                      <a:pt x="10" y="4805"/>
                    </a:lnTo>
                    <a:lnTo>
                      <a:pt x="12" y="4807"/>
                    </a:lnTo>
                    <a:lnTo>
                      <a:pt x="12" y="4887"/>
                    </a:lnTo>
                    <a:lnTo>
                      <a:pt x="10" y="4890"/>
                    </a:lnTo>
                    <a:lnTo>
                      <a:pt x="9" y="4892"/>
                    </a:lnTo>
                    <a:lnTo>
                      <a:pt x="8" y="4893"/>
                    </a:lnTo>
                    <a:lnTo>
                      <a:pt x="6" y="4893"/>
                    </a:lnTo>
                    <a:lnTo>
                      <a:pt x="3" y="4893"/>
                    </a:lnTo>
                    <a:lnTo>
                      <a:pt x="2" y="4892"/>
                    </a:lnTo>
                    <a:lnTo>
                      <a:pt x="1" y="4890"/>
                    </a:lnTo>
                    <a:lnTo>
                      <a:pt x="0" y="4887"/>
                    </a:lnTo>
                    <a:close/>
                    <a:moveTo>
                      <a:pt x="0" y="4751"/>
                    </a:moveTo>
                    <a:lnTo>
                      <a:pt x="0" y="4671"/>
                    </a:lnTo>
                    <a:lnTo>
                      <a:pt x="1" y="4668"/>
                    </a:lnTo>
                    <a:lnTo>
                      <a:pt x="2" y="4666"/>
                    </a:lnTo>
                    <a:lnTo>
                      <a:pt x="3" y="4665"/>
                    </a:lnTo>
                    <a:lnTo>
                      <a:pt x="6" y="4665"/>
                    </a:lnTo>
                    <a:lnTo>
                      <a:pt x="8" y="4665"/>
                    </a:lnTo>
                    <a:lnTo>
                      <a:pt x="9" y="4666"/>
                    </a:lnTo>
                    <a:lnTo>
                      <a:pt x="10" y="4668"/>
                    </a:lnTo>
                    <a:lnTo>
                      <a:pt x="12" y="4671"/>
                    </a:lnTo>
                    <a:lnTo>
                      <a:pt x="12" y="4751"/>
                    </a:lnTo>
                    <a:lnTo>
                      <a:pt x="10" y="4752"/>
                    </a:lnTo>
                    <a:lnTo>
                      <a:pt x="9" y="4754"/>
                    </a:lnTo>
                    <a:lnTo>
                      <a:pt x="8" y="4756"/>
                    </a:lnTo>
                    <a:lnTo>
                      <a:pt x="6" y="4756"/>
                    </a:lnTo>
                    <a:lnTo>
                      <a:pt x="3" y="4756"/>
                    </a:lnTo>
                    <a:lnTo>
                      <a:pt x="2" y="4754"/>
                    </a:lnTo>
                    <a:lnTo>
                      <a:pt x="1" y="4752"/>
                    </a:lnTo>
                    <a:lnTo>
                      <a:pt x="0" y="4751"/>
                    </a:lnTo>
                    <a:close/>
                    <a:moveTo>
                      <a:pt x="0" y="4613"/>
                    </a:moveTo>
                    <a:lnTo>
                      <a:pt x="0" y="4533"/>
                    </a:lnTo>
                    <a:lnTo>
                      <a:pt x="1" y="4531"/>
                    </a:lnTo>
                    <a:lnTo>
                      <a:pt x="2" y="4528"/>
                    </a:lnTo>
                    <a:lnTo>
                      <a:pt x="3" y="4527"/>
                    </a:lnTo>
                    <a:lnTo>
                      <a:pt x="6" y="4527"/>
                    </a:lnTo>
                    <a:lnTo>
                      <a:pt x="8" y="4527"/>
                    </a:lnTo>
                    <a:lnTo>
                      <a:pt x="9" y="4528"/>
                    </a:lnTo>
                    <a:lnTo>
                      <a:pt x="10" y="4531"/>
                    </a:lnTo>
                    <a:lnTo>
                      <a:pt x="12" y="4533"/>
                    </a:lnTo>
                    <a:lnTo>
                      <a:pt x="12" y="4613"/>
                    </a:lnTo>
                    <a:lnTo>
                      <a:pt x="10" y="4616"/>
                    </a:lnTo>
                    <a:lnTo>
                      <a:pt x="9" y="4617"/>
                    </a:lnTo>
                    <a:lnTo>
                      <a:pt x="8" y="4618"/>
                    </a:lnTo>
                    <a:lnTo>
                      <a:pt x="6" y="4619"/>
                    </a:lnTo>
                    <a:lnTo>
                      <a:pt x="3" y="4618"/>
                    </a:lnTo>
                    <a:lnTo>
                      <a:pt x="2" y="4617"/>
                    </a:lnTo>
                    <a:lnTo>
                      <a:pt x="1" y="4616"/>
                    </a:lnTo>
                    <a:lnTo>
                      <a:pt x="0" y="4613"/>
                    </a:lnTo>
                    <a:close/>
                    <a:moveTo>
                      <a:pt x="0" y="4476"/>
                    </a:moveTo>
                    <a:lnTo>
                      <a:pt x="0" y="4396"/>
                    </a:lnTo>
                    <a:lnTo>
                      <a:pt x="1" y="4393"/>
                    </a:lnTo>
                    <a:lnTo>
                      <a:pt x="2" y="4392"/>
                    </a:lnTo>
                    <a:lnTo>
                      <a:pt x="3" y="4391"/>
                    </a:lnTo>
                    <a:lnTo>
                      <a:pt x="6" y="4390"/>
                    </a:lnTo>
                    <a:lnTo>
                      <a:pt x="8" y="4391"/>
                    </a:lnTo>
                    <a:lnTo>
                      <a:pt x="9" y="4392"/>
                    </a:lnTo>
                    <a:lnTo>
                      <a:pt x="10" y="4393"/>
                    </a:lnTo>
                    <a:lnTo>
                      <a:pt x="12" y="4396"/>
                    </a:lnTo>
                    <a:lnTo>
                      <a:pt x="12" y="4476"/>
                    </a:lnTo>
                    <a:lnTo>
                      <a:pt x="10" y="4478"/>
                    </a:lnTo>
                    <a:lnTo>
                      <a:pt x="9" y="4479"/>
                    </a:lnTo>
                    <a:lnTo>
                      <a:pt x="8" y="4481"/>
                    </a:lnTo>
                    <a:lnTo>
                      <a:pt x="6" y="4482"/>
                    </a:lnTo>
                    <a:lnTo>
                      <a:pt x="3" y="4481"/>
                    </a:lnTo>
                    <a:lnTo>
                      <a:pt x="2" y="4479"/>
                    </a:lnTo>
                    <a:lnTo>
                      <a:pt x="1" y="4478"/>
                    </a:lnTo>
                    <a:lnTo>
                      <a:pt x="0" y="4476"/>
                    </a:lnTo>
                    <a:close/>
                    <a:moveTo>
                      <a:pt x="0" y="4338"/>
                    </a:moveTo>
                    <a:lnTo>
                      <a:pt x="0" y="4258"/>
                    </a:lnTo>
                    <a:lnTo>
                      <a:pt x="1" y="4256"/>
                    </a:lnTo>
                    <a:lnTo>
                      <a:pt x="2" y="4255"/>
                    </a:lnTo>
                    <a:lnTo>
                      <a:pt x="3" y="4253"/>
                    </a:lnTo>
                    <a:lnTo>
                      <a:pt x="6" y="4253"/>
                    </a:lnTo>
                    <a:lnTo>
                      <a:pt x="8" y="4253"/>
                    </a:lnTo>
                    <a:lnTo>
                      <a:pt x="9" y="4255"/>
                    </a:lnTo>
                    <a:lnTo>
                      <a:pt x="10" y="4256"/>
                    </a:lnTo>
                    <a:lnTo>
                      <a:pt x="12" y="4258"/>
                    </a:lnTo>
                    <a:lnTo>
                      <a:pt x="12" y="4338"/>
                    </a:lnTo>
                    <a:lnTo>
                      <a:pt x="10" y="4341"/>
                    </a:lnTo>
                    <a:lnTo>
                      <a:pt x="9" y="4343"/>
                    </a:lnTo>
                    <a:lnTo>
                      <a:pt x="8" y="4344"/>
                    </a:lnTo>
                    <a:lnTo>
                      <a:pt x="6" y="4344"/>
                    </a:lnTo>
                    <a:lnTo>
                      <a:pt x="3" y="4344"/>
                    </a:lnTo>
                    <a:lnTo>
                      <a:pt x="2" y="4343"/>
                    </a:lnTo>
                    <a:lnTo>
                      <a:pt x="1" y="4341"/>
                    </a:lnTo>
                    <a:lnTo>
                      <a:pt x="0" y="4338"/>
                    </a:lnTo>
                    <a:close/>
                    <a:moveTo>
                      <a:pt x="0" y="4202"/>
                    </a:moveTo>
                    <a:lnTo>
                      <a:pt x="0" y="4122"/>
                    </a:lnTo>
                    <a:lnTo>
                      <a:pt x="1" y="4120"/>
                    </a:lnTo>
                    <a:lnTo>
                      <a:pt x="2" y="4117"/>
                    </a:lnTo>
                    <a:lnTo>
                      <a:pt x="3" y="4116"/>
                    </a:lnTo>
                    <a:lnTo>
                      <a:pt x="6" y="4116"/>
                    </a:lnTo>
                    <a:lnTo>
                      <a:pt x="8" y="4116"/>
                    </a:lnTo>
                    <a:lnTo>
                      <a:pt x="9" y="4117"/>
                    </a:lnTo>
                    <a:lnTo>
                      <a:pt x="10" y="4120"/>
                    </a:lnTo>
                    <a:lnTo>
                      <a:pt x="12" y="4122"/>
                    </a:lnTo>
                    <a:lnTo>
                      <a:pt x="12" y="4202"/>
                    </a:lnTo>
                    <a:lnTo>
                      <a:pt x="10" y="4203"/>
                    </a:lnTo>
                    <a:lnTo>
                      <a:pt x="9" y="4206"/>
                    </a:lnTo>
                    <a:lnTo>
                      <a:pt x="8" y="4207"/>
                    </a:lnTo>
                    <a:lnTo>
                      <a:pt x="6" y="4207"/>
                    </a:lnTo>
                    <a:lnTo>
                      <a:pt x="3" y="4207"/>
                    </a:lnTo>
                    <a:lnTo>
                      <a:pt x="2" y="4206"/>
                    </a:lnTo>
                    <a:lnTo>
                      <a:pt x="1" y="4203"/>
                    </a:lnTo>
                    <a:lnTo>
                      <a:pt x="0" y="4202"/>
                    </a:lnTo>
                    <a:close/>
                    <a:moveTo>
                      <a:pt x="0" y="4065"/>
                    </a:moveTo>
                    <a:lnTo>
                      <a:pt x="0" y="3984"/>
                    </a:lnTo>
                    <a:lnTo>
                      <a:pt x="1" y="3982"/>
                    </a:lnTo>
                    <a:lnTo>
                      <a:pt x="2" y="3980"/>
                    </a:lnTo>
                    <a:lnTo>
                      <a:pt x="3" y="3978"/>
                    </a:lnTo>
                    <a:lnTo>
                      <a:pt x="6" y="3978"/>
                    </a:lnTo>
                    <a:lnTo>
                      <a:pt x="8" y="3978"/>
                    </a:lnTo>
                    <a:lnTo>
                      <a:pt x="9" y="3980"/>
                    </a:lnTo>
                    <a:lnTo>
                      <a:pt x="10" y="3982"/>
                    </a:lnTo>
                    <a:lnTo>
                      <a:pt x="12" y="3984"/>
                    </a:lnTo>
                    <a:lnTo>
                      <a:pt x="12" y="4065"/>
                    </a:lnTo>
                    <a:lnTo>
                      <a:pt x="10" y="4067"/>
                    </a:lnTo>
                    <a:lnTo>
                      <a:pt x="9" y="4068"/>
                    </a:lnTo>
                    <a:lnTo>
                      <a:pt x="8" y="4069"/>
                    </a:lnTo>
                    <a:lnTo>
                      <a:pt x="6" y="4071"/>
                    </a:lnTo>
                    <a:lnTo>
                      <a:pt x="3" y="4069"/>
                    </a:lnTo>
                    <a:lnTo>
                      <a:pt x="2" y="4068"/>
                    </a:lnTo>
                    <a:lnTo>
                      <a:pt x="1" y="4067"/>
                    </a:lnTo>
                    <a:lnTo>
                      <a:pt x="0" y="4065"/>
                    </a:lnTo>
                    <a:close/>
                    <a:moveTo>
                      <a:pt x="0" y="3927"/>
                    </a:moveTo>
                    <a:lnTo>
                      <a:pt x="0" y="3847"/>
                    </a:lnTo>
                    <a:lnTo>
                      <a:pt x="1" y="3845"/>
                    </a:lnTo>
                    <a:lnTo>
                      <a:pt x="2" y="3843"/>
                    </a:lnTo>
                    <a:lnTo>
                      <a:pt x="3" y="3842"/>
                    </a:lnTo>
                    <a:lnTo>
                      <a:pt x="6" y="3841"/>
                    </a:lnTo>
                    <a:lnTo>
                      <a:pt x="8" y="3842"/>
                    </a:lnTo>
                    <a:lnTo>
                      <a:pt x="9" y="3843"/>
                    </a:lnTo>
                    <a:lnTo>
                      <a:pt x="10" y="3845"/>
                    </a:lnTo>
                    <a:lnTo>
                      <a:pt x="12" y="3847"/>
                    </a:lnTo>
                    <a:lnTo>
                      <a:pt x="12" y="3927"/>
                    </a:lnTo>
                    <a:lnTo>
                      <a:pt x="10" y="3929"/>
                    </a:lnTo>
                    <a:lnTo>
                      <a:pt x="9" y="3931"/>
                    </a:lnTo>
                    <a:lnTo>
                      <a:pt x="8" y="3932"/>
                    </a:lnTo>
                    <a:lnTo>
                      <a:pt x="6" y="3933"/>
                    </a:lnTo>
                    <a:lnTo>
                      <a:pt x="3" y="3932"/>
                    </a:lnTo>
                    <a:lnTo>
                      <a:pt x="2" y="3931"/>
                    </a:lnTo>
                    <a:lnTo>
                      <a:pt x="1" y="3929"/>
                    </a:lnTo>
                    <a:lnTo>
                      <a:pt x="0" y="3927"/>
                    </a:lnTo>
                    <a:close/>
                    <a:moveTo>
                      <a:pt x="0" y="3790"/>
                    </a:moveTo>
                    <a:lnTo>
                      <a:pt x="0" y="3709"/>
                    </a:lnTo>
                    <a:lnTo>
                      <a:pt x="1" y="3707"/>
                    </a:lnTo>
                    <a:lnTo>
                      <a:pt x="2" y="3706"/>
                    </a:lnTo>
                    <a:lnTo>
                      <a:pt x="3" y="3705"/>
                    </a:lnTo>
                    <a:lnTo>
                      <a:pt x="6" y="3705"/>
                    </a:lnTo>
                    <a:lnTo>
                      <a:pt x="8" y="3705"/>
                    </a:lnTo>
                    <a:lnTo>
                      <a:pt x="9" y="3706"/>
                    </a:lnTo>
                    <a:lnTo>
                      <a:pt x="10" y="3707"/>
                    </a:lnTo>
                    <a:lnTo>
                      <a:pt x="12" y="3709"/>
                    </a:lnTo>
                    <a:lnTo>
                      <a:pt x="12" y="3790"/>
                    </a:lnTo>
                    <a:lnTo>
                      <a:pt x="10" y="3792"/>
                    </a:lnTo>
                    <a:lnTo>
                      <a:pt x="9" y="3794"/>
                    </a:lnTo>
                    <a:lnTo>
                      <a:pt x="8" y="3796"/>
                    </a:lnTo>
                    <a:lnTo>
                      <a:pt x="6" y="3796"/>
                    </a:lnTo>
                    <a:lnTo>
                      <a:pt x="3" y="3796"/>
                    </a:lnTo>
                    <a:lnTo>
                      <a:pt x="2" y="3794"/>
                    </a:lnTo>
                    <a:lnTo>
                      <a:pt x="1" y="3792"/>
                    </a:lnTo>
                    <a:lnTo>
                      <a:pt x="0" y="3790"/>
                    </a:lnTo>
                    <a:close/>
                    <a:moveTo>
                      <a:pt x="0" y="3653"/>
                    </a:moveTo>
                    <a:lnTo>
                      <a:pt x="0" y="3573"/>
                    </a:lnTo>
                    <a:lnTo>
                      <a:pt x="1" y="3571"/>
                    </a:lnTo>
                    <a:lnTo>
                      <a:pt x="2" y="3568"/>
                    </a:lnTo>
                    <a:lnTo>
                      <a:pt x="3" y="3567"/>
                    </a:lnTo>
                    <a:lnTo>
                      <a:pt x="6" y="3567"/>
                    </a:lnTo>
                    <a:lnTo>
                      <a:pt x="8" y="3567"/>
                    </a:lnTo>
                    <a:lnTo>
                      <a:pt x="9" y="3568"/>
                    </a:lnTo>
                    <a:lnTo>
                      <a:pt x="10" y="3571"/>
                    </a:lnTo>
                    <a:lnTo>
                      <a:pt x="12" y="3573"/>
                    </a:lnTo>
                    <a:lnTo>
                      <a:pt x="12" y="3653"/>
                    </a:lnTo>
                    <a:lnTo>
                      <a:pt x="10" y="3654"/>
                    </a:lnTo>
                    <a:lnTo>
                      <a:pt x="9" y="3657"/>
                    </a:lnTo>
                    <a:lnTo>
                      <a:pt x="8" y="3658"/>
                    </a:lnTo>
                    <a:lnTo>
                      <a:pt x="6" y="3658"/>
                    </a:lnTo>
                    <a:lnTo>
                      <a:pt x="3" y="3658"/>
                    </a:lnTo>
                    <a:lnTo>
                      <a:pt x="2" y="3657"/>
                    </a:lnTo>
                    <a:lnTo>
                      <a:pt x="1" y="3654"/>
                    </a:lnTo>
                    <a:lnTo>
                      <a:pt x="0" y="3653"/>
                    </a:lnTo>
                    <a:close/>
                    <a:moveTo>
                      <a:pt x="0" y="3516"/>
                    </a:moveTo>
                    <a:lnTo>
                      <a:pt x="0" y="3436"/>
                    </a:lnTo>
                    <a:lnTo>
                      <a:pt x="1" y="3433"/>
                    </a:lnTo>
                    <a:lnTo>
                      <a:pt x="2" y="3431"/>
                    </a:lnTo>
                    <a:lnTo>
                      <a:pt x="3" y="3430"/>
                    </a:lnTo>
                    <a:lnTo>
                      <a:pt x="6" y="3430"/>
                    </a:lnTo>
                    <a:lnTo>
                      <a:pt x="8" y="3430"/>
                    </a:lnTo>
                    <a:lnTo>
                      <a:pt x="9" y="3431"/>
                    </a:lnTo>
                    <a:lnTo>
                      <a:pt x="10" y="3433"/>
                    </a:lnTo>
                    <a:lnTo>
                      <a:pt x="12" y="3436"/>
                    </a:lnTo>
                    <a:lnTo>
                      <a:pt x="12" y="3516"/>
                    </a:lnTo>
                    <a:lnTo>
                      <a:pt x="10" y="3518"/>
                    </a:lnTo>
                    <a:lnTo>
                      <a:pt x="9" y="3519"/>
                    </a:lnTo>
                    <a:lnTo>
                      <a:pt x="8" y="3521"/>
                    </a:lnTo>
                    <a:lnTo>
                      <a:pt x="6" y="3522"/>
                    </a:lnTo>
                    <a:lnTo>
                      <a:pt x="3" y="3521"/>
                    </a:lnTo>
                    <a:lnTo>
                      <a:pt x="2" y="3519"/>
                    </a:lnTo>
                    <a:lnTo>
                      <a:pt x="1" y="3518"/>
                    </a:lnTo>
                    <a:lnTo>
                      <a:pt x="0" y="3516"/>
                    </a:lnTo>
                    <a:close/>
                    <a:moveTo>
                      <a:pt x="0" y="3378"/>
                    </a:moveTo>
                    <a:lnTo>
                      <a:pt x="0" y="3298"/>
                    </a:lnTo>
                    <a:lnTo>
                      <a:pt x="1" y="3296"/>
                    </a:lnTo>
                    <a:lnTo>
                      <a:pt x="2" y="3295"/>
                    </a:lnTo>
                    <a:lnTo>
                      <a:pt x="3" y="3293"/>
                    </a:lnTo>
                    <a:lnTo>
                      <a:pt x="6" y="3292"/>
                    </a:lnTo>
                    <a:lnTo>
                      <a:pt x="8" y="3293"/>
                    </a:lnTo>
                    <a:lnTo>
                      <a:pt x="9" y="3295"/>
                    </a:lnTo>
                    <a:lnTo>
                      <a:pt x="10" y="3296"/>
                    </a:lnTo>
                    <a:lnTo>
                      <a:pt x="12" y="3298"/>
                    </a:lnTo>
                    <a:lnTo>
                      <a:pt x="12" y="3378"/>
                    </a:lnTo>
                    <a:lnTo>
                      <a:pt x="10" y="3381"/>
                    </a:lnTo>
                    <a:lnTo>
                      <a:pt x="9" y="3382"/>
                    </a:lnTo>
                    <a:lnTo>
                      <a:pt x="8" y="3383"/>
                    </a:lnTo>
                    <a:lnTo>
                      <a:pt x="6" y="3384"/>
                    </a:lnTo>
                    <a:lnTo>
                      <a:pt x="3" y="3383"/>
                    </a:lnTo>
                    <a:lnTo>
                      <a:pt x="2" y="3382"/>
                    </a:lnTo>
                    <a:lnTo>
                      <a:pt x="1" y="3381"/>
                    </a:lnTo>
                    <a:lnTo>
                      <a:pt x="0" y="3378"/>
                    </a:lnTo>
                    <a:close/>
                    <a:moveTo>
                      <a:pt x="0" y="3241"/>
                    </a:moveTo>
                    <a:lnTo>
                      <a:pt x="0" y="3161"/>
                    </a:lnTo>
                    <a:lnTo>
                      <a:pt x="1" y="3158"/>
                    </a:lnTo>
                    <a:lnTo>
                      <a:pt x="2" y="3157"/>
                    </a:lnTo>
                    <a:lnTo>
                      <a:pt x="3" y="3156"/>
                    </a:lnTo>
                    <a:lnTo>
                      <a:pt x="6" y="3156"/>
                    </a:lnTo>
                    <a:lnTo>
                      <a:pt x="8" y="3156"/>
                    </a:lnTo>
                    <a:lnTo>
                      <a:pt x="9" y="3157"/>
                    </a:lnTo>
                    <a:lnTo>
                      <a:pt x="10" y="3158"/>
                    </a:lnTo>
                    <a:lnTo>
                      <a:pt x="12" y="3161"/>
                    </a:lnTo>
                    <a:lnTo>
                      <a:pt x="12" y="3241"/>
                    </a:lnTo>
                    <a:lnTo>
                      <a:pt x="10" y="3243"/>
                    </a:lnTo>
                    <a:lnTo>
                      <a:pt x="9" y="3246"/>
                    </a:lnTo>
                    <a:lnTo>
                      <a:pt x="8" y="3247"/>
                    </a:lnTo>
                    <a:lnTo>
                      <a:pt x="6" y="3247"/>
                    </a:lnTo>
                    <a:lnTo>
                      <a:pt x="3" y="3247"/>
                    </a:lnTo>
                    <a:lnTo>
                      <a:pt x="2" y="3246"/>
                    </a:lnTo>
                    <a:lnTo>
                      <a:pt x="1" y="3243"/>
                    </a:lnTo>
                    <a:lnTo>
                      <a:pt x="0" y="3241"/>
                    </a:lnTo>
                    <a:close/>
                    <a:moveTo>
                      <a:pt x="0" y="3105"/>
                    </a:moveTo>
                    <a:lnTo>
                      <a:pt x="0" y="3024"/>
                    </a:lnTo>
                    <a:lnTo>
                      <a:pt x="1" y="3022"/>
                    </a:lnTo>
                    <a:lnTo>
                      <a:pt x="2" y="3020"/>
                    </a:lnTo>
                    <a:lnTo>
                      <a:pt x="3" y="3018"/>
                    </a:lnTo>
                    <a:lnTo>
                      <a:pt x="6" y="3018"/>
                    </a:lnTo>
                    <a:lnTo>
                      <a:pt x="8" y="3018"/>
                    </a:lnTo>
                    <a:lnTo>
                      <a:pt x="9" y="3020"/>
                    </a:lnTo>
                    <a:lnTo>
                      <a:pt x="10" y="3022"/>
                    </a:lnTo>
                    <a:lnTo>
                      <a:pt x="12" y="3024"/>
                    </a:lnTo>
                    <a:lnTo>
                      <a:pt x="12" y="3105"/>
                    </a:lnTo>
                    <a:lnTo>
                      <a:pt x="10" y="3106"/>
                    </a:lnTo>
                    <a:lnTo>
                      <a:pt x="9" y="3108"/>
                    </a:lnTo>
                    <a:lnTo>
                      <a:pt x="8" y="3109"/>
                    </a:lnTo>
                    <a:lnTo>
                      <a:pt x="6" y="3109"/>
                    </a:lnTo>
                    <a:lnTo>
                      <a:pt x="3" y="3109"/>
                    </a:lnTo>
                    <a:lnTo>
                      <a:pt x="2" y="3108"/>
                    </a:lnTo>
                    <a:lnTo>
                      <a:pt x="1" y="3106"/>
                    </a:lnTo>
                    <a:lnTo>
                      <a:pt x="0" y="3105"/>
                    </a:lnTo>
                    <a:close/>
                    <a:moveTo>
                      <a:pt x="0" y="2967"/>
                    </a:moveTo>
                    <a:lnTo>
                      <a:pt x="0" y="2887"/>
                    </a:lnTo>
                    <a:lnTo>
                      <a:pt x="1" y="2885"/>
                    </a:lnTo>
                    <a:lnTo>
                      <a:pt x="2" y="2882"/>
                    </a:lnTo>
                    <a:lnTo>
                      <a:pt x="3" y="2881"/>
                    </a:lnTo>
                    <a:lnTo>
                      <a:pt x="6" y="2881"/>
                    </a:lnTo>
                    <a:lnTo>
                      <a:pt x="8" y="2881"/>
                    </a:lnTo>
                    <a:lnTo>
                      <a:pt x="9" y="2882"/>
                    </a:lnTo>
                    <a:lnTo>
                      <a:pt x="10" y="2885"/>
                    </a:lnTo>
                    <a:lnTo>
                      <a:pt x="12" y="2887"/>
                    </a:lnTo>
                    <a:lnTo>
                      <a:pt x="12" y="2967"/>
                    </a:lnTo>
                    <a:lnTo>
                      <a:pt x="10" y="2969"/>
                    </a:lnTo>
                    <a:lnTo>
                      <a:pt x="9" y="2971"/>
                    </a:lnTo>
                    <a:lnTo>
                      <a:pt x="8" y="2972"/>
                    </a:lnTo>
                    <a:lnTo>
                      <a:pt x="6" y="2973"/>
                    </a:lnTo>
                    <a:lnTo>
                      <a:pt x="3" y="2972"/>
                    </a:lnTo>
                    <a:lnTo>
                      <a:pt x="2" y="2971"/>
                    </a:lnTo>
                    <a:lnTo>
                      <a:pt x="1" y="2969"/>
                    </a:lnTo>
                    <a:lnTo>
                      <a:pt x="0" y="2967"/>
                    </a:lnTo>
                    <a:close/>
                    <a:moveTo>
                      <a:pt x="0" y="2830"/>
                    </a:moveTo>
                    <a:lnTo>
                      <a:pt x="0" y="2749"/>
                    </a:lnTo>
                    <a:lnTo>
                      <a:pt x="1" y="2747"/>
                    </a:lnTo>
                    <a:lnTo>
                      <a:pt x="2" y="2746"/>
                    </a:lnTo>
                    <a:lnTo>
                      <a:pt x="3" y="2745"/>
                    </a:lnTo>
                    <a:lnTo>
                      <a:pt x="6" y="2743"/>
                    </a:lnTo>
                    <a:lnTo>
                      <a:pt x="8" y="2745"/>
                    </a:lnTo>
                    <a:lnTo>
                      <a:pt x="9" y="2746"/>
                    </a:lnTo>
                    <a:lnTo>
                      <a:pt x="10" y="2747"/>
                    </a:lnTo>
                    <a:lnTo>
                      <a:pt x="12" y="2749"/>
                    </a:lnTo>
                    <a:lnTo>
                      <a:pt x="12" y="2830"/>
                    </a:lnTo>
                    <a:lnTo>
                      <a:pt x="10" y="2832"/>
                    </a:lnTo>
                    <a:lnTo>
                      <a:pt x="9" y="2833"/>
                    </a:lnTo>
                    <a:lnTo>
                      <a:pt x="8" y="2834"/>
                    </a:lnTo>
                    <a:lnTo>
                      <a:pt x="6" y="2836"/>
                    </a:lnTo>
                    <a:lnTo>
                      <a:pt x="3" y="2834"/>
                    </a:lnTo>
                    <a:lnTo>
                      <a:pt x="2" y="2833"/>
                    </a:lnTo>
                    <a:lnTo>
                      <a:pt x="1" y="2832"/>
                    </a:lnTo>
                    <a:lnTo>
                      <a:pt x="0" y="2830"/>
                    </a:lnTo>
                    <a:close/>
                    <a:moveTo>
                      <a:pt x="0" y="2692"/>
                    </a:moveTo>
                    <a:lnTo>
                      <a:pt x="0" y="2612"/>
                    </a:lnTo>
                    <a:lnTo>
                      <a:pt x="1" y="2610"/>
                    </a:lnTo>
                    <a:lnTo>
                      <a:pt x="2" y="2608"/>
                    </a:lnTo>
                    <a:lnTo>
                      <a:pt x="3" y="2607"/>
                    </a:lnTo>
                    <a:lnTo>
                      <a:pt x="6" y="2607"/>
                    </a:lnTo>
                    <a:lnTo>
                      <a:pt x="8" y="2607"/>
                    </a:lnTo>
                    <a:lnTo>
                      <a:pt x="9" y="2608"/>
                    </a:lnTo>
                    <a:lnTo>
                      <a:pt x="10" y="2610"/>
                    </a:lnTo>
                    <a:lnTo>
                      <a:pt x="12" y="2612"/>
                    </a:lnTo>
                    <a:lnTo>
                      <a:pt x="12" y="2692"/>
                    </a:lnTo>
                    <a:lnTo>
                      <a:pt x="10" y="2694"/>
                    </a:lnTo>
                    <a:lnTo>
                      <a:pt x="9" y="2697"/>
                    </a:lnTo>
                    <a:lnTo>
                      <a:pt x="8" y="2698"/>
                    </a:lnTo>
                    <a:lnTo>
                      <a:pt x="6" y="2698"/>
                    </a:lnTo>
                    <a:lnTo>
                      <a:pt x="3" y="2698"/>
                    </a:lnTo>
                    <a:lnTo>
                      <a:pt x="2" y="2697"/>
                    </a:lnTo>
                    <a:lnTo>
                      <a:pt x="1" y="2694"/>
                    </a:lnTo>
                    <a:lnTo>
                      <a:pt x="0" y="2692"/>
                    </a:lnTo>
                    <a:close/>
                    <a:moveTo>
                      <a:pt x="0" y="2556"/>
                    </a:moveTo>
                    <a:lnTo>
                      <a:pt x="0" y="2476"/>
                    </a:lnTo>
                    <a:lnTo>
                      <a:pt x="1" y="2473"/>
                    </a:lnTo>
                    <a:lnTo>
                      <a:pt x="2" y="2471"/>
                    </a:lnTo>
                    <a:lnTo>
                      <a:pt x="3" y="2470"/>
                    </a:lnTo>
                    <a:lnTo>
                      <a:pt x="6" y="2470"/>
                    </a:lnTo>
                    <a:lnTo>
                      <a:pt x="8" y="2470"/>
                    </a:lnTo>
                    <a:lnTo>
                      <a:pt x="9" y="2471"/>
                    </a:lnTo>
                    <a:lnTo>
                      <a:pt x="10" y="2473"/>
                    </a:lnTo>
                    <a:lnTo>
                      <a:pt x="12" y="2476"/>
                    </a:lnTo>
                    <a:lnTo>
                      <a:pt x="12" y="2556"/>
                    </a:lnTo>
                    <a:lnTo>
                      <a:pt x="10" y="2557"/>
                    </a:lnTo>
                    <a:lnTo>
                      <a:pt x="9" y="2559"/>
                    </a:lnTo>
                    <a:lnTo>
                      <a:pt x="8" y="2561"/>
                    </a:lnTo>
                    <a:lnTo>
                      <a:pt x="6" y="2561"/>
                    </a:lnTo>
                    <a:lnTo>
                      <a:pt x="3" y="2561"/>
                    </a:lnTo>
                    <a:lnTo>
                      <a:pt x="2" y="2559"/>
                    </a:lnTo>
                    <a:lnTo>
                      <a:pt x="1" y="2557"/>
                    </a:lnTo>
                    <a:lnTo>
                      <a:pt x="0" y="2556"/>
                    </a:lnTo>
                    <a:close/>
                    <a:moveTo>
                      <a:pt x="0" y="2418"/>
                    </a:moveTo>
                    <a:lnTo>
                      <a:pt x="0" y="2338"/>
                    </a:lnTo>
                    <a:lnTo>
                      <a:pt x="1" y="2336"/>
                    </a:lnTo>
                    <a:lnTo>
                      <a:pt x="2" y="2333"/>
                    </a:lnTo>
                    <a:lnTo>
                      <a:pt x="3" y="2332"/>
                    </a:lnTo>
                    <a:lnTo>
                      <a:pt x="6" y="2332"/>
                    </a:lnTo>
                    <a:lnTo>
                      <a:pt x="8" y="2332"/>
                    </a:lnTo>
                    <a:lnTo>
                      <a:pt x="9" y="2333"/>
                    </a:lnTo>
                    <a:lnTo>
                      <a:pt x="10" y="2336"/>
                    </a:lnTo>
                    <a:lnTo>
                      <a:pt x="12" y="2338"/>
                    </a:lnTo>
                    <a:lnTo>
                      <a:pt x="12" y="2418"/>
                    </a:lnTo>
                    <a:lnTo>
                      <a:pt x="10" y="2421"/>
                    </a:lnTo>
                    <a:lnTo>
                      <a:pt x="9" y="2422"/>
                    </a:lnTo>
                    <a:lnTo>
                      <a:pt x="8" y="2423"/>
                    </a:lnTo>
                    <a:lnTo>
                      <a:pt x="6" y="2424"/>
                    </a:lnTo>
                    <a:lnTo>
                      <a:pt x="3" y="2423"/>
                    </a:lnTo>
                    <a:lnTo>
                      <a:pt x="2" y="2422"/>
                    </a:lnTo>
                    <a:lnTo>
                      <a:pt x="1" y="2421"/>
                    </a:lnTo>
                    <a:lnTo>
                      <a:pt x="0" y="2418"/>
                    </a:lnTo>
                    <a:close/>
                    <a:moveTo>
                      <a:pt x="0" y="2281"/>
                    </a:moveTo>
                    <a:lnTo>
                      <a:pt x="0" y="2201"/>
                    </a:lnTo>
                    <a:lnTo>
                      <a:pt x="1" y="2198"/>
                    </a:lnTo>
                    <a:lnTo>
                      <a:pt x="2" y="2197"/>
                    </a:lnTo>
                    <a:lnTo>
                      <a:pt x="3" y="2196"/>
                    </a:lnTo>
                    <a:lnTo>
                      <a:pt x="6" y="2195"/>
                    </a:lnTo>
                    <a:lnTo>
                      <a:pt x="8" y="2196"/>
                    </a:lnTo>
                    <a:lnTo>
                      <a:pt x="9" y="2197"/>
                    </a:lnTo>
                    <a:lnTo>
                      <a:pt x="10" y="2198"/>
                    </a:lnTo>
                    <a:lnTo>
                      <a:pt x="12" y="2201"/>
                    </a:lnTo>
                    <a:lnTo>
                      <a:pt x="12" y="2281"/>
                    </a:lnTo>
                    <a:lnTo>
                      <a:pt x="10" y="2283"/>
                    </a:lnTo>
                    <a:lnTo>
                      <a:pt x="9" y="2284"/>
                    </a:lnTo>
                    <a:lnTo>
                      <a:pt x="8" y="2286"/>
                    </a:lnTo>
                    <a:lnTo>
                      <a:pt x="6" y="2287"/>
                    </a:lnTo>
                    <a:lnTo>
                      <a:pt x="3" y="2286"/>
                    </a:lnTo>
                    <a:lnTo>
                      <a:pt x="2" y="2284"/>
                    </a:lnTo>
                    <a:lnTo>
                      <a:pt x="1" y="2283"/>
                    </a:lnTo>
                    <a:lnTo>
                      <a:pt x="0" y="2281"/>
                    </a:lnTo>
                    <a:close/>
                    <a:moveTo>
                      <a:pt x="0" y="2143"/>
                    </a:moveTo>
                    <a:lnTo>
                      <a:pt x="0" y="2063"/>
                    </a:lnTo>
                    <a:lnTo>
                      <a:pt x="1" y="2061"/>
                    </a:lnTo>
                    <a:lnTo>
                      <a:pt x="2" y="2060"/>
                    </a:lnTo>
                    <a:lnTo>
                      <a:pt x="3" y="2058"/>
                    </a:lnTo>
                    <a:lnTo>
                      <a:pt x="6" y="2058"/>
                    </a:lnTo>
                    <a:lnTo>
                      <a:pt x="8" y="2058"/>
                    </a:lnTo>
                    <a:lnTo>
                      <a:pt x="9" y="2060"/>
                    </a:lnTo>
                    <a:lnTo>
                      <a:pt x="10" y="2061"/>
                    </a:lnTo>
                    <a:lnTo>
                      <a:pt x="12" y="2063"/>
                    </a:lnTo>
                    <a:lnTo>
                      <a:pt x="12" y="2143"/>
                    </a:lnTo>
                    <a:lnTo>
                      <a:pt x="10" y="2146"/>
                    </a:lnTo>
                    <a:lnTo>
                      <a:pt x="9" y="2148"/>
                    </a:lnTo>
                    <a:lnTo>
                      <a:pt x="8" y="2149"/>
                    </a:lnTo>
                    <a:lnTo>
                      <a:pt x="6" y="2149"/>
                    </a:lnTo>
                    <a:lnTo>
                      <a:pt x="3" y="2149"/>
                    </a:lnTo>
                    <a:lnTo>
                      <a:pt x="2" y="2148"/>
                    </a:lnTo>
                    <a:lnTo>
                      <a:pt x="1" y="2146"/>
                    </a:lnTo>
                    <a:lnTo>
                      <a:pt x="0" y="2143"/>
                    </a:lnTo>
                    <a:close/>
                    <a:moveTo>
                      <a:pt x="0" y="2007"/>
                    </a:moveTo>
                    <a:lnTo>
                      <a:pt x="0" y="1927"/>
                    </a:lnTo>
                    <a:lnTo>
                      <a:pt x="1" y="1924"/>
                    </a:lnTo>
                    <a:lnTo>
                      <a:pt x="2" y="1922"/>
                    </a:lnTo>
                    <a:lnTo>
                      <a:pt x="3" y="1921"/>
                    </a:lnTo>
                    <a:lnTo>
                      <a:pt x="6" y="1921"/>
                    </a:lnTo>
                    <a:lnTo>
                      <a:pt x="8" y="1921"/>
                    </a:lnTo>
                    <a:lnTo>
                      <a:pt x="9" y="1922"/>
                    </a:lnTo>
                    <a:lnTo>
                      <a:pt x="10" y="1924"/>
                    </a:lnTo>
                    <a:lnTo>
                      <a:pt x="12" y="1927"/>
                    </a:lnTo>
                    <a:lnTo>
                      <a:pt x="12" y="2007"/>
                    </a:lnTo>
                    <a:lnTo>
                      <a:pt x="10" y="2008"/>
                    </a:lnTo>
                    <a:lnTo>
                      <a:pt x="9" y="2011"/>
                    </a:lnTo>
                    <a:lnTo>
                      <a:pt x="8" y="2012"/>
                    </a:lnTo>
                    <a:lnTo>
                      <a:pt x="6" y="2012"/>
                    </a:lnTo>
                    <a:lnTo>
                      <a:pt x="3" y="2012"/>
                    </a:lnTo>
                    <a:lnTo>
                      <a:pt x="2" y="2011"/>
                    </a:lnTo>
                    <a:lnTo>
                      <a:pt x="1" y="2008"/>
                    </a:lnTo>
                    <a:lnTo>
                      <a:pt x="0" y="2007"/>
                    </a:lnTo>
                    <a:close/>
                    <a:moveTo>
                      <a:pt x="0" y="1869"/>
                    </a:moveTo>
                    <a:lnTo>
                      <a:pt x="0" y="1789"/>
                    </a:lnTo>
                    <a:lnTo>
                      <a:pt x="1" y="1787"/>
                    </a:lnTo>
                    <a:lnTo>
                      <a:pt x="2" y="1785"/>
                    </a:lnTo>
                    <a:lnTo>
                      <a:pt x="3" y="1783"/>
                    </a:lnTo>
                    <a:lnTo>
                      <a:pt x="6" y="1783"/>
                    </a:lnTo>
                    <a:lnTo>
                      <a:pt x="8" y="1783"/>
                    </a:lnTo>
                    <a:lnTo>
                      <a:pt x="9" y="1785"/>
                    </a:lnTo>
                    <a:lnTo>
                      <a:pt x="10" y="1787"/>
                    </a:lnTo>
                    <a:lnTo>
                      <a:pt x="12" y="1789"/>
                    </a:lnTo>
                    <a:lnTo>
                      <a:pt x="12" y="1869"/>
                    </a:lnTo>
                    <a:lnTo>
                      <a:pt x="10" y="1872"/>
                    </a:lnTo>
                    <a:lnTo>
                      <a:pt x="9" y="1873"/>
                    </a:lnTo>
                    <a:lnTo>
                      <a:pt x="8" y="1874"/>
                    </a:lnTo>
                    <a:lnTo>
                      <a:pt x="6" y="1875"/>
                    </a:lnTo>
                    <a:lnTo>
                      <a:pt x="3" y="1874"/>
                    </a:lnTo>
                    <a:lnTo>
                      <a:pt x="2" y="1873"/>
                    </a:lnTo>
                    <a:lnTo>
                      <a:pt x="1" y="1872"/>
                    </a:lnTo>
                    <a:lnTo>
                      <a:pt x="0" y="1869"/>
                    </a:lnTo>
                    <a:close/>
                    <a:moveTo>
                      <a:pt x="0" y="1732"/>
                    </a:moveTo>
                    <a:lnTo>
                      <a:pt x="0" y="1652"/>
                    </a:lnTo>
                    <a:lnTo>
                      <a:pt x="1" y="1649"/>
                    </a:lnTo>
                    <a:lnTo>
                      <a:pt x="2" y="1648"/>
                    </a:lnTo>
                    <a:lnTo>
                      <a:pt x="3" y="1647"/>
                    </a:lnTo>
                    <a:lnTo>
                      <a:pt x="6" y="1646"/>
                    </a:lnTo>
                    <a:lnTo>
                      <a:pt x="8" y="1647"/>
                    </a:lnTo>
                    <a:lnTo>
                      <a:pt x="9" y="1648"/>
                    </a:lnTo>
                    <a:lnTo>
                      <a:pt x="10" y="1649"/>
                    </a:lnTo>
                    <a:lnTo>
                      <a:pt x="12" y="1652"/>
                    </a:lnTo>
                    <a:lnTo>
                      <a:pt x="12" y="1732"/>
                    </a:lnTo>
                    <a:lnTo>
                      <a:pt x="10" y="1734"/>
                    </a:lnTo>
                    <a:lnTo>
                      <a:pt x="9" y="1736"/>
                    </a:lnTo>
                    <a:lnTo>
                      <a:pt x="8" y="1737"/>
                    </a:lnTo>
                    <a:lnTo>
                      <a:pt x="6" y="1738"/>
                    </a:lnTo>
                    <a:lnTo>
                      <a:pt x="3" y="1737"/>
                    </a:lnTo>
                    <a:lnTo>
                      <a:pt x="2" y="1736"/>
                    </a:lnTo>
                    <a:lnTo>
                      <a:pt x="1" y="1734"/>
                    </a:lnTo>
                    <a:lnTo>
                      <a:pt x="0" y="1732"/>
                    </a:lnTo>
                    <a:close/>
                    <a:moveTo>
                      <a:pt x="0" y="1594"/>
                    </a:moveTo>
                    <a:lnTo>
                      <a:pt x="0" y="1514"/>
                    </a:lnTo>
                    <a:lnTo>
                      <a:pt x="1" y="1512"/>
                    </a:lnTo>
                    <a:lnTo>
                      <a:pt x="2" y="1511"/>
                    </a:lnTo>
                    <a:lnTo>
                      <a:pt x="3" y="1510"/>
                    </a:lnTo>
                    <a:lnTo>
                      <a:pt x="6" y="1510"/>
                    </a:lnTo>
                    <a:lnTo>
                      <a:pt x="8" y="1510"/>
                    </a:lnTo>
                    <a:lnTo>
                      <a:pt x="9" y="1511"/>
                    </a:lnTo>
                    <a:lnTo>
                      <a:pt x="10" y="1512"/>
                    </a:lnTo>
                    <a:lnTo>
                      <a:pt x="12" y="1514"/>
                    </a:lnTo>
                    <a:lnTo>
                      <a:pt x="12" y="1594"/>
                    </a:lnTo>
                    <a:lnTo>
                      <a:pt x="10" y="1597"/>
                    </a:lnTo>
                    <a:lnTo>
                      <a:pt x="9" y="1599"/>
                    </a:lnTo>
                    <a:lnTo>
                      <a:pt x="8" y="1600"/>
                    </a:lnTo>
                    <a:lnTo>
                      <a:pt x="6" y="1600"/>
                    </a:lnTo>
                    <a:lnTo>
                      <a:pt x="3" y="1600"/>
                    </a:lnTo>
                    <a:lnTo>
                      <a:pt x="2" y="1599"/>
                    </a:lnTo>
                    <a:lnTo>
                      <a:pt x="1" y="1597"/>
                    </a:lnTo>
                    <a:lnTo>
                      <a:pt x="0" y="1594"/>
                    </a:lnTo>
                    <a:close/>
                    <a:moveTo>
                      <a:pt x="0" y="1458"/>
                    </a:moveTo>
                    <a:lnTo>
                      <a:pt x="0" y="1378"/>
                    </a:lnTo>
                    <a:lnTo>
                      <a:pt x="1" y="1376"/>
                    </a:lnTo>
                    <a:lnTo>
                      <a:pt x="2" y="1373"/>
                    </a:lnTo>
                    <a:lnTo>
                      <a:pt x="3" y="1372"/>
                    </a:lnTo>
                    <a:lnTo>
                      <a:pt x="6" y="1372"/>
                    </a:lnTo>
                    <a:lnTo>
                      <a:pt x="8" y="1372"/>
                    </a:lnTo>
                    <a:lnTo>
                      <a:pt x="9" y="1373"/>
                    </a:lnTo>
                    <a:lnTo>
                      <a:pt x="10" y="1376"/>
                    </a:lnTo>
                    <a:lnTo>
                      <a:pt x="12" y="1378"/>
                    </a:lnTo>
                    <a:lnTo>
                      <a:pt x="12" y="1458"/>
                    </a:lnTo>
                    <a:lnTo>
                      <a:pt x="10" y="1459"/>
                    </a:lnTo>
                    <a:lnTo>
                      <a:pt x="9" y="1462"/>
                    </a:lnTo>
                    <a:lnTo>
                      <a:pt x="8" y="1463"/>
                    </a:lnTo>
                    <a:lnTo>
                      <a:pt x="6" y="1463"/>
                    </a:lnTo>
                    <a:lnTo>
                      <a:pt x="3" y="1463"/>
                    </a:lnTo>
                    <a:lnTo>
                      <a:pt x="2" y="1462"/>
                    </a:lnTo>
                    <a:lnTo>
                      <a:pt x="1" y="1459"/>
                    </a:lnTo>
                    <a:lnTo>
                      <a:pt x="0" y="1458"/>
                    </a:lnTo>
                    <a:close/>
                    <a:moveTo>
                      <a:pt x="0" y="1321"/>
                    </a:moveTo>
                    <a:lnTo>
                      <a:pt x="0" y="1241"/>
                    </a:lnTo>
                    <a:lnTo>
                      <a:pt x="1" y="1238"/>
                    </a:lnTo>
                    <a:lnTo>
                      <a:pt x="2" y="1236"/>
                    </a:lnTo>
                    <a:lnTo>
                      <a:pt x="3" y="1235"/>
                    </a:lnTo>
                    <a:lnTo>
                      <a:pt x="6" y="1235"/>
                    </a:lnTo>
                    <a:lnTo>
                      <a:pt x="8" y="1235"/>
                    </a:lnTo>
                    <a:lnTo>
                      <a:pt x="9" y="1236"/>
                    </a:lnTo>
                    <a:lnTo>
                      <a:pt x="10" y="1238"/>
                    </a:lnTo>
                    <a:lnTo>
                      <a:pt x="12" y="1241"/>
                    </a:lnTo>
                    <a:lnTo>
                      <a:pt x="12" y="1321"/>
                    </a:lnTo>
                    <a:lnTo>
                      <a:pt x="10" y="1323"/>
                    </a:lnTo>
                    <a:lnTo>
                      <a:pt x="9" y="1324"/>
                    </a:lnTo>
                    <a:lnTo>
                      <a:pt x="8" y="1325"/>
                    </a:lnTo>
                    <a:lnTo>
                      <a:pt x="6" y="1327"/>
                    </a:lnTo>
                    <a:lnTo>
                      <a:pt x="3" y="1325"/>
                    </a:lnTo>
                    <a:lnTo>
                      <a:pt x="2" y="1324"/>
                    </a:lnTo>
                    <a:lnTo>
                      <a:pt x="1" y="1323"/>
                    </a:lnTo>
                    <a:lnTo>
                      <a:pt x="0" y="1321"/>
                    </a:lnTo>
                    <a:close/>
                    <a:moveTo>
                      <a:pt x="0" y="1183"/>
                    </a:moveTo>
                    <a:lnTo>
                      <a:pt x="0" y="1103"/>
                    </a:lnTo>
                    <a:lnTo>
                      <a:pt x="1" y="1101"/>
                    </a:lnTo>
                    <a:lnTo>
                      <a:pt x="2" y="1100"/>
                    </a:lnTo>
                    <a:lnTo>
                      <a:pt x="3" y="1098"/>
                    </a:lnTo>
                    <a:lnTo>
                      <a:pt x="6" y="1097"/>
                    </a:lnTo>
                    <a:lnTo>
                      <a:pt x="8" y="1098"/>
                    </a:lnTo>
                    <a:lnTo>
                      <a:pt x="9" y="1100"/>
                    </a:lnTo>
                    <a:lnTo>
                      <a:pt x="10" y="1101"/>
                    </a:lnTo>
                    <a:lnTo>
                      <a:pt x="12" y="1103"/>
                    </a:lnTo>
                    <a:lnTo>
                      <a:pt x="12" y="1183"/>
                    </a:lnTo>
                    <a:lnTo>
                      <a:pt x="10" y="1186"/>
                    </a:lnTo>
                    <a:lnTo>
                      <a:pt x="9" y="1187"/>
                    </a:lnTo>
                    <a:lnTo>
                      <a:pt x="8" y="1188"/>
                    </a:lnTo>
                    <a:lnTo>
                      <a:pt x="6" y="1189"/>
                    </a:lnTo>
                    <a:lnTo>
                      <a:pt x="3" y="1188"/>
                    </a:lnTo>
                    <a:lnTo>
                      <a:pt x="2" y="1187"/>
                    </a:lnTo>
                    <a:lnTo>
                      <a:pt x="1" y="1186"/>
                    </a:lnTo>
                    <a:lnTo>
                      <a:pt x="0" y="1183"/>
                    </a:lnTo>
                    <a:close/>
                    <a:moveTo>
                      <a:pt x="0" y="1046"/>
                    </a:moveTo>
                    <a:lnTo>
                      <a:pt x="0" y="966"/>
                    </a:lnTo>
                    <a:lnTo>
                      <a:pt x="1" y="963"/>
                    </a:lnTo>
                    <a:lnTo>
                      <a:pt x="2" y="962"/>
                    </a:lnTo>
                    <a:lnTo>
                      <a:pt x="3" y="961"/>
                    </a:lnTo>
                    <a:lnTo>
                      <a:pt x="6" y="961"/>
                    </a:lnTo>
                    <a:lnTo>
                      <a:pt x="8" y="961"/>
                    </a:lnTo>
                    <a:lnTo>
                      <a:pt x="9" y="962"/>
                    </a:lnTo>
                    <a:lnTo>
                      <a:pt x="10" y="963"/>
                    </a:lnTo>
                    <a:lnTo>
                      <a:pt x="12" y="966"/>
                    </a:lnTo>
                    <a:lnTo>
                      <a:pt x="12" y="1046"/>
                    </a:lnTo>
                    <a:lnTo>
                      <a:pt x="10" y="1048"/>
                    </a:lnTo>
                    <a:lnTo>
                      <a:pt x="9" y="1050"/>
                    </a:lnTo>
                    <a:lnTo>
                      <a:pt x="8" y="1052"/>
                    </a:lnTo>
                    <a:lnTo>
                      <a:pt x="6" y="1052"/>
                    </a:lnTo>
                    <a:lnTo>
                      <a:pt x="3" y="1052"/>
                    </a:lnTo>
                    <a:lnTo>
                      <a:pt x="2" y="1050"/>
                    </a:lnTo>
                    <a:lnTo>
                      <a:pt x="1" y="1048"/>
                    </a:lnTo>
                    <a:lnTo>
                      <a:pt x="0" y="1046"/>
                    </a:lnTo>
                    <a:close/>
                    <a:moveTo>
                      <a:pt x="0" y="909"/>
                    </a:moveTo>
                    <a:lnTo>
                      <a:pt x="0" y="829"/>
                    </a:lnTo>
                    <a:lnTo>
                      <a:pt x="1" y="827"/>
                    </a:lnTo>
                    <a:lnTo>
                      <a:pt x="2" y="825"/>
                    </a:lnTo>
                    <a:lnTo>
                      <a:pt x="3" y="823"/>
                    </a:lnTo>
                    <a:lnTo>
                      <a:pt x="6" y="823"/>
                    </a:lnTo>
                    <a:lnTo>
                      <a:pt x="8" y="823"/>
                    </a:lnTo>
                    <a:lnTo>
                      <a:pt x="9" y="825"/>
                    </a:lnTo>
                    <a:lnTo>
                      <a:pt x="10" y="827"/>
                    </a:lnTo>
                    <a:lnTo>
                      <a:pt x="12" y="829"/>
                    </a:lnTo>
                    <a:lnTo>
                      <a:pt x="12" y="909"/>
                    </a:lnTo>
                    <a:lnTo>
                      <a:pt x="10" y="911"/>
                    </a:lnTo>
                    <a:lnTo>
                      <a:pt x="9" y="913"/>
                    </a:lnTo>
                    <a:lnTo>
                      <a:pt x="8" y="914"/>
                    </a:lnTo>
                    <a:lnTo>
                      <a:pt x="6" y="914"/>
                    </a:lnTo>
                    <a:lnTo>
                      <a:pt x="3" y="914"/>
                    </a:lnTo>
                    <a:lnTo>
                      <a:pt x="2" y="913"/>
                    </a:lnTo>
                    <a:lnTo>
                      <a:pt x="1" y="911"/>
                    </a:lnTo>
                    <a:lnTo>
                      <a:pt x="0" y="909"/>
                    </a:lnTo>
                    <a:close/>
                    <a:moveTo>
                      <a:pt x="0" y="772"/>
                    </a:moveTo>
                    <a:lnTo>
                      <a:pt x="0" y="692"/>
                    </a:lnTo>
                    <a:lnTo>
                      <a:pt x="1" y="689"/>
                    </a:lnTo>
                    <a:lnTo>
                      <a:pt x="2" y="687"/>
                    </a:lnTo>
                    <a:lnTo>
                      <a:pt x="3" y="686"/>
                    </a:lnTo>
                    <a:lnTo>
                      <a:pt x="6" y="686"/>
                    </a:lnTo>
                    <a:lnTo>
                      <a:pt x="8" y="686"/>
                    </a:lnTo>
                    <a:lnTo>
                      <a:pt x="9" y="687"/>
                    </a:lnTo>
                    <a:lnTo>
                      <a:pt x="10" y="689"/>
                    </a:lnTo>
                    <a:lnTo>
                      <a:pt x="12" y="692"/>
                    </a:lnTo>
                    <a:lnTo>
                      <a:pt x="12" y="772"/>
                    </a:lnTo>
                    <a:lnTo>
                      <a:pt x="10" y="774"/>
                    </a:lnTo>
                    <a:lnTo>
                      <a:pt x="9" y="776"/>
                    </a:lnTo>
                    <a:lnTo>
                      <a:pt x="8" y="777"/>
                    </a:lnTo>
                    <a:lnTo>
                      <a:pt x="6" y="778"/>
                    </a:lnTo>
                    <a:lnTo>
                      <a:pt x="3" y="777"/>
                    </a:lnTo>
                    <a:lnTo>
                      <a:pt x="2" y="776"/>
                    </a:lnTo>
                    <a:lnTo>
                      <a:pt x="1" y="774"/>
                    </a:lnTo>
                    <a:lnTo>
                      <a:pt x="0" y="772"/>
                    </a:lnTo>
                    <a:close/>
                    <a:moveTo>
                      <a:pt x="0" y="634"/>
                    </a:moveTo>
                    <a:lnTo>
                      <a:pt x="0" y="554"/>
                    </a:lnTo>
                    <a:lnTo>
                      <a:pt x="1" y="552"/>
                    </a:lnTo>
                    <a:lnTo>
                      <a:pt x="2" y="551"/>
                    </a:lnTo>
                    <a:lnTo>
                      <a:pt x="3" y="550"/>
                    </a:lnTo>
                    <a:lnTo>
                      <a:pt x="6" y="548"/>
                    </a:lnTo>
                    <a:lnTo>
                      <a:pt x="8" y="550"/>
                    </a:lnTo>
                    <a:lnTo>
                      <a:pt x="9" y="551"/>
                    </a:lnTo>
                    <a:lnTo>
                      <a:pt x="10" y="552"/>
                    </a:lnTo>
                    <a:lnTo>
                      <a:pt x="12" y="554"/>
                    </a:lnTo>
                    <a:lnTo>
                      <a:pt x="12" y="634"/>
                    </a:lnTo>
                    <a:lnTo>
                      <a:pt x="10" y="637"/>
                    </a:lnTo>
                    <a:lnTo>
                      <a:pt x="9" y="638"/>
                    </a:lnTo>
                    <a:lnTo>
                      <a:pt x="8" y="639"/>
                    </a:lnTo>
                    <a:lnTo>
                      <a:pt x="6" y="640"/>
                    </a:lnTo>
                    <a:lnTo>
                      <a:pt x="3" y="639"/>
                    </a:lnTo>
                    <a:lnTo>
                      <a:pt x="2" y="638"/>
                    </a:lnTo>
                    <a:lnTo>
                      <a:pt x="1" y="637"/>
                    </a:lnTo>
                    <a:lnTo>
                      <a:pt x="0" y="634"/>
                    </a:lnTo>
                    <a:close/>
                    <a:moveTo>
                      <a:pt x="0" y="497"/>
                    </a:moveTo>
                    <a:lnTo>
                      <a:pt x="0" y="418"/>
                    </a:lnTo>
                    <a:lnTo>
                      <a:pt x="1" y="416"/>
                    </a:lnTo>
                    <a:lnTo>
                      <a:pt x="2" y="413"/>
                    </a:lnTo>
                    <a:lnTo>
                      <a:pt x="3" y="412"/>
                    </a:lnTo>
                    <a:lnTo>
                      <a:pt x="6" y="412"/>
                    </a:lnTo>
                    <a:lnTo>
                      <a:pt x="8" y="412"/>
                    </a:lnTo>
                    <a:lnTo>
                      <a:pt x="9" y="413"/>
                    </a:lnTo>
                    <a:lnTo>
                      <a:pt x="10" y="416"/>
                    </a:lnTo>
                    <a:lnTo>
                      <a:pt x="12" y="418"/>
                    </a:lnTo>
                    <a:lnTo>
                      <a:pt x="12" y="497"/>
                    </a:lnTo>
                    <a:lnTo>
                      <a:pt x="10" y="499"/>
                    </a:lnTo>
                    <a:lnTo>
                      <a:pt x="9" y="502"/>
                    </a:lnTo>
                    <a:lnTo>
                      <a:pt x="8" y="503"/>
                    </a:lnTo>
                    <a:lnTo>
                      <a:pt x="6" y="503"/>
                    </a:lnTo>
                    <a:lnTo>
                      <a:pt x="3" y="503"/>
                    </a:lnTo>
                    <a:lnTo>
                      <a:pt x="2" y="502"/>
                    </a:lnTo>
                    <a:lnTo>
                      <a:pt x="1" y="499"/>
                    </a:lnTo>
                    <a:lnTo>
                      <a:pt x="0" y="497"/>
                    </a:lnTo>
                    <a:close/>
                    <a:moveTo>
                      <a:pt x="0" y="361"/>
                    </a:moveTo>
                    <a:lnTo>
                      <a:pt x="0" y="281"/>
                    </a:lnTo>
                    <a:lnTo>
                      <a:pt x="1" y="278"/>
                    </a:lnTo>
                    <a:lnTo>
                      <a:pt x="2" y="276"/>
                    </a:lnTo>
                    <a:lnTo>
                      <a:pt x="3" y="275"/>
                    </a:lnTo>
                    <a:lnTo>
                      <a:pt x="6" y="275"/>
                    </a:lnTo>
                    <a:lnTo>
                      <a:pt x="8" y="275"/>
                    </a:lnTo>
                    <a:lnTo>
                      <a:pt x="9" y="276"/>
                    </a:lnTo>
                    <a:lnTo>
                      <a:pt x="10" y="278"/>
                    </a:lnTo>
                    <a:lnTo>
                      <a:pt x="12" y="281"/>
                    </a:lnTo>
                    <a:lnTo>
                      <a:pt x="12" y="361"/>
                    </a:lnTo>
                    <a:lnTo>
                      <a:pt x="10" y="362"/>
                    </a:lnTo>
                    <a:lnTo>
                      <a:pt x="9" y="364"/>
                    </a:lnTo>
                    <a:lnTo>
                      <a:pt x="8" y="365"/>
                    </a:lnTo>
                    <a:lnTo>
                      <a:pt x="6" y="365"/>
                    </a:lnTo>
                    <a:lnTo>
                      <a:pt x="3" y="365"/>
                    </a:lnTo>
                    <a:lnTo>
                      <a:pt x="2" y="364"/>
                    </a:lnTo>
                    <a:lnTo>
                      <a:pt x="1" y="362"/>
                    </a:lnTo>
                    <a:lnTo>
                      <a:pt x="0" y="361"/>
                    </a:lnTo>
                    <a:close/>
                    <a:moveTo>
                      <a:pt x="0" y="223"/>
                    </a:moveTo>
                    <a:lnTo>
                      <a:pt x="0" y="143"/>
                    </a:lnTo>
                    <a:lnTo>
                      <a:pt x="1" y="141"/>
                    </a:lnTo>
                    <a:lnTo>
                      <a:pt x="2" y="138"/>
                    </a:lnTo>
                    <a:lnTo>
                      <a:pt x="3" y="137"/>
                    </a:lnTo>
                    <a:lnTo>
                      <a:pt x="6" y="137"/>
                    </a:lnTo>
                    <a:lnTo>
                      <a:pt x="8" y="137"/>
                    </a:lnTo>
                    <a:lnTo>
                      <a:pt x="9" y="138"/>
                    </a:lnTo>
                    <a:lnTo>
                      <a:pt x="10" y="141"/>
                    </a:lnTo>
                    <a:lnTo>
                      <a:pt x="12" y="143"/>
                    </a:lnTo>
                    <a:lnTo>
                      <a:pt x="12" y="223"/>
                    </a:lnTo>
                    <a:lnTo>
                      <a:pt x="10" y="226"/>
                    </a:lnTo>
                    <a:lnTo>
                      <a:pt x="9" y="227"/>
                    </a:lnTo>
                    <a:lnTo>
                      <a:pt x="8" y="228"/>
                    </a:lnTo>
                    <a:lnTo>
                      <a:pt x="6" y="229"/>
                    </a:lnTo>
                    <a:lnTo>
                      <a:pt x="3" y="228"/>
                    </a:lnTo>
                    <a:lnTo>
                      <a:pt x="2" y="227"/>
                    </a:lnTo>
                    <a:lnTo>
                      <a:pt x="1" y="226"/>
                    </a:lnTo>
                    <a:lnTo>
                      <a:pt x="0" y="223"/>
                    </a:lnTo>
                    <a:close/>
                    <a:moveTo>
                      <a:pt x="0" y="86"/>
                    </a:moveTo>
                    <a:lnTo>
                      <a:pt x="0" y="6"/>
                    </a:lnTo>
                    <a:lnTo>
                      <a:pt x="1" y="3"/>
                    </a:lnTo>
                    <a:lnTo>
                      <a:pt x="2" y="2"/>
                    </a:lnTo>
                    <a:lnTo>
                      <a:pt x="3" y="1"/>
                    </a:lnTo>
                    <a:lnTo>
                      <a:pt x="6" y="0"/>
                    </a:lnTo>
                    <a:lnTo>
                      <a:pt x="8" y="1"/>
                    </a:lnTo>
                    <a:lnTo>
                      <a:pt x="9" y="2"/>
                    </a:lnTo>
                    <a:lnTo>
                      <a:pt x="10" y="3"/>
                    </a:lnTo>
                    <a:lnTo>
                      <a:pt x="12" y="6"/>
                    </a:lnTo>
                    <a:lnTo>
                      <a:pt x="12" y="86"/>
                    </a:lnTo>
                    <a:lnTo>
                      <a:pt x="10" y="88"/>
                    </a:lnTo>
                    <a:lnTo>
                      <a:pt x="9" y="89"/>
                    </a:lnTo>
                    <a:lnTo>
                      <a:pt x="8" y="90"/>
                    </a:lnTo>
                    <a:lnTo>
                      <a:pt x="6" y="92"/>
                    </a:lnTo>
                    <a:lnTo>
                      <a:pt x="3" y="90"/>
                    </a:lnTo>
                    <a:lnTo>
                      <a:pt x="2" y="89"/>
                    </a:lnTo>
                    <a:lnTo>
                      <a:pt x="1" y="88"/>
                    </a:lnTo>
                    <a:lnTo>
                      <a:pt x="0" y="86"/>
                    </a:lnTo>
                    <a:close/>
                  </a:path>
                </a:pathLst>
              </a:custGeom>
              <a:solidFill>
                <a:srgbClr val="000000"/>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350" name="Freeform 126"/>
              <p:cNvSpPr>
                <a:spLocks noEditPoints="1"/>
              </p:cNvSpPr>
              <p:nvPr/>
            </p:nvSpPr>
            <p:spPr bwMode="auto">
              <a:xfrm>
                <a:off x="8624888" y="838200"/>
                <a:ext cx="7937" cy="5191125"/>
              </a:xfrm>
              <a:custGeom>
                <a:avLst/>
                <a:gdLst>
                  <a:gd name="T0" fmla="*/ 2147483647 w 12"/>
                  <a:gd name="T1" fmla="*/ 2147483647 h 6539"/>
                  <a:gd name="T2" fmla="*/ 2147483647 w 12"/>
                  <a:gd name="T3" fmla="*/ 2147483647 h 6539"/>
                  <a:gd name="T4" fmla="*/ 2147483647 w 12"/>
                  <a:gd name="T5" fmla="*/ 2147483647 h 6539"/>
                  <a:gd name="T6" fmla="*/ 2147483647 w 12"/>
                  <a:gd name="T7" fmla="*/ 2147483647 h 6539"/>
                  <a:gd name="T8" fmla="*/ 0 w 12"/>
                  <a:gd name="T9" fmla="*/ 2147483647 h 6539"/>
                  <a:gd name="T10" fmla="*/ 2147483647 w 12"/>
                  <a:gd name="T11" fmla="*/ 2147483647 h 6539"/>
                  <a:gd name="T12" fmla="*/ 2147483647 w 12"/>
                  <a:gd name="T13" fmla="*/ 2147483647 h 6539"/>
                  <a:gd name="T14" fmla="*/ 2147483647 w 12"/>
                  <a:gd name="T15" fmla="*/ 2147483647 h 6539"/>
                  <a:gd name="T16" fmla="*/ 2147483647 w 12"/>
                  <a:gd name="T17" fmla="*/ 2147483647 h 6539"/>
                  <a:gd name="T18" fmla="*/ 0 w 12"/>
                  <a:gd name="T19" fmla="*/ 2147483647 h 6539"/>
                  <a:gd name="T20" fmla="*/ 2147483647 w 12"/>
                  <a:gd name="T21" fmla="*/ 2147483647 h 6539"/>
                  <a:gd name="T22" fmla="*/ 2147483647 w 12"/>
                  <a:gd name="T23" fmla="*/ 2147483647 h 6539"/>
                  <a:gd name="T24" fmla="*/ 2147483647 w 12"/>
                  <a:gd name="T25" fmla="*/ 2147483647 h 6539"/>
                  <a:gd name="T26" fmla="*/ 2147483647 w 12"/>
                  <a:gd name="T27" fmla="*/ 2147483647 h 6539"/>
                  <a:gd name="T28" fmla="*/ 0 w 12"/>
                  <a:gd name="T29" fmla="*/ 2147483647 h 6539"/>
                  <a:gd name="T30" fmla="*/ 2147483647 w 12"/>
                  <a:gd name="T31" fmla="*/ 2147483647 h 6539"/>
                  <a:gd name="T32" fmla="*/ 2147483647 w 12"/>
                  <a:gd name="T33" fmla="*/ 2147483647 h 6539"/>
                  <a:gd name="T34" fmla="*/ 2147483647 w 12"/>
                  <a:gd name="T35" fmla="*/ 2147483647 h 6539"/>
                  <a:gd name="T36" fmla="*/ 2147483647 w 12"/>
                  <a:gd name="T37" fmla="*/ 2147483647 h 6539"/>
                  <a:gd name="T38" fmla="*/ 0 w 12"/>
                  <a:gd name="T39" fmla="*/ 2147483647 h 6539"/>
                  <a:gd name="T40" fmla="*/ 2147483647 w 12"/>
                  <a:gd name="T41" fmla="*/ 2147483647 h 6539"/>
                  <a:gd name="T42" fmla="*/ 2147483647 w 12"/>
                  <a:gd name="T43" fmla="*/ 2147483647 h 6539"/>
                  <a:gd name="T44" fmla="*/ 2147483647 w 12"/>
                  <a:gd name="T45" fmla="*/ 2147483647 h 6539"/>
                  <a:gd name="T46" fmla="*/ 2147483647 w 12"/>
                  <a:gd name="T47" fmla="*/ 2147483647 h 6539"/>
                  <a:gd name="T48" fmla="*/ 0 w 12"/>
                  <a:gd name="T49" fmla="*/ 2147483647 h 6539"/>
                  <a:gd name="T50" fmla="*/ 2147483647 w 12"/>
                  <a:gd name="T51" fmla="*/ 2147483647 h 6539"/>
                  <a:gd name="T52" fmla="*/ 2147483647 w 12"/>
                  <a:gd name="T53" fmla="*/ 2147483647 h 6539"/>
                  <a:gd name="T54" fmla="*/ 2147483647 w 12"/>
                  <a:gd name="T55" fmla="*/ 2147483647 h 6539"/>
                  <a:gd name="T56" fmla="*/ 2147483647 w 12"/>
                  <a:gd name="T57" fmla="*/ 2147483647 h 6539"/>
                  <a:gd name="T58" fmla="*/ 0 w 12"/>
                  <a:gd name="T59" fmla="*/ 2147483647 h 6539"/>
                  <a:gd name="T60" fmla="*/ 2147483647 w 12"/>
                  <a:gd name="T61" fmla="*/ 2147483647 h 6539"/>
                  <a:gd name="T62" fmla="*/ 2147483647 w 12"/>
                  <a:gd name="T63" fmla="*/ 2147483647 h 6539"/>
                  <a:gd name="T64" fmla="*/ 2147483647 w 12"/>
                  <a:gd name="T65" fmla="*/ 2147483647 h 6539"/>
                  <a:gd name="T66" fmla="*/ 2147483647 w 12"/>
                  <a:gd name="T67" fmla="*/ 2147483647 h 6539"/>
                  <a:gd name="T68" fmla="*/ 0 w 12"/>
                  <a:gd name="T69" fmla="*/ 2147483647 h 6539"/>
                  <a:gd name="T70" fmla="*/ 2147483647 w 12"/>
                  <a:gd name="T71" fmla="*/ 2147483647 h 6539"/>
                  <a:gd name="T72" fmla="*/ 2147483647 w 12"/>
                  <a:gd name="T73" fmla="*/ 2147483647 h 6539"/>
                  <a:gd name="T74" fmla="*/ 2147483647 w 12"/>
                  <a:gd name="T75" fmla="*/ 2147483647 h 6539"/>
                  <a:gd name="T76" fmla="*/ 2147483647 w 12"/>
                  <a:gd name="T77" fmla="*/ 2147483647 h 6539"/>
                  <a:gd name="T78" fmla="*/ 0 w 12"/>
                  <a:gd name="T79" fmla="*/ 2147483647 h 6539"/>
                  <a:gd name="T80" fmla="*/ 2147483647 w 12"/>
                  <a:gd name="T81" fmla="*/ 2147483647 h 6539"/>
                  <a:gd name="T82" fmla="*/ 2147483647 w 12"/>
                  <a:gd name="T83" fmla="*/ 2147483647 h 6539"/>
                  <a:gd name="T84" fmla="*/ 2147483647 w 12"/>
                  <a:gd name="T85" fmla="*/ 2147483647 h 6539"/>
                  <a:gd name="T86" fmla="*/ 2147483647 w 12"/>
                  <a:gd name="T87" fmla="*/ 2147483647 h 6539"/>
                  <a:gd name="T88" fmla="*/ 0 w 12"/>
                  <a:gd name="T89" fmla="*/ 2147483647 h 6539"/>
                  <a:gd name="T90" fmla="*/ 2147483647 w 12"/>
                  <a:gd name="T91" fmla="*/ 2147483647 h 6539"/>
                  <a:gd name="T92" fmla="*/ 2147483647 w 12"/>
                  <a:gd name="T93" fmla="*/ 2147483647 h 6539"/>
                  <a:gd name="T94" fmla="*/ 2147483647 w 12"/>
                  <a:gd name="T95" fmla="*/ 2147483647 h 6539"/>
                  <a:gd name="T96" fmla="*/ 2147483647 w 12"/>
                  <a:gd name="T97" fmla="*/ 2147483647 h 6539"/>
                  <a:gd name="T98" fmla="*/ 0 w 12"/>
                  <a:gd name="T99" fmla="*/ 2147483647 h 6539"/>
                  <a:gd name="T100" fmla="*/ 2147483647 w 12"/>
                  <a:gd name="T101" fmla="*/ 2147483647 h 6539"/>
                  <a:gd name="T102" fmla="*/ 2147483647 w 12"/>
                  <a:gd name="T103" fmla="*/ 2147483647 h 6539"/>
                  <a:gd name="T104" fmla="*/ 2147483647 w 12"/>
                  <a:gd name="T105" fmla="*/ 2147483647 h 6539"/>
                  <a:gd name="T106" fmla="*/ 2147483647 w 12"/>
                  <a:gd name="T107" fmla="*/ 2147483647 h 6539"/>
                  <a:gd name="T108" fmla="*/ 0 w 12"/>
                  <a:gd name="T109" fmla="*/ 2147483647 h 6539"/>
                  <a:gd name="T110" fmla="*/ 2147483647 w 12"/>
                  <a:gd name="T111" fmla="*/ 2147483647 h 6539"/>
                  <a:gd name="T112" fmla="*/ 2147483647 w 12"/>
                  <a:gd name="T113" fmla="*/ 2147483647 h 6539"/>
                  <a:gd name="T114" fmla="*/ 2147483647 w 12"/>
                  <a:gd name="T115" fmla="*/ 2147483647 h 6539"/>
                  <a:gd name="T116" fmla="*/ 2147483647 w 12"/>
                  <a:gd name="T117" fmla="*/ 2147483647 h 6539"/>
                  <a:gd name="T118" fmla="*/ 0 w 12"/>
                  <a:gd name="T119" fmla="*/ 2147483647 h 65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
                  <a:gd name="T181" fmla="*/ 0 h 6539"/>
                  <a:gd name="T182" fmla="*/ 12 w 12"/>
                  <a:gd name="T183" fmla="*/ 6539 h 65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 h="6539">
                    <a:moveTo>
                      <a:pt x="0" y="6533"/>
                    </a:moveTo>
                    <a:lnTo>
                      <a:pt x="0" y="6453"/>
                    </a:lnTo>
                    <a:lnTo>
                      <a:pt x="1" y="6451"/>
                    </a:lnTo>
                    <a:lnTo>
                      <a:pt x="2" y="6450"/>
                    </a:lnTo>
                    <a:lnTo>
                      <a:pt x="3" y="6449"/>
                    </a:lnTo>
                    <a:lnTo>
                      <a:pt x="6" y="6449"/>
                    </a:lnTo>
                    <a:lnTo>
                      <a:pt x="8" y="6449"/>
                    </a:lnTo>
                    <a:lnTo>
                      <a:pt x="9" y="6450"/>
                    </a:lnTo>
                    <a:lnTo>
                      <a:pt x="10" y="6451"/>
                    </a:lnTo>
                    <a:lnTo>
                      <a:pt x="12" y="6453"/>
                    </a:lnTo>
                    <a:lnTo>
                      <a:pt x="12" y="6533"/>
                    </a:lnTo>
                    <a:lnTo>
                      <a:pt x="10" y="6536"/>
                    </a:lnTo>
                    <a:lnTo>
                      <a:pt x="9" y="6538"/>
                    </a:lnTo>
                    <a:lnTo>
                      <a:pt x="8" y="6539"/>
                    </a:lnTo>
                    <a:lnTo>
                      <a:pt x="6" y="6539"/>
                    </a:lnTo>
                    <a:lnTo>
                      <a:pt x="3" y="6539"/>
                    </a:lnTo>
                    <a:lnTo>
                      <a:pt x="2" y="6538"/>
                    </a:lnTo>
                    <a:lnTo>
                      <a:pt x="1" y="6536"/>
                    </a:lnTo>
                    <a:lnTo>
                      <a:pt x="0" y="6533"/>
                    </a:lnTo>
                    <a:close/>
                    <a:moveTo>
                      <a:pt x="0" y="6397"/>
                    </a:moveTo>
                    <a:lnTo>
                      <a:pt x="0" y="6317"/>
                    </a:lnTo>
                    <a:lnTo>
                      <a:pt x="1" y="6315"/>
                    </a:lnTo>
                    <a:lnTo>
                      <a:pt x="2" y="6312"/>
                    </a:lnTo>
                    <a:lnTo>
                      <a:pt x="3" y="6311"/>
                    </a:lnTo>
                    <a:lnTo>
                      <a:pt x="6" y="6311"/>
                    </a:lnTo>
                    <a:lnTo>
                      <a:pt x="8" y="6311"/>
                    </a:lnTo>
                    <a:lnTo>
                      <a:pt x="9" y="6312"/>
                    </a:lnTo>
                    <a:lnTo>
                      <a:pt x="10" y="6315"/>
                    </a:lnTo>
                    <a:lnTo>
                      <a:pt x="12" y="6317"/>
                    </a:lnTo>
                    <a:lnTo>
                      <a:pt x="12" y="6397"/>
                    </a:lnTo>
                    <a:lnTo>
                      <a:pt x="10" y="6398"/>
                    </a:lnTo>
                    <a:lnTo>
                      <a:pt x="9" y="6401"/>
                    </a:lnTo>
                    <a:lnTo>
                      <a:pt x="8" y="6402"/>
                    </a:lnTo>
                    <a:lnTo>
                      <a:pt x="6" y="6402"/>
                    </a:lnTo>
                    <a:lnTo>
                      <a:pt x="3" y="6402"/>
                    </a:lnTo>
                    <a:lnTo>
                      <a:pt x="2" y="6401"/>
                    </a:lnTo>
                    <a:lnTo>
                      <a:pt x="1" y="6398"/>
                    </a:lnTo>
                    <a:lnTo>
                      <a:pt x="0" y="6397"/>
                    </a:lnTo>
                    <a:close/>
                    <a:moveTo>
                      <a:pt x="0" y="6260"/>
                    </a:moveTo>
                    <a:lnTo>
                      <a:pt x="0" y="6180"/>
                    </a:lnTo>
                    <a:lnTo>
                      <a:pt x="1" y="6177"/>
                    </a:lnTo>
                    <a:lnTo>
                      <a:pt x="2" y="6175"/>
                    </a:lnTo>
                    <a:lnTo>
                      <a:pt x="3" y="6174"/>
                    </a:lnTo>
                    <a:lnTo>
                      <a:pt x="6" y="6174"/>
                    </a:lnTo>
                    <a:lnTo>
                      <a:pt x="8" y="6174"/>
                    </a:lnTo>
                    <a:lnTo>
                      <a:pt x="9" y="6175"/>
                    </a:lnTo>
                    <a:lnTo>
                      <a:pt x="10" y="6177"/>
                    </a:lnTo>
                    <a:lnTo>
                      <a:pt x="12" y="6180"/>
                    </a:lnTo>
                    <a:lnTo>
                      <a:pt x="12" y="6260"/>
                    </a:lnTo>
                    <a:lnTo>
                      <a:pt x="10" y="6262"/>
                    </a:lnTo>
                    <a:lnTo>
                      <a:pt x="9" y="6263"/>
                    </a:lnTo>
                    <a:lnTo>
                      <a:pt x="8" y="6264"/>
                    </a:lnTo>
                    <a:lnTo>
                      <a:pt x="6" y="6266"/>
                    </a:lnTo>
                    <a:lnTo>
                      <a:pt x="3" y="6264"/>
                    </a:lnTo>
                    <a:lnTo>
                      <a:pt x="2" y="6263"/>
                    </a:lnTo>
                    <a:lnTo>
                      <a:pt x="1" y="6262"/>
                    </a:lnTo>
                    <a:lnTo>
                      <a:pt x="0" y="6260"/>
                    </a:lnTo>
                    <a:close/>
                    <a:moveTo>
                      <a:pt x="0" y="6122"/>
                    </a:moveTo>
                    <a:lnTo>
                      <a:pt x="0" y="6042"/>
                    </a:lnTo>
                    <a:lnTo>
                      <a:pt x="1" y="6040"/>
                    </a:lnTo>
                    <a:lnTo>
                      <a:pt x="2" y="6038"/>
                    </a:lnTo>
                    <a:lnTo>
                      <a:pt x="3" y="6037"/>
                    </a:lnTo>
                    <a:lnTo>
                      <a:pt x="6" y="6036"/>
                    </a:lnTo>
                    <a:lnTo>
                      <a:pt x="8" y="6037"/>
                    </a:lnTo>
                    <a:lnTo>
                      <a:pt x="9" y="6038"/>
                    </a:lnTo>
                    <a:lnTo>
                      <a:pt x="10" y="6040"/>
                    </a:lnTo>
                    <a:lnTo>
                      <a:pt x="12" y="6042"/>
                    </a:lnTo>
                    <a:lnTo>
                      <a:pt x="12" y="6122"/>
                    </a:lnTo>
                    <a:lnTo>
                      <a:pt x="10" y="6125"/>
                    </a:lnTo>
                    <a:lnTo>
                      <a:pt x="9" y="6126"/>
                    </a:lnTo>
                    <a:lnTo>
                      <a:pt x="8" y="6127"/>
                    </a:lnTo>
                    <a:lnTo>
                      <a:pt x="6" y="6128"/>
                    </a:lnTo>
                    <a:lnTo>
                      <a:pt x="3" y="6127"/>
                    </a:lnTo>
                    <a:lnTo>
                      <a:pt x="2" y="6126"/>
                    </a:lnTo>
                    <a:lnTo>
                      <a:pt x="1" y="6125"/>
                    </a:lnTo>
                    <a:lnTo>
                      <a:pt x="0" y="6122"/>
                    </a:lnTo>
                    <a:close/>
                    <a:moveTo>
                      <a:pt x="0" y="5985"/>
                    </a:moveTo>
                    <a:lnTo>
                      <a:pt x="0" y="5905"/>
                    </a:lnTo>
                    <a:lnTo>
                      <a:pt x="1" y="5902"/>
                    </a:lnTo>
                    <a:lnTo>
                      <a:pt x="2" y="5901"/>
                    </a:lnTo>
                    <a:lnTo>
                      <a:pt x="3" y="5900"/>
                    </a:lnTo>
                    <a:lnTo>
                      <a:pt x="6" y="5900"/>
                    </a:lnTo>
                    <a:lnTo>
                      <a:pt x="8" y="5900"/>
                    </a:lnTo>
                    <a:lnTo>
                      <a:pt x="9" y="5901"/>
                    </a:lnTo>
                    <a:lnTo>
                      <a:pt x="10" y="5902"/>
                    </a:lnTo>
                    <a:lnTo>
                      <a:pt x="12" y="5905"/>
                    </a:lnTo>
                    <a:lnTo>
                      <a:pt x="12" y="5985"/>
                    </a:lnTo>
                    <a:lnTo>
                      <a:pt x="10" y="5987"/>
                    </a:lnTo>
                    <a:lnTo>
                      <a:pt x="9" y="5989"/>
                    </a:lnTo>
                    <a:lnTo>
                      <a:pt x="8" y="5991"/>
                    </a:lnTo>
                    <a:lnTo>
                      <a:pt x="6" y="5991"/>
                    </a:lnTo>
                    <a:lnTo>
                      <a:pt x="3" y="5991"/>
                    </a:lnTo>
                    <a:lnTo>
                      <a:pt x="2" y="5989"/>
                    </a:lnTo>
                    <a:lnTo>
                      <a:pt x="1" y="5987"/>
                    </a:lnTo>
                    <a:lnTo>
                      <a:pt x="0" y="5985"/>
                    </a:lnTo>
                    <a:close/>
                    <a:moveTo>
                      <a:pt x="0" y="5848"/>
                    </a:moveTo>
                    <a:lnTo>
                      <a:pt x="0" y="5768"/>
                    </a:lnTo>
                    <a:lnTo>
                      <a:pt x="1" y="5766"/>
                    </a:lnTo>
                    <a:lnTo>
                      <a:pt x="2" y="5764"/>
                    </a:lnTo>
                    <a:lnTo>
                      <a:pt x="3" y="5762"/>
                    </a:lnTo>
                    <a:lnTo>
                      <a:pt x="6" y="5762"/>
                    </a:lnTo>
                    <a:lnTo>
                      <a:pt x="8" y="5762"/>
                    </a:lnTo>
                    <a:lnTo>
                      <a:pt x="9" y="5764"/>
                    </a:lnTo>
                    <a:lnTo>
                      <a:pt x="10" y="5766"/>
                    </a:lnTo>
                    <a:lnTo>
                      <a:pt x="12" y="5768"/>
                    </a:lnTo>
                    <a:lnTo>
                      <a:pt x="12" y="5848"/>
                    </a:lnTo>
                    <a:lnTo>
                      <a:pt x="10" y="5850"/>
                    </a:lnTo>
                    <a:lnTo>
                      <a:pt x="9" y="5852"/>
                    </a:lnTo>
                    <a:lnTo>
                      <a:pt x="8" y="5853"/>
                    </a:lnTo>
                    <a:lnTo>
                      <a:pt x="6" y="5853"/>
                    </a:lnTo>
                    <a:lnTo>
                      <a:pt x="3" y="5853"/>
                    </a:lnTo>
                    <a:lnTo>
                      <a:pt x="2" y="5852"/>
                    </a:lnTo>
                    <a:lnTo>
                      <a:pt x="1" y="5850"/>
                    </a:lnTo>
                    <a:lnTo>
                      <a:pt x="0" y="5848"/>
                    </a:lnTo>
                    <a:close/>
                    <a:moveTo>
                      <a:pt x="0" y="5711"/>
                    </a:moveTo>
                    <a:lnTo>
                      <a:pt x="0" y="5631"/>
                    </a:lnTo>
                    <a:lnTo>
                      <a:pt x="1" y="5628"/>
                    </a:lnTo>
                    <a:lnTo>
                      <a:pt x="2" y="5626"/>
                    </a:lnTo>
                    <a:lnTo>
                      <a:pt x="3" y="5625"/>
                    </a:lnTo>
                    <a:lnTo>
                      <a:pt x="6" y="5625"/>
                    </a:lnTo>
                    <a:lnTo>
                      <a:pt x="8" y="5625"/>
                    </a:lnTo>
                    <a:lnTo>
                      <a:pt x="9" y="5626"/>
                    </a:lnTo>
                    <a:lnTo>
                      <a:pt x="10" y="5628"/>
                    </a:lnTo>
                    <a:lnTo>
                      <a:pt x="12" y="5631"/>
                    </a:lnTo>
                    <a:lnTo>
                      <a:pt x="12" y="5711"/>
                    </a:lnTo>
                    <a:lnTo>
                      <a:pt x="10" y="5713"/>
                    </a:lnTo>
                    <a:lnTo>
                      <a:pt x="9" y="5714"/>
                    </a:lnTo>
                    <a:lnTo>
                      <a:pt x="8" y="5716"/>
                    </a:lnTo>
                    <a:lnTo>
                      <a:pt x="6" y="5717"/>
                    </a:lnTo>
                    <a:lnTo>
                      <a:pt x="3" y="5716"/>
                    </a:lnTo>
                    <a:lnTo>
                      <a:pt x="2" y="5714"/>
                    </a:lnTo>
                    <a:lnTo>
                      <a:pt x="1" y="5713"/>
                    </a:lnTo>
                    <a:lnTo>
                      <a:pt x="0" y="5711"/>
                    </a:lnTo>
                    <a:close/>
                    <a:moveTo>
                      <a:pt x="0" y="5573"/>
                    </a:moveTo>
                    <a:lnTo>
                      <a:pt x="0" y="5493"/>
                    </a:lnTo>
                    <a:lnTo>
                      <a:pt x="1" y="5491"/>
                    </a:lnTo>
                    <a:lnTo>
                      <a:pt x="2" y="5490"/>
                    </a:lnTo>
                    <a:lnTo>
                      <a:pt x="3" y="5489"/>
                    </a:lnTo>
                    <a:lnTo>
                      <a:pt x="6" y="5487"/>
                    </a:lnTo>
                    <a:lnTo>
                      <a:pt x="8" y="5489"/>
                    </a:lnTo>
                    <a:lnTo>
                      <a:pt x="9" y="5490"/>
                    </a:lnTo>
                    <a:lnTo>
                      <a:pt x="10" y="5491"/>
                    </a:lnTo>
                    <a:lnTo>
                      <a:pt x="12" y="5493"/>
                    </a:lnTo>
                    <a:lnTo>
                      <a:pt x="12" y="5573"/>
                    </a:lnTo>
                    <a:lnTo>
                      <a:pt x="10" y="5576"/>
                    </a:lnTo>
                    <a:lnTo>
                      <a:pt x="9" y="5577"/>
                    </a:lnTo>
                    <a:lnTo>
                      <a:pt x="8" y="5578"/>
                    </a:lnTo>
                    <a:lnTo>
                      <a:pt x="6" y="5579"/>
                    </a:lnTo>
                    <a:lnTo>
                      <a:pt x="3" y="5578"/>
                    </a:lnTo>
                    <a:lnTo>
                      <a:pt x="2" y="5577"/>
                    </a:lnTo>
                    <a:lnTo>
                      <a:pt x="1" y="5576"/>
                    </a:lnTo>
                    <a:lnTo>
                      <a:pt x="0" y="5573"/>
                    </a:lnTo>
                    <a:close/>
                    <a:moveTo>
                      <a:pt x="0" y="5436"/>
                    </a:moveTo>
                    <a:lnTo>
                      <a:pt x="0" y="5356"/>
                    </a:lnTo>
                    <a:lnTo>
                      <a:pt x="1" y="5353"/>
                    </a:lnTo>
                    <a:lnTo>
                      <a:pt x="2" y="5352"/>
                    </a:lnTo>
                    <a:lnTo>
                      <a:pt x="3" y="5351"/>
                    </a:lnTo>
                    <a:lnTo>
                      <a:pt x="6" y="5351"/>
                    </a:lnTo>
                    <a:lnTo>
                      <a:pt x="8" y="5351"/>
                    </a:lnTo>
                    <a:lnTo>
                      <a:pt x="9" y="5352"/>
                    </a:lnTo>
                    <a:lnTo>
                      <a:pt x="10" y="5353"/>
                    </a:lnTo>
                    <a:lnTo>
                      <a:pt x="12" y="5356"/>
                    </a:lnTo>
                    <a:lnTo>
                      <a:pt x="12" y="5436"/>
                    </a:lnTo>
                    <a:lnTo>
                      <a:pt x="10" y="5438"/>
                    </a:lnTo>
                    <a:lnTo>
                      <a:pt x="9" y="5441"/>
                    </a:lnTo>
                    <a:lnTo>
                      <a:pt x="8" y="5442"/>
                    </a:lnTo>
                    <a:lnTo>
                      <a:pt x="6" y="5442"/>
                    </a:lnTo>
                    <a:lnTo>
                      <a:pt x="3" y="5442"/>
                    </a:lnTo>
                    <a:lnTo>
                      <a:pt x="2" y="5441"/>
                    </a:lnTo>
                    <a:lnTo>
                      <a:pt x="1" y="5438"/>
                    </a:lnTo>
                    <a:lnTo>
                      <a:pt x="0" y="5436"/>
                    </a:lnTo>
                    <a:close/>
                    <a:moveTo>
                      <a:pt x="0" y="5300"/>
                    </a:moveTo>
                    <a:lnTo>
                      <a:pt x="0" y="5220"/>
                    </a:lnTo>
                    <a:lnTo>
                      <a:pt x="1" y="5217"/>
                    </a:lnTo>
                    <a:lnTo>
                      <a:pt x="2" y="5215"/>
                    </a:lnTo>
                    <a:lnTo>
                      <a:pt x="3" y="5214"/>
                    </a:lnTo>
                    <a:lnTo>
                      <a:pt x="6" y="5214"/>
                    </a:lnTo>
                    <a:lnTo>
                      <a:pt x="8" y="5214"/>
                    </a:lnTo>
                    <a:lnTo>
                      <a:pt x="9" y="5215"/>
                    </a:lnTo>
                    <a:lnTo>
                      <a:pt x="10" y="5217"/>
                    </a:lnTo>
                    <a:lnTo>
                      <a:pt x="12" y="5220"/>
                    </a:lnTo>
                    <a:lnTo>
                      <a:pt x="12" y="5300"/>
                    </a:lnTo>
                    <a:lnTo>
                      <a:pt x="10" y="5301"/>
                    </a:lnTo>
                    <a:lnTo>
                      <a:pt x="9" y="5303"/>
                    </a:lnTo>
                    <a:lnTo>
                      <a:pt x="8" y="5304"/>
                    </a:lnTo>
                    <a:lnTo>
                      <a:pt x="6" y="5304"/>
                    </a:lnTo>
                    <a:lnTo>
                      <a:pt x="3" y="5304"/>
                    </a:lnTo>
                    <a:lnTo>
                      <a:pt x="2" y="5303"/>
                    </a:lnTo>
                    <a:lnTo>
                      <a:pt x="1" y="5301"/>
                    </a:lnTo>
                    <a:lnTo>
                      <a:pt x="0" y="5300"/>
                    </a:lnTo>
                    <a:close/>
                    <a:moveTo>
                      <a:pt x="0" y="5162"/>
                    </a:moveTo>
                    <a:lnTo>
                      <a:pt x="0" y="5082"/>
                    </a:lnTo>
                    <a:lnTo>
                      <a:pt x="1" y="5080"/>
                    </a:lnTo>
                    <a:lnTo>
                      <a:pt x="2" y="5077"/>
                    </a:lnTo>
                    <a:lnTo>
                      <a:pt x="3" y="5076"/>
                    </a:lnTo>
                    <a:lnTo>
                      <a:pt x="6" y="5076"/>
                    </a:lnTo>
                    <a:lnTo>
                      <a:pt x="8" y="5076"/>
                    </a:lnTo>
                    <a:lnTo>
                      <a:pt x="9" y="5077"/>
                    </a:lnTo>
                    <a:lnTo>
                      <a:pt x="10" y="5080"/>
                    </a:lnTo>
                    <a:lnTo>
                      <a:pt x="12" y="5082"/>
                    </a:lnTo>
                    <a:lnTo>
                      <a:pt x="12" y="5162"/>
                    </a:lnTo>
                    <a:lnTo>
                      <a:pt x="10" y="5165"/>
                    </a:lnTo>
                    <a:lnTo>
                      <a:pt x="9" y="5166"/>
                    </a:lnTo>
                    <a:lnTo>
                      <a:pt x="8" y="5167"/>
                    </a:lnTo>
                    <a:lnTo>
                      <a:pt x="6" y="5168"/>
                    </a:lnTo>
                    <a:lnTo>
                      <a:pt x="3" y="5167"/>
                    </a:lnTo>
                    <a:lnTo>
                      <a:pt x="2" y="5166"/>
                    </a:lnTo>
                    <a:lnTo>
                      <a:pt x="1" y="5165"/>
                    </a:lnTo>
                    <a:lnTo>
                      <a:pt x="0" y="5162"/>
                    </a:lnTo>
                    <a:close/>
                    <a:moveTo>
                      <a:pt x="0" y="5025"/>
                    </a:moveTo>
                    <a:lnTo>
                      <a:pt x="0" y="4945"/>
                    </a:lnTo>
                    <a:lnTo>
                      <a:pt x="1" y="4942"/>
                    </a:lnTo>
                    <a:lnTo>
                      <a:pt x="2" y="4941"/>
                    </a:lnTo>
                    <a:lnTo>
                      <a:pt x="3" y="4940"/>
                    </a:lnTo>
                    <a:lnTo>
                      <a:pt x="6" y="4939"/>
                    </a:lnTo>
                    <a:lnTo>
                      <a:pt x="8" y="4940"/>
                    </a:lnTo>
                    <a:lnTo>
                      <a:pt x="9" y="4941"/>
                    </a:lnTo>
                    <a:lnTo>
                      <a:pt x="10" y="4942"/>
                    </a:lnTo>
                    <a:lnTo>
                      <a:pt x="12" y="4945"/>
                    </a:lnTo>
                    <a:lnTo>
                      <a:pt x="12" y="5025"/>
                    </a:lnTo>
                    <a:lnTo>
                      <a:pt x="10" y="5027"/>
                    </a:lnTo>
                    <a:lnTo>
                      <a:pt x="9" y="5028"/>
                    </a:lnTo>
                    <a:lnTo>
                      <a:pt x="8" y="5029"/>
                    </a:lnTo>
                    <a:lnTo>
                      <a:pt x="6" y="5031"/>
                    </a:lnTo>
                    <a:lnTo>
                      <a:pt x="3" y="5029"/>
                    </a:lnTo>
                    <a:lnTo>
                      <a:pt x="2" y="5028"/>
                    </a:lnTo>
                    <a:lnTo>
                      <a:pt x="1" y="5027"/>
                    </a:lnTo>
                    <a:lnTo>
                      <a:pt x="0" y="5025"/>
                    </a:lnTo>
                    <a:close/>
                    <a:moveTo>
                      <a:pt x="0" y="4887"/>
                    </a:moveTo>
                    <a:lnTo>
                      <a:pt x="0" y="4807"/>
                    </a:lnTo>
                    <a:lnTo>
                      <a:pt x="1" y="4805"/>
                    </a:lnTo>
                    <a:lnTo>
                      <a:pt x="2" y="4803"/>
                    </a:lnTo>
                    <a:lnTo>
                      <a:pt x="3" y="4802"/>
                    </a:lnTo>
                    <a:lnTo>
                      <a:pt x="6" y="4802"/>
                    </a:lnTo>
                    <a:lnTo>
                      <a:pt x="8" y="4802"/>
                    </a:lnTo>
                    <a:lnTo>
                      <a:pt x="9" y="4803"/>
                    </a:lnTo>
                    <a:lnTo>
                      <a:pt x="10" y="4805"/>
                    </a:lnTo>
                    <a:lnTo>
                      <a:pt x="12" y="4807"/>
                    </a:lnTo>
                    <a:lnTo>
                      <a:pt x="12" y="4887"/>
                    </a:lnTo>
                    <a:lnTo>
                      <a:pt x="10" y="4890"/>
                    </a:lnTo>
                    <a:lnTo>
                      <a:pt x="9" y="4892"/>
                    </a:lnTo>
                    <a:lnTo>
                      <a:pt x="8" y="4893"/>
                    </a:lnTo>
                    <a:lnTo>
                      <a:pt x="6" y="4893"/>
                    </a:lnTo>
                    <a:lnTo>
                      <a:pt x="3" y="4893"/>
                    </a:lnTo>
                    <a:lnTo>
                      <a:pt x="2" y="4892"/>
                    </a:lnTo>
                    <a:lnTo>
                      <a:pt x="1" y="4890"/>
                    </a:lnTo>
                    <a:lnTo>
                      <a:pt x="0" y="4887"/>
                    </a:lnTo>
                    <a:close/>
                    <a:moveTo>
                      <a:pt x="0" y="4751"/>
                    </a:moveTo>
                    <a:lnTo>
                      <a:pt x="0" y="4671"/>
                    </a:lnTo>
                    <a:lnTo>
                      <a:pt x="1" y="4668"/>
                    </a:lnTo>
                    <a:lnTo>
                      <a:pt x="2" y="4666"/>
                    </a:lnTo>
                    <a:lnTo>
                      <a:pt x="3" y="4665"/>
                    </a:lnTo>
                    <a:lnTo>
                      <a:pt x="6" y="4665"/>
                    </a:lnTo>
                    <a:lnTo>
                      <a:pt x="8" y="4665"/>
                    </a:lnTo>
                    <a:lnTo>
                      <a:pt x="9" y="4666"/>
                    </a:lnTo>
                    <a:lnTo>
                      <a:pt x="10" y="4668"/>
                    </a:lnTo>
                    <a:lnTo>
                      <a:pt x="12" y="4671"/>
                    </a:lnTo>
                    <a:lnTo>
                      <a:pt x="12" y="4751"/>
                    </a:lnTo>
                    <a:lnTo>
                      <a:pt x="10" y="4752"/>
                    </a:lnTo>
                    <a:lnTo>
                      <a:pt x="9" y="4754"/>
                    </a:lnTo>
                    <a:lnTo>
                      <a:pt x="8" y="4756"/>
                    </a:lnTo>
                    <a:lnTo>
                      <a:pt x="6" y="4756"/>
                    </a:lnTo>
                    <a:lnTo>
                      <a:pt x="3" y="4756"/>
                    </a:lnTo>
                    <a:lnTo>
                      <a:pt x="2" y="4754"/>
                    </a:lnTo>
                    <a:lnTo>
                      <a:pt x="1" y="4752"/>
                    </a:lnTo>
                    <a:lnTo>
                      <a:pt x="0" y="4751"/>
                    </a:lnTo>
                    <a:close/>
                    <a:moveTo>
                      <a:pt x="0" y="4613"/>
                    </a:moveTo>
                    <a:lnTo>
                      <a:pt x="0" y="4533"/>
                    </a:lnTo>
                    <a:lnTo>
                      <a:pt x="1" y="4531"/>
                    </a:lnTo>
                    <a:lnTo>
                      <a:pt x="2" y="4528"/>
                    </a:lnTo>
                    <a:lnTo>
                      <a:pt x="3" y="4527"/>
                    </a:lnTo>
                    <a:lnTo>
                      <a:pt x="6" y="4527"/>
                    </a:lnTo>
                    <a:lnTo>
                      <a:pt x="8" y="4527"/>
                    </a:lnTo>
                    <a:lnTo>
                      <a:pt x="9" y="4528"/>
                    </a:lnTo>
                    <a:lnTo>
                      <a:pt x="10" y="4531"/>
                    </a:lnTo>
                    <a:lnTo>
                      <a:pt x="12" y="4533"/>
                    </a:lnTo>
                    <a:lnTo>
                      <a:pt x="12" y="4613"/>
                    </a:lnTo>
                    <a:lnTo>
                      <a:pt x="10" y="4616"/>
                    </a:lnTo>
                    <a:lnTo>
                      <a:pt x="9" y="4617"/>
                    </a:lnTo>
                    <a:lnTo>
                      <a:pt x="8" y="4618"/>
                    </a:lnTo>
                    <a:lnTo>
                      <a:pt x="6" y="4619"/>
                    </a:lnTo>
                    <a:lnTo>
                      <a:pt x="3" y="4618"/>
                    </a:lnTo>
                    <a:lnTo>
                      <a:pt x="2" y="4617"/>
                    </a:lnTo>
                    <a:lnTo>
                      <a:pt x="1" y="4616"/>
                    </a:lnTo>
                    <a:lnTo>
                      <a:pt x="0" y="4613"/>
                    </a:lnTo>
                    <a:close/>
                    <a:moveTo>
                      <a:pt x="0" y="4476"/>
                    </a:moveTo>
                    <a:lnTo>
                      <a:pt x="0" y="4396"/>
                    </a:lnTo>
                    <a:lnTo>
                      <a:pt x="1" y="4393"/>
                    </a:lnTo>
                    <a:lnTo>
                      <a:pt x="2" y="4392"/>
                    </a:lnTo>
                    <a:lnTo>
                      <a:pt x="3" y="4391"/>
                    </a:lnTo>
                    <a:lnTo>
                      <a:pt x="6" y="4390"/>
                    </a:lnTo>
                    <a:lnTo>
                      <a:pt x="8" y="4391"/>
                    </a:lnTo>
                    <a:lnTo>
                      <a:pt x="9" y="4392"/>
                    </a:lnTo>
                    <a:lnTo>
                      <a:pt x="10" y="4393"/>
                    </a:lnTo>
                    <a:lnTo>
                      <a:pt x="12" y="4396"/>
                    </a:lnTo>
                    <a:lnTo>
                      <a:pt x="12" y="4476"/>
                    </a:lnTo>
                    <a:lnTo>
                      <a:pt x="10" y="4478"/>
                    </a:lnTo>
                    <a:lnTo>
                      <a:pt x="9" y="4479"/>
                    </a:lnTo>
                    <a:lnTo>
                      <a:pt x="8" y="4481"/>
                    </a:lnTo>
                    <a:lnTo>
                      <a:pt x="6" y="4482"/>
                    </a:lnTo>
                    <a:lnTo>
                      <a:pt x="3" y="4481"/>
                    </a:lnTo>
                    <a:lnTo>
                      <a:pt x="2" y="4479"/>
                    </a:lnTo>
                    <a:lnTo>
                      <a:pt x="1" y="4478"/>
                    </a:lnTo>
                    <a:lnTo>
                      <a:pt x="0" y="4476"/>
                    </a:lnTo>
                    <a:close/>
                    <a:moveTo>
                      <a:pt x="0" y="4338"/>
                    </a:moveTo>
                    <a:lnTo>
                      <a:pt x="0" y="4258"/>
                    </a:lnTo>
                    <a:lnTo>
                      <a:pt x="1" y="4256"/>
                    </a:lnTo>
                    <a:lnTo>
                      <a:pt x="2" y="4255"/>
                    </a:lnTo>
                    <a:lnTo>
                      <a:pt x="3" y="4253"/>
                    </a:lnTo>
                    <a:lnTo>
                      <a:pt x="6" y="4253"/>
                    </a:lnTo>
                    <a:lnTo>
                      <a:pt x="8" y="4253"/>
                    </a:lnTo>
                    <a:lnTo>
                      <a:pt x="9" y="4255"/>
                    </a:lnTo>
                    <a:lnTo>
                      <a:pt x="10" y="4256"/>
                    </a:lnTo>
                    <a:lnTo>
                      <a:pt x="12" y="4258"/>
                    </a:lnTo>
                    <a:lnTo>
                      <a:pt x="12" y="4338"/>
                    </a:lnTo>
                    <a:lnTo>
                      <a:pt x="10" y="4341"/>
                    </a:lnTo>
                    <a:lnTo>
                      <a:pt x="9" y="4343"/>
                    </a:lnTo>
                    <a:lnTo>
                      <a:pt x="8" y="4344"/>
                    </a:lnTo>
                    <a:lnTo>
                      <a:pt x="6" y="4344"/>
                    </a:lnTo>
                    <a:lnTo>
                      <a:pt x="3" y="4344"/>
                    </a:lnTo>
                    <a:lnTo>
                      <a:pt x="2" y="4343"/>
                    </a:lnTo>
                    <a:lnTo>
                      <a:pt x="1" y="4341"/>
                    </a:lnTo>
                    <a:lnTo>
                      <a:pt x="0" y="4338"/>
                    </a:lnTo>
                    <a:close/>
                    <a:moveTo>
                      <a:pt x="0" y="4202"/>
                    </a:moveTo>
                    <a:lnTo>
                      <a:pt x="0" y="4122"/>
                    </a:lnTo>
                    <a:lnTo>
                      <a:pt x="1" y="4120"/>
                    </a:lnTo>
                    <a:lnTo>
                      <a:pt x="2" y="4117"/>
                    </a:lnTo>
                    <a:lnTo>
                      <a:pt x="3" y="4116"/>
                    </a:lnTo>
                    <a:lnTo>
                      <a:pt x="6" y="4116"/>
                    </a:lnTo>
                    <a:lnTo>
                      <a:pt x="8" y="4116"/>
                    </a:lnTo>
                    <a:lnTo>
                      <a:pt x="9" y="4117"/>
                    </a:lnTo>
                    <a:lnTo>
                      <a:pt x="10" y="4120"/>
                    </a:lnTo>
                    <a:lnTo>
                      <a:pt x="12" y="4122"/>
                    </a:lnTo>
                    <a:lnTo>
                      <a:pt x="12" y="4202"/>
                    </a:lnTo>
                    <a:lnTo>
                      <a:pt x="10" y="4203"/>
                    </a:lnTo>
                    <a:lnTo>
                      <a:pt x="9" y="4206"/>
                    </a:lnTo>
                    <a:lnTo>
                      <a:pt x="8" y="4207"/>
                    </a:lnTo>
                    <a:lnTo>
                      <a:pt x="6" y="4207"/>
                    </a:lnTo>
                    <a:lnTo>
                      <a:pt x="3" y="4207"/>
                    </a:lnTo>
                    <a:lnTo>
                      <a:pt x="2" y="4206"/>
                    </a:lnTo>
                    <a:lnTo>
                      <a:pt x="1" y="4203"/>
                    </a:lnTo>
                    <a:lnTo>
                      <a:pt x="0" y="4202"/>
                    </a:lnTo>
                    <a:close/>
                    <a:moveTo>
                      <a:pt x="0" y="4065"/>
                    </a:moveTo>
                    <a:lnTo>
                      <a:pt x="0" y="3984"/>
                    </a:lnTo>
                    <a:lnTo>
                      <a:pt x="1" y="3982"/>
                    </a:lnTo>
                    <a:lnTo>
                      <a:pt x="2" y="3980"/>
                    </a:lnTo>
                    <a:lnTo>
                      <a:pt x="3" y="3978"/>
                    </a:lnTo>
                    <a:lnTo>
                      <a:pt x="6" y="3978"/>
                    </a:lnTo>
                    <a:lnTo>
                      <a:pt x="8" y="3978"/>
                    </a:lnTo>
                    <a:lnTo>
                      <a:pt x="9" y="3980"/>
                    </a:lnTo>
                    <a:lnTo>
                      <a:pt x="10" y="3982"/>
                    </a:lnTo>
                    <a:lnTo>
                      <a:pt x="12" y="3984"/>
                    </a:lnTo>
                    <a:lnTo>
                      <a:pt x="12" y="4065"/>
                    </a:lnTo>
                    <a:lnTo>
                      <a:pt x="10" y="4067"/>
                    </a:lnTo>
                    <a:lnTo>
                      <a:pt x="9" y="4068"/>
                    </a:lnTo>
                    <a:lnTo>
                      <a:pt x="8" y="4069"/>
                    </a:lnTo>
                    <a:lnTo>
                      <a:pt x="6" y="4071"/>
                    </a:lnTo>
                    <a:lnTo>
                      <a:pt x="3" y="4069"/>
                    </a:lnTo>
                    <a:lnTo>
                      <a:pt x="2" y="4068"/>
                    </a:lnTo>
                    <a:lnTo>
                      <a:pt x="1" y="4067"/>
                    </a:lnTo>
                    <a:lnTo>
                      <a:pt x="0" y="4065"/>
                    </a:lnTo>
                    <a:close/>
                    <a:moveTo>
                      <a:pt x="0" y="3927"/>
                    </a:moveTo>
                    <a:lnTo>
                      <a:pt x="0" y="3847"/>
                    </a:lnTo>
                    <a:lnTo>
                      <a:pt x="1" y="3845"/>
                    </a:lnTo>
                    <a:lnTo>
                      <a:pt x="2" y="3843"/>
                    </a:lnTo>
                    <a:lnTo>
                      <a:pt x="3" y="3842"/>
                    </a:lnTo>
                    <a:lnTo>
                      <a:pt x="6" y="3841"/>
                    </a:lnTo>
                    <a:lnTo>
                      <a:pt x="8" y="3842"/>
                    </a:lnTo>
                    <a:lnTo>
                      <a:pt x="9" y="3843"/>
                    </a:lnTo>
                    <a:lnTo>
                      <a:pt x="10" y="3845"/>
                    </a:lnTo>
                    <a:lnTo>
                      <a:pt x="12" y="3847"/>
                    </a:lnTo>
                    <a:lnTo>
                      <a:pt x="12" y="3927"/>
                    </a:lnTo>
                    <a:lnTo>
                      <a:pt x="10" y="3929"/>
                    </a:lnTo>
                    <a:lnTo>
                      <a:pt x="9" y="3931"/>
                    </a:lnTo>
                    <a:lnTo>
                      <a:pt x="8" y="3932"/>
                    </a:lnTo>
                    <a:lnTo>
                      <a:pt x="6" y="3933"/>
                    </a:lnTo>
                    <a:lnTo>
                      <a:pt x="3" y="3932"/>
                    </a:lnTo>
                    <a:lnTo>
                      <a:pt x="2" y="3931"/>
                    </a:lnTo>
                    <a:lnTo>
                      <a:pt x="1" y="3929"/>
                    </a:lnTo>
                    <a:lnTo>
                      <a:pt x="0" y="3927"/>
                    </a:lnTo>
                    <a:close/>
                    <a:moveTo>
                      <a:pt x="0" y="3790"/>
                    </a:moveTo>
                    <a:lnTo>
                      <a:pt x="0" y="3709"/>
                    </a:lnTo>
                    <a:lnTo>
                      <a:pt x="1" y="3707"/>
                    </a:lnTo>
                    <a:lnTo>
                      <a:pt x="2" y="3706"/>
                    </a:lnTo>
                    <a:lnTo>
                      <a:pt x="3" y="3705"/>
                    </a:lnTo>
                    <a:lnTo>
                      <a:pt x="6" y="3705"/>
                    </a:lnTo>
                    <a:lnTo>
                      <a:pt x="8" y="3705"/>
                    </a:lnTo>
                    <a:lnTo>
                      <a:pt x="9" y="3706"/>
                    </a:lnTo>
                    <a:lnTo>
                      <a:pt x="10" y="3707"/>
                    </a:lnTo>
                    <a:lnTo>
                      <a:pt x="12" y="3709"/>
                    </a:lnTo>
                    <a:lnTo>
                      <a:pt x="12" y="3790"/>
                    </a:lnTo>
                    <a:lnTo>
                      <a:pt x="10" y="3792"/>
                    </a:lnTo>
                    <a:lnTo>
                      <a:pt x="9" y="3794"/>
                    </a:lnTo>
                    <a:lnTo>
                      <a:pt x="8" y="3796"/>
                    </a:lnTo>
                    <a:lnTo>
                      <a:pt x="6" y="3796"/>
                    </a:lnTo>
                    <a:lnTo>
                      <a:pt x="3" y="3796"/>
                    </a:lnTo>
                    <a:lnTo>
                      <a:pt x="2" y="3794"/>
                    </a:lnTo>
                    <a:lnTo>
                      <a:pt x="1" y="3792"/>
                    </a:lnTo>
                    <a:lnTo>
                      <a:pt x="0" y="3790"/>
                    </a:lnTo>
                    <a:close/>
                    <a:moveTo>
                      <a:pt x="0" y="3653"/>
                    </a:moveTo>
                    <a:lnTo>
                      <a:pt x="0" y="3573"/>
                    </a:lnTo>
                    <a:lnTo>
                      <a:pt x="1" y="3571"/>
                    </a:lnTo>
                    <a:lnTo>
                      <a:pt x="2" y="3568"/>
                    </a:lnTo>
                    <a:lnTo>
                      <a:pt x="3" y="3567"/>
                    </a:lnTo>
                    <a:lnTo>
                      <a:pt x="6" y="3567"/>
                    </a:lnTo>
                    <a:lnTo>
                      <a:pt x="8" y="3567"/>
                    </a:lnTo>
                    <a:lnTo>
                      <a:pt x="9" y="3568"/>
                    </a:lnTo>
                    <a:lnTo>
                      <a:pt x="10" y="3571"/>
                    </a:lnTo>
                    <a:lnTo>
                      <a:pt x="12" y="3573"/>
                    </a:lnTo>
                    <a:lnTo>
                      <a:pt x="12" y="3653"/>
                    </a:lnTo>
                    <a:lnTo>
                      <a:pt x="10" y="3654"/>
                    </a:lnTo>
                    <a:lnTo>
                      <a:pt x="9" y="3657"/>
                    </a:lnTo>
                    <a:lnTo>
                      <a:pt x="8" y="3658"/>
                    </a:lnTo>
                    <a:lnTo>
                      <a:pt x="6" y="3658"/>
                    </a:lnTo>
                    <a:lnTo>
                      <a:pt x="3" y="3658"/>
                    </a:lnTo>
                    <a:lnTo>
                      <a:pt x="2" y="3657"/>
                    </a:lnTo>
                    <a:lnTo>
                      <a:pt x="1" y="3654"/>
                    </a:lnTo>
                    <a:lnTo>
                      <a:pt x="0" y="3653"/>
                    </a:lnTo>
                    <a:close/>
                    <a:moveTo>
                      <a:pt x="0" y="3516"/>
                    </a:moveTo>
                    <a:lnTo>
                      <a:pt x="0" y="3436"/>
                    </a:lnTo>
                    <a:lnTo>
                      <a:pt x="1" y="3433"/>
                    </a:lnTo>
                    <a:lnTo>
                      <a:pt x="2" y="3431"/>
                    </a:lnTo>
                    <a:lnTo>
                      <a:pt x="3" y="3430"/>
                    </a:lnTo>
                    <a:lnTo>
                      <a:pt x="6" y="3430"/>
                    </a:lnTo>
                    <a:lnTo>
                      <a:pt x="8" y="3430"/>
                    </a:lnTo>
                    <a:lnTo>
                      <a:pt x="9" y="3431"/>
                    </a:lnTo>
                    <a:lnTo>
                      <a:pt x="10" y="3433"/>
                    </a:lnTo>
                    <a:lnTo>
                      <a:pt x="12" y="3436"/>
                    </a:lnTo>
                    <a:lnTo>
                      <a:pt x="12" y="3516"/>
                    </a:lnTo>
                    <a:lnTo>
                      <a:pt x="10" y="3518"/>
                    </a:lnTo>
                    <a:lnTo>
                      <a:pt x="9" y="3519"/>
                    </a:lnTo>
                    <a:lnTo>
                      <a:pt x="8" y="3521"/>
                    </a:lnTo>
                    <a:lnTo>
                      <a:pt x="6" y="3522"/>
                    </a:lnTo>
                    <a:lnTo>
                      <a:pt x="3" y="3521"/>
                    </a:lnTo>
                    <a:lnTo>
                      <a:pt x="2" y="3519"/>
                    </a:lnTo>
                    <a:lnTo>
                      <a:pt x="1" y="3518"/>
                    </a:lnTo>
                    <a:lnTo>
                      <a:pt x="0" y="3516"/>
                    </a:lnTo>
                    <a:close/>
                    <a:moveTo>
                      <a:pt x="0" y="3378"/>
                    </a:moveTo>
                    <a:lnTo>
                      <a:pt x="0" y="3298"/>
                    </a:lnTo>
                    <a:lnTo>
                      <a:pt x="1" y="3296"/>
                    </a:lnTo>
                    <a:lnTo>
                      <a:pt x="2" y="3295"/>
                    </a:lnTo>
                    <a:lnTo>
                      <a:pt x="3" y="3293"/>
                    </a:lnTo>
                    <a:lnTo>
                      <a:pt x="6" y="3292"/>
                    </a:lnTo>
                    <a:lnTo>
                      <a:pt x="8" y="3293"/>
                    </a:lnTo>
                    <a:lnTo>
                      <a:pt x="9" y="3295"/>
                    </a:lnTo>
                    <a:lnTo>
                      <a:pt x="10" y="3296"/>
                    </a:lnTo>
                    <a:lnTo>
                      <a:pt x="12" y="3298"/>
                    </a:lnTo>
                    <a:lnTo>
                      <a:pt x="12" y="3378"/>
                    </a:lnTo>
                    <a:lnTo>
                      <a:pt x="10" y="3381"/>
                    </a:lnTo>
                    <a:lnTo>
                      <a:pt x="9" y="3382"/>
                    </a:lnTo>
                    <a:lnTo>
                      <a:pt x="8" y="3383"/>
                    </a:lnTo>
                    <a:lnTo>
                      <a:pt x="6" y="3384"/>
                    </a:lnTo>
                    <a:lnTo>
                      <a:pt x="3" y="3383"/>
                    </a:lnTo>
                    <a:lnTo>
                      <a:pt x="2" y="3382"/>
                    </a:lnTo>
                    <a:lnTo>
                      <a:pt x="1" y="3381"/>
                    </a:lnTo>
                    <a:lnTo>
                      <a:pt x="0" y="3378"/>
                    </a:lnTo>
                    <a:close/>
                    <a:moveTo>
                      <a:pt x="0" y="3241"/>
                    </a:moveTo>
                    <a:lnTo>
                      <a:pt x="0" y="3161"/>
                    </a:lnTo>
                    <a:lnTo>
                      <a:pt x="1" y="3158"/>
                    </a:lnTo>
                    <a:lnTo>
                      <a:pt x="2" y="3157"/>
                    </a:lnTo>
                    <a:lnTo>
                      <a:pt x="3" y="3156"/>
                    </a:lnTo>
                    <a:lnTo>
                      <a:pt x="6" y="3156"/>
                    </a:lnTo>
                    <a:lnTo>
                      <a:pt x="8" y="3156"/>
                    </a:lnTo>
                    <a:lnTo>
                      <a:pt x="9" y="3157"/>
                    </a:lnTo>
                    <a:lnTo>
                      <a:pt x="10" y="3158"/>
                    </a:lnTo>
                    <a:lnTo>
                      <a:pt x="12" y="3161"/>
                    </a:lnTo>
                    <a:lnTo>
                      <a:pt x="12" y="3241"/>
                    </a:lnTo>
                    <a:lnTo>
                      <a:pt x="10" y="3243"/>
                    </a:lnTo>
                    <a:lnTo>
                      <a:pt x="9" y="3246"/>
                    </a:lnTo>
                    <a:lnTo>
                      <a:pt x="8" y="3247"/>
                    </a:lnTo>
                    <a:lnTo>
                      <a:pt x="6" y="3247"/>
                    </a:lnTo>
                    <a:lnTo>
                      <a:pt x="3" y="3247"/>
                    </a:lnTo>
                    <a:lnTo>
                      <a:pt x="2" y="3246"/>
                    </a:lnTo>
                    <a:lnTo>
                      <a:pt x="1" y="3243"/>
                    </a:lnTo>
                    <a:lnTo>
                      <a:pt x="0" y="3241"/>
                    </a:lnTo>
                    <a:close/>
                    <a:moveTo>
                      <a:pt x="0" y="3105"/>
                    </a:moveTo>
                    <a:lnTo>
                      <a:pt x="0" y="3024"/>
                    </a:lnTo>
                    <a:lnTo>
                      <a:pt x="1" y="3022"/>
                    </a:lnTo>
                    <a:lnTo>
                      <a:pt x="2" y="3020"/>
                    </a:lnTo>
                    <a:lnTo>
                      <a:pt x="3" y="3018"/>
                    </a:lnTo>
                    <a:lnTo>
                      <a:pt x="6" y="3018"/>
                    </a:lnTo>
                    <a:lnTo>
                      <a:pt x="8" y="3018"/>
                    </a:lnTo>
                    <a:lnTo>
                      <a:pt x="9" y="3020"/>
                    </a:lnTo>
                    <a:lnTo>
                      <a:pt x="10" y="3022"/>
                    </a:lnTo>
                    <a:lnTo>
                      <a:pt x="12" y="3024"/>
                    </a:lnTo>
                    <a:lnTo>
                      <a:pt x="12" y="3105"/>
                    </a:lnTo>
                    <a:lnTo>
                      <a:pt x="10" y="3106"/>
                    </a:lnTo>
                    <a:lnTo>
                      <a:pt x="9" y="3108"/>
                    </a:lnTo>
                    <a:lnTo>
                      <a:pt x="8" y="3109"/>
                    </a:lnTo>
                    <a:lnTo>
                      <a:pt x="6" y="3109"/>
                    </a:lnTo>
                    <a:lnTo>
                      <a:pt x="3" y="3109"/>
                    </a:lnTo>
                    <a:lnTo>
                      <a:pt x="2" y="3108"/>
                    </a:lnTo>
                    <a:lnTo>
                      <a:pt x="1" y="3106"/>
                    </a:lnTo>
                    <a:lnTo>
                      <a:pt x="0" y="3105"/>
                    </a:lnTo>
                    <a:close/>
                    <a:moveTo>
                      <a:pt x="0" y="2967"/>
                    </a:moveTo>
                    <a:lnTo>
                      <a:pt x="0" y="2887"/>
                    </a:lnTo>
                    <a:lnTo>
                      <a:pt x="1" y="2885"/>
                    </a:lnTo>
                    <a:lnTo>
                      <a:pt x="2" y="2882"/>
                    </a:lnTo>
                    <a:lnTo>
                      <a:pt x="3" y="2881"/>
                    </a:lnTo>
                    <a:lnTo>
                      <a:pt x="6" y="2881"/>
                    </a:lnTo>
                    <a:lnTo>
                      <a:pt x="8" y="2881"/>
                    </a:lnTo>
                    <a:lnTo>
                      <a:pt x="9" y="2882"/>
                    </a:lnTo>
                    <a:lnTo>
                      <a:pt x="10" y="2885"/>
                    </a:lnTo>
                    <a:lnTo>
                      <a:pt x="12" y="2887"/>
                    </a:lnTo>
                    <a:lnTo>
                      <a:pt x="12" y="2967"/>
                    </a:lnTo>
                    <a:lnTo>
                      <a:pt x="10" y="2969"/>
                    </a:lnTo>
                    <a:lnTo>
                      <a:pt x="9" y="2971"/>
                    </a:lnTo>
                    <a:lnTo>
                      <a:pt x="8" y="2972"/>
                    </a:lnTo>
                    <a:lnTo>
                      <a:pt x="6" y="2973"/>
                    </a:lnTo>
                    <a:lnTo>
                      <a:pt x="3" y="2972"/>
                    </a:lnTo>
                    <a:lnTo>
                      <a:pt x="2" y="2971"/>
                    </a:lnTo>
                    <a:lnTo>
                      <a:pt x="1" y="2969"/>
                    </a:lnTo>
                    <a:lnTo>
                      <a:pt x="0" y="2967"/>
                    </a:lnTo>
                    <a:close/>
                    <a:moveTo>
                      <a:pt x="0" y="2830"/>
                    </a:moveTo>
                    <a:lnTo>
                      <a:pt x="0" y="2749"/>
                    </a:lnTo>
                    <a:lnTo>
                      <a:pt x="1" y="2747"/>
                    </a:lnTo>
                    <a:lnTo>
                      <a:pt x="2" y="2746"/>
                    </a:lnTo>
                    <a:lnTo>
                      <a:pt x="3" y="2745"/>
                    </a:lnTo>
                    <a:lnTo>
                      <a:pt x="6" y="2743"/>
                    </a:lnTo>
                    <a:lnTo>
                      <a:pt x="8" y="2745"/>
                    </a:lnTo>
                    <a:lnTo>
                      <a:pt x="9" y="2746"/>
                    </a:lnTo>
                    <a:lnTo>
                      <a:pt x="10" y="2747"/>
                    </a:lnTo>
                    <a:lnTo>
                      <a:pt x="12" y="2749"/>
                    </a:lnTo>
                    <a:lnTo>
                      <a:pt x="12" y="2830"/>
                    </a:lnTo>
                    <a:lnTo>
                      <a:pt x="10" y="2832"/>
                    </a:lnTo>
                    <a:lnTo>
                      <a:pt x="9" y="2833"/>
                    </a:lnTo>
                    <a:lnTo>
                      <a:pt x="8" y="2834"/>
                    </a:lnTo>
                    <a:lnTo>
                      <a:pt x="6" y="2836"/>
                    </a:lnTo>
                    <a:lnTo>
                      <a:pt x="3" y="2834"/>
                    </a:lnTo>
                    <a:lnTo>
                      <a:pt x="2" y="2833"/>
                    </a:lnTo>
                    <a:lnTo>
                      <a:pt x="1" y="2832"/>
                    </a:lnTo>
                    <a:lnTo>
                      <a:pt x="0" y="2830"/>
                    </a:lnTo>
                    <a:close/>
                    <a:moveTo>
                      <a:pt x="0" y="2692"/>
                    </a:moveTo>
                    <a:lnTo>
                      <a:pt x="0" y="2612"/>
                    </a:lnTo>
                    <a:lnTo>
                      <a:pt x="1" y="2610"/>
                    </a:lnTo>
                    <a:lnTo>
                      <a:pt x="2" y="2608"/>
                    </a:lnTo>
                    <a:lnTo>
                      <a:pt x="3" y="2607"/>
                    </a:lnTo>
                    <a:lnTo>
                      <a:pt x="6" y="2607"/>
                    </a:lnTo>
                    <a:lnTo>
                      <a:pt x="8" y="2607"/>
                    </a:lnTo>
                    <a:lnTo>
                      <a:pt x="9" y="2608"/>
                    </a:lnTo>
                    <a:lnTo>
                      <a:pt x="10" y="2610"/>
                    </a:lnTo>
                    <a:lnTo>
                      <a:pt x="12" y="2612"/>
                    </a:lnTo>
                    <a:lnTo>
                      <a:pt x="12" y="2692"/>
                    </a:lnTo>
                    <a:lnTo>
                      <a:pt x="10" y="2694"/>
                    </a:lnTo>
                    <a:lnTo>
                      <a:pt x="9" y="2697"/>
                    </a:lnTo>
                    <a:lnTo>
                      <a:pt x="8" y="2698"/>
                    </a:lnTo>
                    <a:lnTo>
                      <a:pt x="6" y="2698"/>
                    </a:lnTo>
                    <a:lnTo>
                      <a:pt x="3" y="2698"/>
                    </a:lnTo>
                    <a:lnTo>
                      <a:pt x="2" y="2697"/>
                    </a:lnTo>
                    <a:lnTo>
                      <a:pt x="1" y="2694"/>
                    </a:lnTo>
                    <a:lnTo>
                      <a:pt x="0" y="2692"/>
                    </a:lnTo>
                    <a:close/>
                    <a:moveTo>
                      <a:pt x="0" y="2556"/>
                    </a:moveTo>
                    <a:lnTo>
                      <a:pt x="0" y="2476"/>
                    </a:lnTo>
                    <a:lnTo>
                      <a:pt x="1" y="2473"/>
                    </a:lnTo>
                    <a:lnTo>
                      <a:pt x="2" y="2471"/>
                    </a:lnTo>
                    <a:lnTo>
                      <a:pt x="3" y="2470"/>
                    </a:lnTo>
                    <a:lnTo>
                      <a:pt x="6" y="2470"/>
                    </a:lnTo>
                    <a:lnTo>
                      <a:pt x="8" y="2470"/>
                    </a:lnTo>
                    <a:lnTo>
                      <a:pt x="9" y="2471"/>
                    </a:lnTo>
                    <a:lnTo>
                      <a:pt x="10" y="2473"/>
                    </a:lnTo>
                    <a:lnTo>
                      <a:pt x="12" y="2476"/>
                    </a:lnTo>
                    <a:lnTo>
                      <a:pt x="12" y="2556"/>
                    </a:lnTo>
                    <a:lnTo>
                      <a:pt x="10" y="2557"/>
                    </a:lnTo>
                    <a:lnTo>
                      <a:pt x="9" y="2559"/>
                    </a:lnTo>
                    <a:lnTo>
                      <a:pt x="8" y="2561"/>
                    </a:lnTo>
                    <a:lnTo>
                      <a:pt x="6" y="2561"/>
                    </a:lnTo>
                    <a:lnTo>
                      <a:pt x="3" y="2561"/>
                    </a:lnTo>
                    <a:lnTo>
                      <a:pt x="2" y="2559"/>
                    </a:lnTo>
                    <a:lnTo>
                      <a:pt x="1" y="2557"/>
                    </a:lnTo>
                    <a:lnTo>
                      <a:pt x="0" y="2556"/>
                    </a:lnTo>
                    <a:close/>
                    <a:moveTo>
                      <a:pt x="0" y="2418"/>
                    </a:moveTo>
                    <a:lnTo>
                      <a:pt x="0" y="2338"/>
                    </a:lnTo>
                    <a:lnTo>
                      <a:pt x="1" y="2336"/>
                    </a:lnTo>
                    <a:lnTo>
                      <a:pt x="2" y="2333"/>
                    </a:lnTo>
                    <a:lnTo>
                      <a:pt x="3" y="2332"/>
                    </a:lnTo>
                    <a:lnTo>
                      <a:pt x="6" y="2332"/>
                    </a:lnTo>
                    <a:lnTo>
                      <a:pt x="8" y="2332"/>
                    </a:lnTo>
                    <a:lnTo>
                      <a:pt x="9" y="2333"/>
                    </a:lnTo>
                    <a:lnTo>
                      <a:pt x="10" y="2336"/>
                    </a:lnTo>
                    <a:lnTo>
                      <a:pt x="12" y="2338"/>
                    </a:lnTo>
                    <a:lnTo>
                      <a:pt x="12" y="2418"/>
                    </a:lnTo>
                    <a:lnTo>
                      <a:pt x="10" y="2421"/>
                    </a:lnTo>
                    <a:lnTo>
                      <a:pt x="9" y="2422"/>
                    </a:lnTo>
                    <a:lnTo>
                      <a:pt x="8" y="2423"/>
                    </a:lnTo>
                    <a:lnTo>
                      <a:pt x="6" y="2424"/>
                    </a:lnTo>
                    <a:lnTo>
                      <a:pt x="3" y="2423"/>
                    </a:lnTo>
                    <a:lnTo>
                      <a:pt x="2" y="2422"/>
                    </a:lnTo>
                    <a:lnTo>
                      <a:pt x="1" y="2421"/>
                    </a:lnTo>
                    <a:lnTo>
                      <a:pt x="0" y="2418"/>
                    </a:lnTo>
                    <a:close/>
                    <a:moveTo>
                      <a:pt x="0" y="2281"/>
                    </a:moveTo>
                    <a:lnTo>
                      <a:pt x="0" y="2201"/>
                    </a:lnTo>
                    <a:lnTo>
                      <a:pt x="1" y="2198"/>
                    </a:lnTo>
                    <a:lnTo>
                      <a:pt x="2" y="2197"/>
                    </a:lnTo>
                    <a:lnTo>
                      <a:pt x="3" y="2196"/>
                    </a:lnTo>
                    <a:lnTo>
                      <a:pt x="6" y="2195"/>
                    </a:lnTo>
                    <a:lnTo>
                      <a:pt x="8" y="2196"/>
                    </a:lnTo>
                    <a:lnTo>
                      <a:pt x="9" y="2197"/>
                    </a:lnTo>
                    <a:lnTo>
                      <a:pt x="10" y="2198"/>
                    </a:lnTo>
                    <a:lnTo>
                      <a:pt x="12" y="2201"/>
                    </a:lnTo>
                    <a:lnTo>
                      <a:pt x="12" y="2281"/>
                    </a:lnTo>
                    <a:lnTo>
                      <a:pt x="10" y="2283"/>
                    </a:lnTo>
                    <a:lnTo>
                      <a:pt x="9" y="2284"/>
                    </a:lnTo>
                    <a:lnTo>
                      <a:pt x="8" y="2286"/>
                    </a:lnTo>
                    <a:lnTo>
                      <a:pt x="6" y="2287"/>
                    </a:lnTo>
                    <a:lnTo>
                      <a:pt x="3" y="2286"/>
                    </a:lnTo>
                    <a:lnTo>
                      <a:pt x="2" y="2284"/>
                    </a:lnTo>
                    <a:lnTo>
                      <a:pt x="1" y="2283"/>
                    </a:lnTo>
                    <a:lnTo>
                      <a:pt x="0" y="2281"/>
                    </a:lnTo>
                    <a:close/>
                    <a:moveTo>
                      <a:pt x="0" y="2143"/>
                    </a:moveTo>
                    <a:lnTo>
                      <a:pt x="0" y="2063"/>
                    </a:lnTo>
                    <a:lnTo>
                      <a:pt x="1" y="2061"/>
                    </a:lnTo>
                    <a:lnTo>
                      <a:pt x="2" y="2060"/>
                    </a:lnTo>
                    <a:lnTo>
                      <a:pt x="3" y="2058"/>
                    </a:lnTo>
                    <a:lnTo>
                      <a:pt x="6" y="2058"/>
                    </a:lnTo>
                    <a:lnTo>
                      <a:pt x="8" y="2058"/>
                    </a:lnTo>
                    <a:lnTo>
                      <a:pt x="9" y="2060"/>
                    </a:lnTo>
                    <a:lnTo>
                      <a:pt x="10" y="2061"/>
                    </a:lnTo>
                    <a:lnTo>
                      <a:pt x="12" y="2063"/>
                    </a:lnTo>
                    <a:lnTo>
                      <a:pt x="12" y="2143"/>
                    </a:lnTo>
                    <a:lnTo>
                      <a:pt x="10" y="2146"/>
                    </a:lnTo>
                    <a:lnTo>
                      <a:pt x="9" y="2148"/>
                    </a:lnTo>
                    <a:lnTo>
                      <a:pt x="8" y="2149"/>
                    </a:lnTo>
                    <a:lnTo>
                      <a:pt x="6" y="2149"/>
                    </a:lnTo>
                    <a:lnTo>
                      <a:pt x="3" y="2149"/>
                    </a:lnTo>
                    <a:lnTo>
                      <a:pt x="2" y="2148"/>
                    </a:lnTo>
                    <a:lnTo>
                      <a:pt x="1" y="2146"/>
                    </a:lnTo>
                    <a:lnTo>
                      <a:pt x="0" y="2143"/>
                    </a:lnTo>
                    <a:close/>
                    <a:moveTo>
                      <a:pt x="0" y="2007"/>
                    </a:moveTo>
                    <a:lnTo>
                      <a:pt x="0" y="1927"/>
                    </a:lnTo>
                    <a:lnTo>
                      <a:pt x="1" y="1924"/>
                    </a:lnTo>
                    <a:lnTo>
                      <a:pt x="2" y="1922"/>
                    </a:lnTo>
                    <a:lnTo>
                      <a:pt x="3" y="1921"/>
                    </a:lnTo>
                    <a:lnTo>
                      <a:pt x="6" y="1921"/>
                    </a:lnTo>
                    <a:lnTo>
                      <a:pt x="8" y="1921"/>
                    </a:lnTo>
                    <a:lnTo>
                      <a:pt x="9" y="1922"/>
                    </a:lnTo>
                    <a:lnTo>
                      <a:pt x="10" y="1924"/>
                    </a:lnTo>
                    <a:lnTo>
                      <a:pt x="12" y="1927"/>
                    </a:lnTo>
                    <a:lnTo>
                      <a:pt x="12" y="2007"/>
                    </a:lnTo>
                    <a:lnTo>
                      <a:pt x="10" y="2008"/>
                    </a:lnTo>
                    <a:lnTo>
                      <a:pt x="9" y="2011"/>
                    </a:lnTo>
                    <a:lnTo>
                      <a:pt x="8" y="2012"/>
                    </a:lnTo>
                    <a:lnTo>
                      <a:pt x="6" y="2012"/>
                    </a:lnTo>
                    <a:lnTo>
                      <a:pt x="3" y="2012"/>
                    </a:lnTo>
                    <a:lnTo>
                      <a:pt x="2" y="2011"/>
                    </a:lnTo>
                    <a:lnTo>
                      <a:pt x="1" y="2008"/>
                    </a:lnTo>
                    <a:lnTo>
                      <a:pt x="0" y="2007"/>
                    </a:lnTo>
                    <a:close/>
                    <a:moveTo>
                      <a:pt x="0" y="1869"/>
                    </a:moveTo>
                    <a:lnTo>
                      <a:pt x="0" y="1789"/>
                    </a:lnTo>
                    <a:lnTo>
                      <a:pt x="1" y="1787"/>
                    </a:lnTo>
                    <a:lnTo>
                      <a:pt x="2" y="1785"/>
                    </a:lnTo>
                    <a:lnTo>
                      <a:pt x="3" y="1783"/>
                    </a:lnTo>
                    <a:lnTo>
                      <a:pt x="6" y="1783"/>
                    </a:lnTo>
                    <a:lnTo>
                      <a:pt x="8" y="1783"/>
                    </a:lnTo>
                    <a:lnTo>
                      <a:pt x="9" y="1785"/>
                    </a:lnTo>
                    <a:lnTo>
                      <a:pt x="10" y="1787"/>
                    </a:lnTo>
                    <a:lnTo>
                      <a:pt x="12" y="1789"/>
                    </a:lnTo>
                    <a:lnTo>
                      <a:pt x="12" y="1869"/>
                    </a:lnTo>
                    <a:lnTo>
                      <a:pt x="10" y="1872"/>
                    </a:lnTo>
                    <a:lnTo>
                      <a:pt x="9" y="1873"/>
                    </a:lnTo>
                    <a:lnTo>
                      <a:pt x="8" y="1874"/>
                    </a:lnTo>
                    <a:lnTo>
                      <a:pt x="6" y="1875"/>
                    </a:lnTo>
                    <a:lnTo>
                      <a:pt x="3" y="1874"/>
                    </a:lnTo>
                    <a:lnTo>
                      <a:pt x="2" y="1873"/>
                    </a:lnTo>
                    <a:lnTo>
                      <a:pt x="1" y="1872"/>
                    </a:lnTo>
                    <a:lnTo>
                      <a:pt x="0" y="1869"/>
                    </a:lnTo>
                    <a:close/>
                    <a:moveTo>
                      <a:pt x="0" y="1732"/>
                    </a:moveTo>
                    <a:lnTo>
                      <a:pt x="0" y="1652"/>
                    </a:lnTo>
                    <a:lnTo>
                      <a:pt x="1" y="1649"/>
                    </a:lnTo>
                    <a:lnTo>
                      <a:pt x="2" y="1648"/>
                    </a:lnTo>
                    <a:lnTo>
                      <a:pt x="3" y="1647"/>
                    </a:lnTo>
                    <a:lnTo>
                      <a:pt x="6" y="1646"/>
                    </a:lnTo>
                    <a:lnTo>
                      <a:pt x="8" y="1647"/>
                    </a:lnTo>
                    <a:lnTo>
                      <a:pt x="9" y="1648"/>
                    </a:lnTo>
                    <a:lnTo>
                      <a:pt x="10" y="1649"/>
                    </a:lnTo>
                    <a:lnTo>
                      <a:pt x="12" y="1652"/>
                    </a:lnTo>
                    <a:lnTo>
                      <a:pt x="12" y="1732"/>
                    </a:lnTo>
                    <a:lnTo>
                      <a:pt x="10" y="1734"/>
                    </a:lnTo>
                    <a:lnTo>
                      <a:pt x="9" y="1736"/>
                    </a:lnTo>
                    <a:lnTo>
                      <a:pt x="8" y="1737"/>
                    </a:lnTo>
                    <a:lnTo>
                      <a:pt x="6" y="1738"/>
                    </a:lnTo>
                    <a:lnTo>
                      <a:pt x="3" y="1737"/>
                    </a:lnTo>
                    <a:lnTo>
                      <a:pt x="2" y="1736"/>
                    </a:lnTo>
                    <a:lnTo>
                      <a:pt x="1" y="1734"/>
                    </a:lnTo>
                    <a:lnTo>
                      <a:pt x="0" y="1732"/>
                    </a:lnTo>
                    <a:close/>
                    <a:moveTo>
                      <a:pt x="0" y="1594"/>
                    </a:moveTo>
                    <a:lnTo>
                      <a:pt x="0" y="1514"/>
                    </a:lnTo>
                    <a:lnTo>
                      <a:pt x="1" y="1512"/>
                    </a:lnTo>
                    <a:lnTo>
                      <a:pt x="2" y="1511"/>
                    </a:lnTo>
                    <a:lnTo>
                      <a:pt x="3" y="1510"/>
                    </a:lnTo>
                    <a:lnTo>
                      <a:pt x="6" y="1510"/>
                    </a:lnTo>
                    <a:lnTo>
                      <a:pt x="8" y="1510"/>
                    </a:lnTo>
                    <a:lnTo>
                      <a:pt x="9" y="1511"/>
                    </a:lnTo>
                    <a:lnTo>
                      <a:pt x="10" y="1512"/>
                    </a:lnTo>
                    <a:lnTo>
                      <a:pt x="12" y="1514"/>
                    </a:lnTo>
                    <a:lnTo>
                      <a:pt x="12" y="1594"/>
                    </a:lnTo>
                    <a:lnTo>
                      <a:pt x="10" y="1597"/>
                    </a:lnTo>
                    <a:lnTo>
                      <a:pt x="9" y="1599"/>
                    </a:lnTo>
                    <a:lnTo>
                      <a:pt x="8" y="1600"/>
                    </a:lnTo>
                    <a:lnTo>
                      <a:pt x="6" y="1600"/>
                    </a:lnTo>
                    <a:lnTo>
                      <a:pt x="3" y="1600"/>
                    </a:lnTo>
                    <a:lnTo>
                      <a:pt x="2" y="1599"/>
                    </a:lnTo>
                    <a:lnTo>
                      <a:pt x="1" y="1597"/>
                    </a:lnTo>
                    <a:lnTo>
                      <a:pt x="0" y="1594"/>
                    </a:lnTo>
                    <a:close/>
                    <a:moveTo>
                      <a:pt x="0" y="1458"/>
                    </a:moveTo>
                    <a:lnTo>
                      <a:pt x="0" y="1378"/>
                    </a:lnTo>
                    <a:lnTo>
                      <a:pt x="1" y="1376"/>
                    </a:lnTo>
                    <a:lnTo>
                      <a:pt x="2" y="1373"/>
                    </a:lnTo>
                    <a:lnTo>
                      <a:pt x="3" y="1372"/>
                    </a:lnTo>
                    <a:lnTo>
                      <a:pt x="6" y="1372"/>
                    </a:lnTo>
                    <a:lnTo>
                      <a:pt x="8" y="1372"/>
                    </a:lnTo>
                    <a:lnTo>
                      <a:pt x="9" y="1373"/>
                    </a:lnTo>
                    <a:lnTo>
                      <a:pt x="10" y="1376"/>
                    </a:lnTo>
                    <a:lnTo>
                      <a:pt x="12" y="1378"/>
                    </a:lnTo>
                    <a:lnTo>
                      <a:pt x="12" y="1458"/>
                    </a:lnTo>
                    <a:lnTo>
                      <a:pt x="10" y="1459"/>
                    </a:lnTo>
                    <a:lnTo>
                      <a:pt x="9" y="1462"/>
                    </a:lnTo>
                    <a:lnTo>
                      <a:pt x="8" y="1463"/>
                    </a:lnTo>
                    <a:lnTo>
                      <a:pt x="6" y="1463"/>
                    </a:lnTo>
                    <a:lnTo>
                      <a:pt x="3" y="1463"/>
                    </a:lnTo>
                    <a:lnTo>
                      <a:pt x="2" y="1462"/>
                    </a:lnTo>
                    <a:lnTo>
                      <a:pt x="1" y="1459"/>
                    </a:lnTo>
                    <a:lnTo>
                      <a:pt x="0" y="1458"/>
                    </a:lnTo>
                    <a:close/>
                    <a:moveTo>
                      <a:pt x="0" y="1321"/>
                    </a:moveTo>
                    <a:lnTo>
                      <a:pt x="0" y="1241"/>
                    </a:lnTo>
                    <a:lnTo>
                      <a:pt x="1" y="1238"/>
                    </a:lnTo>
                    <a:lnTo>
                      <a:pt x="2" y="1236"/>
                    </a:lnTo>
                    <a:lnTo>
                      <a:pt x="3" y="1235"/>
                    </a:lnTo>
                    <a:lnTo>
                      <a:pt x="6" y="1235"/>
                    </a:lnTo>
                    <a:lnTo>
                      <a:pt x="8" y="1235"/>
                    </a:lnTo>
                    <a:lnTo>
                      <a:pt x="9" y="1236"/>
                    </a:lnTo>
                    <a:lnTo>
                      <a:pt x="10" y="1238"/>
                    </a:lnTo>
                    <a:lnTo>
                      <a:pt x="12" y="1241"/>
                    </a:lnTo>
                    <a:lnTo>
                      <a:pt x="12" y="1321"/>
                    </a:lnTo>
                    <a:lnTo>
                      <a:pt x="10" y="1323"/>
                    </a:lnTo>
                    <a:lnTo>
                      <a:pt x="9" y="1324"/>
                    </a:lnTo>
                    <a:lnTo>
                      <a:pt x="8" y="1325"/>
                    </a:lnTo>
                    <a:lnTo>
                      <a:pt x="6" y="1327"/>
                    </a:lnTo>
                    <a:lnTo>
                      <a:pt x="3" y="1325"/>
                    </a:lnTo>
                    <a:lnTo>
                      <a:pt x="2" y="1324"/>
                    </a:lnTo>
                    <a:lnTo>
                      <a:pt x="1" y="1323"/>
                    </a:lnTo>
                    <a:lnTo>
                      <a:pt x="0" y="1321"/>
                    </a:lnTo>
                    <a:close/>
                    <a:moveTo>
                      <a:pt x="0" y="1183"/>
                    </a:moveTo>
                    <a:lnTo>
                      <a:pt x="0" y="1103"/>
                    </a:lnTo>
                    <a:lnTo>
                      <a:pt x="1" y="1101"/>
                    </a:lnTo>
                    <a:lnTo>
                      <a:pt x="2" y="1100"/>
                    </a:lnTo>
                    <a:lnTo>
                      <a:pt x="3" y="1098"/>
                    </a:lnTo>
                    <a:lnTo>
                      <a:pt x="6" y="1097"/>
                    </a:lnTo>
                    <a:lnTo>
                      <a:pt x="8" y="1098"/>
                    </a:lnTo>
                    <a:lnTo>
                      <a:pt x="9" y="1100"/>
                    </a:lnTo>
                    <a:lnTo>
                      <a:pt x="10" y="1101"/>
                    </a:lnTo>
                    <a:lnTo>
                      <a:pt x="12" y="1103"/>
                    </a:lnTo>
                    <a:lnTo>
                      <a:pt x="12" y="1183"/>
                    </a:lnTo>
                    <a:lnTo>
                      <a:pt x="10" y="1186"/>
                    </a:lnTo>
                    <a:lnTo>
                      <a:pt x="9" y="1187"/>
                    </a:lnTo>
                    <a:lnTo>
                      <a:pt x="8" y="1188"/>
                    </a:lnTo>
                    <a:lnTo>
                      <a:pt x="6" y="1189"/>
                    </a:lnTo>
                    <a:lnTo>
                      <a:pt x="3" y="1188"/>
                    </a:lnTo>
                    <a:lnTo>
                      <a:pt x="2" y="1187"/>
                    </a:lnTo>
                    <a:lnTo>
                      <a:pt x="1" y="1186"/>
                    </a:lnTo>
                    <a:lnTo>
                      <a:pt x="0" y="1183"/>
                    </a:lnTo>
                    <a:close/>
                    <a:moveTo>
                      <a:pt x="0" y="1046"/>
                    </a:moveTo>
                    <a:lnTo>
                      <a:pt x="0" y="966"/>
                    </a:lnTo>
                    <a:lnTo>
                      <a:pt x="1" y="963"/>
                    </a:lnTo>
                    <a:lnTo>
                      <a:pt x="2" y="962"/>
                    </a:lnTo>
                    <a:lnTo>
                      <a:pt x="3" y="961"/>
                    </a:lnTo>
                    <a:lnTo>
                      <a:pt x="6" y="961"/>
                    </a:lnTo>
                    <a:lnTo>
                      <a:pt x="8" y="961"/>
                    </a:lnTo>
                    <a:lnTo>
                      <a:pt x="9" y="962"/>
                    </a:lnTo>
                    <a:lnTo>
                      <a:pt x="10" y="963"/>
                    </a:lnTo>
                    <a:lnTo>
                      <a:pt x="12" y="966"/>
                    </a:lnTo>
                    <a:lnTo>
                      <a:pt x="12" y="1046"/>
                    </a:lnTo>
                    <a:lnTo>
                      <a:pt x="10" y="1048"/>
                    </a:lnTo>
                    <a:lnTo>
                      <a:pt x="9" y="1050"/>
                    </a:lnTo>
                    <a:lnTo>
                      <a:pt x="8" y="1052"/>
                    </a:lnTo>
                    <a:lnTo>
                      <a:pt x="6" y="1052"/>
                    </a:lnTo>
                    <a:lnTo>
                      <a:pt x="3" y="1052"/>
                    </a:lnTo>
                    <a:lnTo>
                      <a:pt x="2" y="1050"/>
                    </a:lnTo>
                    <a:lnTo>
                      <a:pt x="1" y="1048"/>
                    </a:lnTo>
                    <a:lnTo>
                      <a:pt x="0" y="1046"/>
                    </a:lnTo>
                    <a:close/>
                    <a:moveTo>
                      <a:pt x="0" y="909"/>
                    </a:moveTo>
                    <a:lnTo>
                      <a:pt x="0" y="829"/>
                    </a:lnTo>
                    <a:lnTo>
                      <a:pt x="1" y="827"/>
                    </a:lnTo>
                    <a:lnTo>
                      <a:pt x="2" y="825"/>
                    </a:lnTo>
                    <a:lnTo>
                      <a:pt x="3" y="823"/>
                    </a:lnTo>
                    <a:lnTo>
                      <a:pt x="6" y="823"/>
                    </a:lnTo>
                    <a:lnTo>
                      <a:pt x="8" y="823"/>
                    </a:lnTo>
                    <a:lnTo>
                      <a:pt x="9" y="825"/>
                    </a:lnTo>
                    <a:lnTo>
                      <a:pt x="10" y="827"/>
                    </a:lnTo>
                    <a:lnTo>
                      <a:pt x="12" y="829"/>
                    </a:lnTo>
                    <a:lnTo>
                      <a:pt x="12" y="909"/>
                    </a:lnTo>
                    <a:lnTo>
                      <a:pt x="10" y="911"/>
                    </a:lnTo>
                    <a:lnTo>
                      <a:pt x="9" y="913"/>
                    </a:lnTo>
                    <a:lnTo>
                      <a:pt x="8" y="914"/>
                    </a:lnTo>
                    <a:lnTo>
                      <a:pt x="6" y="914"/>
                    </a:lnTo>
                    <a:lnTo>
                      <a:pt x="3" y="914"/>
                    </a:lnTo>
                    <a:lnTo>
                      <a:pt x="2" y="913"/>
                    </a:lnTo>
                    <a:lnTo>
                      <a:pt x="1" y="911"/>
                    </a:lnTo>
                    <a:lnTo>
                      <a:pt x="0" y="909"/>
                    </a:lnTo>
                    <a:close/>
                    <a:moveTo>
                      <a:pt x="0" y="772"/>
                    </a:moveTo>
                    <a:lnTo>
                      <a:pt x="0" y="692"/>
                    </a:lnTo>
                    <a:lnTo>
                      <a:pt x="1" y="689"/>
                    </a:lnTo>
                    <a:lnTo>
                      <a:pt x="2" y="687"/>
                    </a:lnTo>
                    <a:lnTo>
                      <a:pt x="3" y="686"/>
                    </a:lnTo>
                    <a:lnTo>
                      <a:pt x="6" y="686"/>
                    </a:lnTo>
                    <a:lnTo>
                      <a:pt x="8" y="686"/>
                    </a:lnTo>
                    <a:lnTo>
                      <a:pt x="9" y="687"/>
                    </a:lnTo>
                    <a:lnTo>
                      <a:pt x="10" y="689"/>
                    </a:lnTo>
                    <a:lnTo>
                      <a:pt x="12" y="692"/>
                    </a:lnTo>
                    <a:lnTo>
                      <a:pt x="12" y="772"/>
                    </a:lnTo>
                    <a:lnTo>
                      <a:pt x="10" y="774"/>
                    </a:lnTo>
                    <a:lnTo>
                      <a:pt x="9" y="776"/>
                    </a:lnTo>
                    <a:lnTo>
                      <a:pt x="8" y="777"/>
                    </a:lnTo>
                    <a:lnTo>
                      <a:pt x="6" y="778"/>
                    </a:lnTo>
                    <a:lnTo>
                      <a:pt x="3" y="777"/>
                    </a:lnTo>
                    <a:lnTo>
                      <a:pt x="2" y="776"/>
                    </a:lnTo>
                    <a:lnTo>
                      <a:pt x="1" y="774"/>
                    </a:lnTo>
                    <a:lnTo>
                      <a:pt x="0" y="772"/>
                    </a:lnTo>
                    <a:close/>
                    <a:moveTo>
                      <a:pt x="0" y="634"/>
                    </a:moveTo>
                    <a:lnTo>
                      <a:pt x="0" y="554"/>
                    </a:lnTo>
                    <a:lnTo>
                      <a:pt x="1" y="552"/>
                    </a:lnTo>
                    <a:lnTo>
                      <a:pt x="2" y="551"/>
                    </a:lnTo>
                    <a:lnTo>
                      <a:pt x="3" y="550"/>
                    </a:lnTo>
                    <a:lnTo>
                      <a:pt x="6" y="548"/>
                    </a:lnTo>
                    <a:lnTo>
                      <a:pt x="8" y="550"/>
                    </a:lnTo>
                    <a:lnTo>
                      <a:pt x="9" y="551"/>
                    </a:lnTo>
                    <a:lnTo>
                      <a:pt x="10" y="552"/>
                    </a:lnTo>
                    <a:lnTo>
                      <a:pt x="12" y="554"/>
                    </a:lnTo>
                    <a:lnTo>
                      <a:pt x="12" y="634"/>
                    </a:lnTo>
                    <a:lnTo>
                      <a:pt x="10" y="637"/>
                    </a:lnTo>
                    <a:lnTo>
                      <a:pt x="9" y="638"/>
                    </a:lnTo>
                    <a:lnTo>
                      <a:pt x="8" y="639"/>
                    </a:lnTo>
                    <a:lnTo>
                      <a:pt x="6" y="640"/>
                    </a:lnTo>
                    <a:lnTo>
                      <a:pt x="3" y="639"/>
                    </a:lnTo>
                    <a:lnTo>
                      <a:pt x="2" y="638"/>
                    </a:lnTo>
                    <a:lnTo>
                      <a:pt x="1" y="637"/>
                    </a:lnTo>
                    <a:lnTo>
                      <a:pt x="0" y="634"/>
                    </a:lnTo>
                    <a:close/>
                    <a:moveTo>
                      <a:pt x="0" y="497"/>
                    </a:moveTo>
                    <a:lnTo>
                      <a:pt x="0" y="418"/>
                    </a:lnTo>
                    <a:lnTo>
                      <a:pt x="1" y="416"/>
                    </a:lnTo>
                    <a:lnTo>
                      <a:pt x="2" y="413"/>
                    </a:lnTo>
                    <a:lnTo>
                      <a:pt x="3" y="412"/>
                    </a:lnTo>
                    <a:lnTo>
                      <a:pt x="6" y="412"/>
                    </a:lnTo>
                    <a:lnTo>
                      <a:pt x="8" y="412"/>
                    </a:lnTo>
                    <a:lnTo>
                      <a:pt x="9" y="413"/>
                    </a:lnTo>
                    <a:lnTo>
                      <a:pt x="10" y="416"/>
                    </a:lnTo>
                    <a:lnTo>
                      <a:pt x="12" y="418"/>
                    </a:lnTo>
                    <a:lnTo>
                      <a:pt x="12" y="497"/>
                    </a:lnTo>
                    <a:lnTo>
                      <a:pt x="10" y="499"/>
                    </a:lnTo>
                    <a:lnTo>
                      <a:pt x="9" y="502"/>
                    </a:lnTo>
                    <a:lnTo>
                      <a:pt x="8" y="503"/>
                    </a:lnTo>
                    <a:lnTo>
                      <a:pt x="6" y="503"/>
                    </a:lnTo>
                    <a:lnTo>
                      <a:pt x="3" y="503"/>
                    </a:lnTo>
                    <a:lnTo>
                      <a:pt x="2" y="502"/>
                    </a:lnTo>
                    <a:lnTo>
                      <a:pt x="1" y="499"/>
                    </a:lnTo>
                    <a:lnTo>
                      <a:pt x="0" y="497"/>
                    </a:lnTo>
                    <a:close/>
                    <a:moveTo>
                      <a:pt x="0" y="361"/>
                    </a:moveTo>
                    <a:lnTo>
                      <a:pt x="0" y="281"/>
                    </a:lnTo>
                    <a:lnTo>
                      <a:pt x="1" y="278"/>
                    </a:lnTo>
                    <a:lnTo>
                      <a:pt x="2" y="276"/>
                    </a:lnTo>
                    <a:lnTo>
                      <a:pt x="3" y="275"/>
                    </a:lnTo>
                    <a:lnTo>
                      <a:pt x="6" y="275"/>
                    </a:lnTo>
                    <a:lnTo>
                      <a:pt x="8" y="275"/>
                    </a:lnTo>
                    <a:lnTo>
                      <a:pt x="9" y="276"/>
                    </a:lnTo>
                    <a:lnTo>
                      <a:pt x="10" y="278"/>
                    </a:lnTo>
                    <a:lnTo>
                      <a:pt x="12" y="281"/>
                    </a:lnTo>
                    <a:lnTo>
                      <a:pt x="12" y="361"/>
                    </a:lnTo>
                    <a:lnTo>
                      <a:pt x="10" y="362"/>
                    </a:lnTo>
                    <a:lnTo>
                      <a:pt x="9" y="364"/>
                    </a:lnTo>
                    <a:lnTo>
                      <a:pt x="8" y="365"/>
                    </a:lnTo>
                    <a:lnTo>
                      <a:pt x="6" y="365"/>
                    </a:lnTo>
                    <a:lnTo>
                      <a:pt x="3" y="365"/>
                    </a:lnTo>
                    <a:lnTo>
                      <a:pt x="2" y="364"/>
                    </a:lnTo>
                    <a:lnTo>
                      <a:pt x="1" y="362"/>
                    </a:lnTo>
                    <a:lnTo>
                      <a:pt x="0" y="361"/>
                    </a:lnTo>
                    <a:close/>
                    <a:moveTo>
                      <a:pt x="0" y="223"/>
                    </a:moveTo>
                    <a:lnTo>
                      <a:pt x="0" y="143"/>
                    </a:lnTo>
                    <a:lnTo>
                      <a:pt x="1" y="141"/>
                    </a:lnTo>
                    <a:lnTo>
                      <a:pt x="2" y="138"/>
                    </a:lnTo>
                    <a:lnTo>
                      <a:pt x="3" y="137"/>
                    </a:lnTo>
                    <a:lnTo>
                      <a:pt x="6" y="137"/>
                    </a:lnTo>
                    <a:lnTo>
                      <a:pt x="8" y="137"/>
                    </a:lnTo>
                    <a:lnTo>
                      <a:pt x="9" y="138"/>
                    </a:lnTo>
                    <a:lnTo>
                      <a:pt x="10" y="141"/>
                    </a:lnTo>
                    <a:lnTo>
                      <a:pt x="12" y="143"/>
                    </a:lnTo>
                    <a:lnTo>
                      <a:pt x="12" y="223"/>
                    </a:lnTo>
                    <a:lnTo>
                      <a:pt x="10" y="226"/>
                    </a:lnTo>
                    <a:lnTo>
                      <a:pt x="9" y="227"/>
                    </a:lnTo>
                    <a:lnTo>
                      <a:pt x="8" y="228"/>
                    </a:lnTo>
                    <a:lnTo>
                      <a:pt x="6" y="229"/>
                    </a:lnTo>
                    <a:lnTo>
                      <a:pt x="3" y="228"/>
                    </a:lnTo>
                    <a:lnTo>
                      <a:pt x="2" y="227"/>
                    </a:lnTo>
                    <a:lnTo>
                      <a:pt x="1" y="226"/>
                    </a:lnTo>
                    <a:lnTo>
                      <a:pt x="0" y="223"/>
                    </a:lnTo>
                    <a:close/>
                    <a:moveTo>
                      <a:pt x="0" y="86"/>
                    </a:moveTo>
                    <a:lnTo>
                      <a:pt x="0" y="6"/>
                    </a:lnTo>
                    <a:lnTo>
                      <a:pt x="1" y="3"/>
                    </a:lnTo>
                    <a:lnTo>
                      <a:pt x="2" y="2"/>
                    </a:lnTo>
                    <a:lnTo>
                      <a:pt x="3" y="1"/>
                    </a:lnTo>
                    <a:lnTo>
                      <a:pt x="6" y="0"/>
                    </a:lnTo>
                    <a:lnTo>
                      <a:pt x="8" y="1"/>
                    </a:lnTo>
                    <a:lnTo>
                      <a:pt x="9" y="2"/>
                    </a:lnTo>
                    <a:lnTo>
                      <a:pt x="10" y="3"/>
                    </a:lnTo>
                    <a:lnTo>
                      <a:pt x="12" y="6"/>
                    </a:lnTo>
                    <a:lnTo>
                      <a:pt x="12" y="86"/>
                    </a:lnTo>
                    <a:lnTo>
                      <a:pt x="10" y="88"/>
                    </a:lnTo>
                    <a:lnTo>
                      <a:pt x="9" y="89"/>
                    </a:lnTo>
                    <a:lnTo>
                      <a:pt x="8" y="90"/>
                    </a:lnTo>
                    <a:lnTo>
                      <a:pt x="6" y="92"/>
                    </a:lnTo>
                    <a:lnTo>
                      <a:pt x="3" y="90"/>
                    </a:lnTo>
                    <a:lnTo>
                      <a:pt x="2" y="89"/>
                    </a:lnTo>
                    <a:lnTo>
                      <a:pt x="1" y="88"/>
                    </a:lnTo>
                    <a:lnTo>
                      <a:pt x="0" y="86"/>
                    </a:lnTo>
                    <a:close/>
                  </a:path>
                </a:pathLst>
              </a:custGeom>
              <a:solidFill>
                <a:srgbClr val="000000"/>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351" name="Rectangle 132"/>
              <p:cNvSpPr>
                <a:spLocks noChangeArrowheads="1"/>
              </p:cNvSpPr>
              <p:nvPr/>
            </p:nvSpPr>
            <p:spPr bwMode="auto">
              <a:xfrm>
                <a:off x="2648173" y="692150"/>
                <a:ext cx="282130" cy="15388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2569"/>
                    </a:solidFill>
                    <a:effectLst/>
                    <a:uLnTx/>
                    <a:uFillTx/>
                    <a:latin typeface="Arial" charset="0"/>
                  </a:rPr>
                  <a:t>2016</a:t>
                </a:r>
                <a:endParaRPr kumimoji="0" lang="en-GB" sz="1000" b="1" i="0" u="none" strike="noStrike" kern="0" cap="none" spc="0" normalizeH="0" baseline="0" noProof="0" dirty="0" smtClean="0">
                  <a:ln>
                    <a:noFill/>
                  </a:ln>
                  <a:solidFill>
                    <a:srgbClr val="002569"/>
                  </a:solidFill>
                  <a:effectLst/>
                  <a:uLnTx/>
                  <a:uFillTx/>
                </a:endParaRPr>
              </a:p>
            </p:txBody>
          </p:sp>
          <p:grpSp>
            <p:nvGrpSpPr>
              <p:cNvPr id="11" name="Group 133"/>
              <p:cNvGrpSpPr>
                <a:grpSpLocks/>
              </p:cNvGrpSpPr>
              <p:nvPr/>
            </p:nvGrpSpPr>
            <p:grpSpPr bwMode="auto">
              <a:xfrm>
                <a:off x="920750" y="5878513"/>
                <a:ext cx="1144588" cy="92075"/>
                <a:chOff x="665" y="572"/>
                <a:chExt cx="721" cy="58"/>
              </a:xfrm>
            </p:grpSpPr>
            <p:sp>
              <p:nvSpPr>
                <p:cNvPr id="439" name="Rectangle 134"/>
                <p:cNvSpPr>
                  <a:spLocks noChangeArrowheads="1"/>
                </p:cNvSpPr>
                <p:nvPr/>
              </p:nvSpPr>
              <p:spPr bwMode="auto">
                <a:xfrm>
                  <a:off x="665" y="572"/>
                  <a:ext cx="24"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440" name="Rectangle 135"/>
                <p:cNvSpPr>
                  <a:spLocks noChangeArrowheads="1"/>
                </p:cNvSpPr>
                <p:nvPr/>
              </p:nvSpPr>
              <p:spPr bwMode="auto">
                <a:xfrm>
                  <a:off x="975" y="572"/>
                  <a:ext cx="24"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441" name="Rectangle 136"/>
                <p:cNvSpPr>
                  <a:spLocks noChangeArrowheads="1"/>
                </p:cNvSpPr>
                <p:nvPr/>
              </p:nvSpPr>
              <p:spPr bwMode="auto">
                <a:xfrm>
                  <a:off x="1036" y="572"/>
                  <a:ext cx="25" cy="58"/>
                </a:xfrm>
                <a:prstGeom prst="rect">
                  <a:avLst/>
                </a:prstGeom>
                <a:noFill/>
                <a:ln w="9525">
                  <a:noFill/>
                  <a:miter lim="800000"/>
                  <a:headEnd/>
                  <a:tailEnd/>
                </a:ln>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442" name="Rectangle 137"/>
                <p:cNvSpPr>
                  <a:spLocks noChangeArrowheads="1"/>
                </p:cNvSpPr>
                <p:nvPr/>
              </p:nvSpPr>
              <p:spPr bwMode="auto">
                <a:xfrm>
                  <a:off x="722" y="572"/>
                  <a:ext cx="29"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F</a:t>
                  </a:r>
                  <a:endParaRPr kumimoji="0" lang="en-GB" sz="600" b="0" i="0" u="none" strike="noStrike" kern="0" cap="none" spc="0" normalizeH="0" baseline="0" noProof="0" smtClean="0">
                    <a:ln>
                      <a:noFill/>
                    </a:ln>
                    <a:solidFill>
                      <a:srgbClr val="000000"/>
                    </a:solidFill>
                    <a:effectLst/>
                    <a:uLnTx/>
                    <a:uFillTx/>
                  </a:endParaRPr>
                </a:p>
              </p:txBody>
            </p:sp>
            <p:sp>
              <p:nvSpPr>
                <p:cNvPr id="443" name="Rectangle 138"/>
                <p:cNvSpPr>
                  <a:spLocks noChangeArrowheads="1"/>
                </p:cNvSpPr>
                <p:nvPr/>
              </p:nvSpPr>
              <p:spPr bwMode="auto">
                <a:xfrm>
                  <a:off x="783" y="572"/>
                  <a:ext cx="40"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M</a:t>
                  </a:r>
                  <a:endParaRPr kumimoji="0" lang="en-GB" sz="600" b="0" i="0" u="none" strike="noStrike" kern="0" cap="none" spc="0" normalizeH="0" baseline="0" noProof="0" smtClean="0">
                    <a:ln>
                      <a:noFill/>
                    </a:ln>
                    <a:solidFill>
                      <a:srgbClr val="000000"/>
                    </a:solidFill>
                    <a:effectLst/>
                    <a:uLnTx/>
                    <a:uFillTx/>
                  </a:endParaRPr>
                </a:p>
              </p:txBody>
            </p:sp>
            <p:sp>
              <p:nvSpPr>
                <p:cNvPr id="444" name="Rectangle 139"/>
                <p:cNvSpPr>
                  <a:spLocks noChangeArrowheads="1"/>
                </p:cNvSpPr>
                <p:nvPr/>
              </p:nvSpPr>
              <p:spPr bwMode="auto">
                <a:xfrm>
                  <a:off x="847"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A</a:t>
                  </a:r>
                  <a:endParaRPr kumimoji="0" lang="en-GB" sz="600" b="0" i="0" u="none" strike="noStrike" kern="0" cap="none" spc="0" normalizeH="0" baseline="0" noProof="0" smtClean="0">
                    <a:ln>
                      <a:noFill/>
                    </a:ln>
                    <a:solidFill>
                      <a:srgbClr val="000000"/>
                    </a:solidFill>
                    <a:effectLst/>
                    <a:uLnTx/>
                    <a:uFillTx/>
                  </a:endParaRPr>
                </a:p>
              </p:txBody>
            </p:sp>
            <p:sp>
              <p:nvSpPr>
                <p:cNvPr id="445" name="Rectangle 140"/>
                <p:cNvSpPr>
                  <a:spLocks noChangeArrowheads="1"/>
                </p:cNvSpPr>
                <p:nvPr/>
              </p:nvSpPr>
              <p:spPr bwMode="auto">
                <a:xfrm>
                  <a:off x="909" y="572"/>
                  <a:ext cx="40"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M</a:t>
                  </a:r>
                  <a:endParaRPr kumimoji="0" lang="en-GB" sz="600" b="0" i="0" u="none" strike="noStrike" kern="0" cap="none" spc="0" normalizeH="0" baseline="0" noProof="0" smtClean="0">
                    <a:ln>
                      <a:noFill/>
                    </a:ln>
                    <a:solidFill>
                      <a:srgbClr val="000000"/>
                    </a:solidFill>
                    <a:effectLst/>
                    <a:uLnTx/>
                    <a:uFillTx/>
                  </a:endParaRPr>
                </a:p>
              </p:txBody>
            </p:sp>
            <p:sp>
              <p:nvSpPr>
                <p:cNvPr id="446" name="Rectangle 141"/>
                <p:cNvSpPr>
                  <a:spLocks noChangeArrowheads="1"/>
                </p:cNvSpPr>
                <p:nvPr/>
              </p:nvSpPr>
              <p:spPr bwMode="auto">
                <a:xfrm>
                  <a:off x="1100"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A</a:t>
                  </a:r>
                  <a:endParaRPr kumimoji="0" lang="en-GB" sz="600" b="0" i="0" u="none" strike="noStrike" kern="0" cap="none" spc="0" normalizeH="0" baseline="0" noProof="0" smtClean="0">
                    <a:ln>
                      <a:noFill/>
                    </a:ln>
                    <a:solidFill>
                      <a:srgbClr val="000000"/>
                    </a:solidFill>
                    <a:effectLst/>
                    <a:uLnTx/>
                    <a:uFillTx/>
                  </a:endParaRPr>
                </a:p>
              </p:txBody>
            </p:sp>
            <p:sp>
              <p:nvSpPr>
                <p:cNvPr id="447" name="Rectangle 142"/>
                <p:cNvSpPr>
                  <a:spLocks noChangeArrowheads="1"/>
                </p:cNvSpPr>
                <p:nvPr/>
              </p:nvSpPr>
              <p:spPr bwMode="auto">
                <a:xfrm>
                  <a:off x="1163"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S</a:t>
                  </a:r>
                  <a:endParaRPr kumimoji="0" lang="en-GB" sz="600" b="0" i="0" u="none" strike="noStrike" kern="0" cap="none" spc="0" normalizeH="0" baseline="0" noProof="0" smtClean="0">
                    <a:ln>
                      <a:noFill/>
                    </a:ln>
                    <a:solidFill>
                      <a:srgbClr val="000000"/>
                    </a:solidFill>
                    <a:effectLst/>
                    <a:uLnTx/>
                    <a:uFillTx/>
                  </a:endParaRPr>
                </a:p>
              </p:txBody>
            </p:sp>
            <p:sp>
              <p:nvSpPr>
                <p:cNvPr id="448" name="Rectangle 143"/>
                <p:cNvSpPr>
                  <a:spLocks noChangeArrowheads="1"/>
                </p:cNvSpPr>
                <p:nvPr/>
              </p:nvSpPr>
              <p:spPr bwMode="auto">
                <a:xfrm>
                  <a:off x="1225" y="572"/>
                  <a:ext cx="37"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O</a:t>
                  </a:r>
                  <a:endParaRPr kumimoji="0" lang="en-GB" sz="600" b="0" i="0" u="none" strike="noStrike" kern="0" cap="none" spc="0" normalizeH="0" baseline="0" noProof="0" smtClean="0">
                    <a:ln>
                      <a:noFill/>
                    </a:ln>
                    <a:solidFill>
                      <a:srgbClr val="000000"/>
                    </a:solidFill>
                    <a:effectLst/>
                    <a:uLnTx/>
                    <a:uFillTx/>
                  </a:endParaRPr>
                </a:p>
              </p:txBody>
            </p:sp>
            <p:sp>
              <p:nvSpPr>
                <p:cNvPr id="449" name="Rectangle 144"/>
                <p:cNvSpPr>
                  <a:spLocks noChangeArrowheads="1"/>
                </p:cNvSpPr>
                <p:nvPr/>
              </p:nvSpPr>
              <p:spPr bwMode="auto">
                <a:xfrm>
                  <a:off x="1289"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N</a:t>
                  </a:r>
                  <a:endParaRPr kumimoji="0" lang="en-GB" sz="600" b="0" i="0" u="none" strike="noStrike" kern="0" cap="none" spc="0" normalizeH="0" baseline="0" noProof="0" smtClean="0">
                    <a:ln>
                      <a:noFill/>
                    </a:ln>
                    <a:solidFill>
                      <a:srgbClr val="000000"/>
                    </a:solidFill>
                    <a:effectLst/>
                    <a:uLnTx/>
                    <a:uFillTx/>
                  </a:endParaRPr>
                </a:p>
              </p:txBody>
            </p:sp>
            <p:sp>
              <p:nvSpPr>
                <p:cNvPr id="450" name="Rectangle 145"/>
                <p:cNvSpPr>
                  <a:spLocks noChangeArrowheads="1"/>
                </p:cNvSpPr>
                <p:nvPr/>
              </p:nvSpPr>
              <p:spPr bwMode="auto">
                <a:xfrm>
                  <a:off x="1351"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D</a:t>
                  </a:r>
                  <a:endParaRPr kumimoji="0" lang="en-GB" sz="600" b="0" i="0" u="none" strike="noStrike" kern="0" cap="none" spc="0" normalizeH="0" baseline="0" noProof="0" smtClean="0">
                    <a:ln>
                      <a:noFill/>
                    </a:ln>
                    <a:solidFill>
                      <a:srgbClr val="000000"/>
                    </a:solidFill>
                    <a:effectLst/>
                    <a:uLnTx/>
                    <a:uFillTx/>
                  </a:endParaRPr>
                </a:p>
              </p:txBody>
            </p:sp>
          </p:grpSp>
          <p:grpSp>
            <p:nvGrpSpPr>
              <p:cNvPr id="12" name="Group 146"/>
              <p:cNvGrpSpPr>
                <a:grpSpLocks/>
              </p:cNvGrpSpPr>
              <p:nvPr/>
            </p:nvGrpSpPr>
            <p:grpSpPr bwMode="auto">
              <a:xfrm>
                <a:off x="631825" y="5878513"/>
                <a:ext cx="153988" cy="92075"/>
                <a:chOff x="427" y="572"/>
                <a:chExt cx="97" cy="58"/>
              </a:xfrm>
            </p:grpSpPr>
            <p:sp>
              <p:nvSpPr>
                <p:cNvPr id="437" name="Rectangle 147"/>
                <p:cNvSpPr>
                  <a:spLocks noChangeArrowheads="1"/>
                </p:cNvSpPr>
                <p:nvPr/>
              </p:nvSpPr>
              <p:spPr bwMode="auto">
                <a:xfrm>
                  <a:off x="427"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N</a:t>
                  </a:r>
                  <a:endParaRPr kumimoji="0" lang="en-GB" sz="600" b="0" i="0" u="none" strike="noStrike" kern="0" cap="none" spc="0" normalizeH="0" baseline="0" noProof="0" smtClean="0">
                    <a:ln>
                      <a:noFill/>
                    </a:ln>
                    <a:solidFill>
                      <a:srgbClr val="000000"/>
                    </a:solidFill>
                    <a:effectLst/>
                    <a:uLnTx/>
                    <a:uFillTx/>
                  </a:endParaRPr>
                </a:p>
              </p:txBody>
            </p:sp>
            <p:sp>
              <p:nvSpPr>
                <p:cNvPr id="438" name="Rectangle 148"/>
                <p:cNvSpPr>
                  <a:spLocks noChangeArrowheads="1"/>
                </p:cNvSpPr>
                <p:nvPr/>
              </p:nvSpPr>
              <p:spPr bwMode="auto">
                <a:xfrm>
                  <a:off x="489"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D</a:t>
                  </a:r>
                  <a:endParaRPr kumimoji="0" lang="en-GB" sz="600" b="0" i="0" u="none" strike="noStrike" kern="0" cap="none" spc="0" normalizeH="0" baseline="0" noProof="0" smtClean="0">
                    <a:ln>
                      <a:noFill/>
                    </a:ln>
                    <a:solidFill>
                      <a:srgbClr val="000000"/>
                    </a:solidFill>
                    <a:effectLst/>
                    <a:uLnTx/>
                    <a:uFillTx/>
                  </a:endParaRPr>
                </a:p>
              </p:txBody>
            </p:sp>
          </p:grpSp>
          <p:grpSp>
            <p:nvGrpSpPr>
              <p:cNvPr id="13" name="Group 149"/>
              <p:cNvGrpSpPr>
                <a:grpSpLocks/>
              </p:cNvGrpSpPr>
              <p:nvPr/>
            </p:nvGrpSpPr>
            <p:grpSpPr bwMode="auto">
              <a:xfrm>
                <a:off x="2216150" y="5878513"/>
                <a:ext cx="1144588" cy="92075"/>
                <a:chOff x="665" y="572"/>
                <a:chExt cx="721" cy="58"/>
              </a:xfrm>
            </p:grpSpPr>
            <p:sp>
              <p:nvSpPr>
                <p:cNvPr id="425" name="Rectangle 150"/>
                <p:cNvSpPr>
                  <a:spLocks noChangeArrowheads="1"/>
                </p:cNvSpPr>
                <p:nvPr/>
              </p:nvSpPr>
              <p:spPr bwMode="auto">
                <a:xfrm>
                  <a:off x="665" y="572"/>
                  <a:ext cx="24"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426" name="Rectangle 151"/>
                <p:cNvSpPr>
                  <a:spLocks noChangeArrowheads="1"/>
                </p:cNvSpPr>
                <p:nvPr/>
              </p:nvSpPr>
              <p:spPr bwMode="auto">
                <a:xfrm>
                  <a:off x="975" y="572"/>
                  <a:ext cx="24"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427" name="Rectangle 152"/>
                <p:cNvSpPr>
                  <a:spLocks noChangeArrowheads="1"/>
                </p:cNvSpPr>
                <p:nvPr/>
              </p:nvSpPr>
              <p:spPr bwMode="auto">
                <a:xfrm>
                  <a:off x="1036" y="572"/>
                  <a:ext cx="25" cy="58"/>
                </a:xfrm>
                <a:prstGeom prst="rect">
                  <a:avLst/>
                </a:prstGeom>
                <a:noFill/>
                <a:ln w="9525">
                  <a:noFill/>
                  <a:miter lim="800000"/>
                  <a:headEnd/>
                  <a:tailEnd/>
                </a:ln>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428" name="Rectangle 153"/>
                <p:cNvSpPr>
                  <a:spLocks noChangeArrowheads="1"/>
                </p:cNvSpPr>
                <p:nvPr/>
              </p:nvSpPr>
              <p:spPr bwMode="auto">
                <a:xfrm>
                  <a:off x="722" y="572"/>
                  <a:ext cx="29"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F</a:t>
                  </a:r>
                  <a:endParaRPr kumimoji="0" lang="en-GB" sz="600" b="0" i="0" u="none" strike="noStrike" kern="0" cap="none" spc="0" normalizeH="0" baseline="0" noProof="0" smtClean="0">
                    <a:ln>
                      <a:noFill/>
                    </a:ln>
                    <a:solidFill>
                      <a:srgbClr val="000000"/>
                    </a:solidFill>
                    <a:effectLst/>
                    <a:uLnTx/>
                    <a:uFillTx/>
                  </a:endParaRPr>
                </a:p>
              </p:txBody>
            </p:sp>
            <p:sp>
              <p:nvSpPr>
                <p:cNvPr id="429" name="Rectangle 154"/>
                <p:cNvSpPr>
                  <a:spLocks noChangeArrowheads="1"/>
                </p:cNvSpPr>
                <p:nvPr/>
              </p:nvSpPr>
              <p:spPr bwMode="auto">
                <a:xfrm>
                  <a:off x="783" y="572"/>
                  <a:ext cx="40"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M</a:t>
                  </a:r>
                  <a:endParaRPr kumimoji="0" lang="en-GB" sz="600" b="0" i="0" u="none" strike="noStrike" kern="0" cap="none" spc="0" normalizeH="0" baseline="0" noProof="0" smtClean="0">
                    <a:ln>
                      <a:noFill/>
                    </a:ln>
                    <a:solidFill>
                      <a:srgbClr val="000000"/>
                    </a:solidFill>
                    <a:effectLst/>
                    <a:uLnTx/>
                    <a:uFillTx/>
                  </a:endParaRPr>
                </a:p>
              </p:txBody>
            </p:sp>
            <p:sp>
              <p:nvSpPr>
                <p:cNvPr id="430" name="Rectangle 155"/>
                <p:cNvSpPr>
                  <a:spLocks noChangeArrowheads="1"/>
                </p:cNvSpPr>
                <p:nvPr/>
              </p:nvSpPr>
              <p:spPr bwMode="auto">
                <a:xfrm>
                  <a:off x="847"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A</a:t>
                  </a:r>
                  <a:endParaRPr kumimoji="0" lang="en-GB" sz="600" b="0" i="0" u="none" strike="noStrike" kern="0" cap="none" spc="0" normalizeH="0" baseline="0" noProof="0" smtClean="0">
                    <a:ln>
                      <a:noFill/>
                    </a:ln>
                    <a:solidFill>
                      <a:srgbClr val="000000"/>
                    </a:solidFill>
                    <a:effectLst/>
                    <a:uLnTx/>
                    <a:uFillTx/>
                  </a:endParaRPr>
                </a:p>
              </p:txBody>
            </p:sp>
            <p:sp>
              <p:nvSpPr>
                <p:cNvPr id="431" name="Rectangle 156"/>
                <p:cNvSpPr>
                  <a:spLocks noChangeArrowheads="1"/>
                </p:cNvSpPr>
                <p:nvPr/>
              </p:nvSpPr>
              <p:spPr bwMode="auto">
                <a:xfrm>
                  <a:off x="909" y="572"/>
                  <a:ext cx="40"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M</a:t>
                  </a:r>
                  <a:endParaRPr kumimoji="0" lang="en-GB" sz="600" b="0" i="0" u="none" strike="noStrike" kern="0" cap="none" spc="0" normalizeH="0" baseline="0" noProof="0" smtClean="0">
                    <a:ln>
                      <a:noFill/>
                    </a:ln>
                    <a:solidFill>
                      <a:srgbClr val="000000"/>
                    </a:solidFill>
                    <a:effectLst/>
                    <a:uLnTx/>
                    <a:uFillTx/>
                  </a:endParaRPr>
                </a:p>
              </p:txBody>
            </p:sp>
            <p:sp>
              <p:nvSpPr>
                <p:cNvPr id="432" name="Rectangle 157"/>
                <p:cNvSpPr>
                  <a:spLocks noChangeArrowheads="1"/>
                </p:cNvSpPr>
                <p:nvPr/>
              </p:nvSpPr>
              <p:spPr bwMode="auto">
                <a:xfrm>
                  <a:off x="1100"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A</a:t>
                  </a:r>
                  <a:endParaRPr kumimoji="0" lang="en-GB" sz="600" b="0" i="0" u="none" strike="noStrike" kern="0" cap="none" spc="0" normalizeH="0" baseline="0" noProof="0" smtClean="0">
                    <a:ln>
                      <a:noFill/>
                    </a:ln>
                    <a:solidFill>
                      <a:srgbClr val="000000"/>
                    </a:solidFill>
                    <a:effectLst/>
                    <a:uLnTx/>
                    <a:uFillTx/>
                  </a:endParaRPr>
                </a:p>
              </p:txBody>
            </p:sp>
            <p:sp>
              <p:nvSpPr>
                <p:cNvPr id="433" name="Rectangle 158"/>
                <p:cNvSpPr>
                  <a:spLocks noChangeArrowheads="1"/>
                </p:cNvSpPr>
                <p:nvPr/>
              </p:nvSpPr>
              <p:spPr bwMode="auto">
                <a:xfrm>
                  <a:off x="1163"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S</a:t>
                  </a:r>
                  <a:endParaRPr kumimoji="0" lang="en-GB" sz="600" b="0" i="0" u="none" strike="noStrike" kern="0" cap="none" spc="0" normalizeH="0" baseline="0" noProof="0" smtClean="0">
                    <a:ln>
                      <a:noFill/>
                    </a:ln>
                    <a:solidFill>
                      <a:srgbClr val="000000"/>
                    </a:solidFill>
                    <a:effectLst/>
                    <a:uLnTx/>
                    <a:uFillTx/>
                  </a:endParaRPr>
                </a:p>
              </p:txBody>
            </p:sp>
            <p:sp>
              <p:nvSpPr>
                <p:cNvPr id="434" name="Rectangle 159"/>
                <p:cNvSpPr>
                  <a:spLocks noChangeArrowheads="1"/>
                </p:cNvSpPr>
                <p:nvPr/>
              </p:nvSpPr>
              <p:spPr bwMode="auto">
                <a:xfrm>
                  <a:off x="1225" y="572"/>
                  <a:ext cx="37"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O</a:t>
                  </a:r>
                  <a:endParaRPr kumimoji="0" lang="en-GB" sz="600" b="0" i="0" u="none" strike="noStrike" kern="0" cap="none" spc="0" normalizeH="0" baseline="0" noProof="0" smtClean="0">
                    <a:ln>
                      <a:noFill/>
                    </a:ln>
                    <a:solidFill>
                      <a:srgbClr val="000000"/>
                    </a:solidFill>
                    <a:effectLst/>
                    <a:uLnTx/>
                    <a:uFillTx/>
                  </a:endParaRPr>
                </a:p>
              </p:txBody>
            </p:sp>
            <p:sp>
              <p:nvSpPr>
                <p:cNvPr id="435" name="Rectangle 160"/>
                <p:cNvSpPr>
                  <a:spLocks noChangeArrowheads="1"/>
                </p:cNvSpPr>
                <p:nvPr/>
              </p:nvSpPr>
              <p:spPr bwMode="auto">
                <a:xfrm>
                  <a:off x="1289"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N</a:t>
                  </a:r>
                  <a:endParaRPr kumimoji="0" lang="en-GB" sz="600" b="0" i="0" u="none" strike="noStrike" kern="0" cap="none" spc="0" normalizeH="0" baseline="0" noProof="0" smtClean="0">
                    <a:ln>
                      <a:noFill/>
                    </a:ln>
                    <a:solidFill>
                      <a:srgbClr val="000000"/>
                    </a:solidFill>
                    <a:effectLst/>
                    <a:uLnTx/>
                    <a:uFillTx/>
                  </a:endParaRPr>
                </a:p>
              </p:txBody>
            </p:sp>
            <p:sp>
              <p:nvSpPr>
                <p:cNvPr id="436" name="Rectangle 161"/>
                <p:cNvSpPr>
                  <a:spLocks noChangeArrowheads="1"/>
                </p:cNvSpPr>
                <p:nvPr/>
              </p:nvSpPr>
              <p:spPr bwMode="auto">
                <a:xfrm>
                  <a:off x="1351"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D</a:t>
                  </a:r>
                  <a:endParaRPr kumimoji="0" lang="en-GB" sz="600" b="0" i="0" u="none" strike="noStrike" kern="0" cap="none" spc="0" normalizeH="0" baseline="0" noProof="0" smtClean="0">
                    <a:ln>
                      <a:noFill/>
                    </a:ln>
                    <a:solidFill>
                      <a:srgbClr val="000000"/>
                    </a:solidFill>
                    <a:effectLst/>
                    <a:uLnTx/>
                    <a:uFillTx/>
                  </a:endParaRPr>
                </a:p>
              </p:txBody>
            </p:sp>
          </p:grpSp>
          <p:grpSp>
            <p:nvGrpSpPr>
              <p:cNvPr id="14" name="Group 162"/>
              <p:cNvGrpSpPr>
                <a:grpSpLocks/>
              </p:cNvGrpSpPr>
              <p:nvPr/>
            </p:nvGrpSpPr>
            <p:grpSpPr bwMode="auto">
              <a:xfrm>
                <a:off x="3513138" y="5878513"/>
                <a:ext cx="1144587" cy="92075"/>
                <a:chOff x="665" y="572"/>
                <a:chExt cx="721" cy="58"/>
              </a:xfrm>
            </p:grpSpPr>
            <p:sp>
              <p:nvSpPr>
                <p:cNvPr id="413" name="Rectangle 163"/>
                <p:cNvSpPr>
                  <a:spLocks noChangeArrowheads="1"/>
                </p:cNvSpPr>
                <p:nvPr/>
              </p:nvSpPr>
              <p:spPr bwMode="auto">
                <a:xfrm>
                  <a:off x="665" y="572"/>
                  <a:ext cx="24"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414" name="Rectangle 164"/>
                <p:cNvSpPr>
                  <a:spLocks noChangeArrowheads="1"/>
                </p:cNvSpPr>
                <p:nvPr/>
              </p:nvSpPr>
              <p:spPr bwMode="auto">
                <a:xfrm>
                  <a:off x="975" y="572"/>
                  <a:ext cx="24"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415" name="Rectangle 165"/>
                <p:cNvSpPr>
                  <a:spLocks noChangeArrowheads="1"/>
                </p:cNvSpPr>
                <p:nvPr/>
              </p:nvSpPr>
              <p:spPr bwMode="auto">
                <a:xfrm>
                  <a:off x="1036" y="572"/>
                  <a:ext cx="25" cy="58"/>
                </a:xfrm>
                <a:prstGeom prst="rect">
                  <a:avLst/>
                </a:prstGeom>
                <a:noFill/>
                <a:ln w="9525">
                  <a:noFill/>
                  <a:miter lim="800000"/>
                  <a:headEnd/>
                  <a:tailEnd/>
                </a:ln>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416" name="Rectangle 166"/>
                <p:cNvSpPr>
                  <a:spLocks noChangeArrowheads="1"/>
                </p:cNvSpPr>
                <p:nvPr/>
              </p:nvSpPr>
              <p:spPr bwMode="auto">
                <a:xfrm>
                  <a:off x="722" y="572"/>
                  <a:ext cx="29"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F</a:t>
                  </a:r>
                  <a:endParaRPr kumimoji="0" lang="en-GB" sz="600" b="0" i="0" u="none" strike="noStrike" kern="0" cap="none" spc="0" normalizeH="0" baseline="0" noProof="0" smtClean="0">
                    <a:ln>
                      <a:noFill/>
                    </a:ln>
                    <a:solidFill>
                      <a:srgbClr val="000000"/>
                    </a:solidFill>
                    <a:effectLst/>
                    <a:uLnTx/>
                    <a:uFillTx/>
                  </a:endParaRPr>
                </a:p>
              </p:txBody>
            </p:sp>
            <p:sp>
              <p:nvSpPr>
                <p:cNvPr id="417" name="Rectangle 167"/>
                <p:cNvSpPr>
                  <a:spLocks noChangeArrowheads="1"/>
                </p:cNvSpPr>
                <p:nvPr/>
              </p:nvSpPr>
              <p:spPr bwMode="auto">
                <a:xfrm>
                  <a:off x="783" y="572"/>
                  <a:ext cx="40"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M</a:t>
                  </a:r>
                  <a:endParaRPr kumimoji="0" lang="en-GB" sz="600" b="0" i="0" u="none" strike="noStrike" kern="0" cap="none" spc="0" normalizeH="0" baseline="0" noProof="0" smtClean="0">
                    <a:ln>
                      <a:noFill/>
                    </a:ln>
                    <a:solidFill>
                      <a:srgbClr val="000000"/>
                    </a:solidFill>
                    <a:effectLst/>
                    <a:uLnTx/>
                    <a:uFillTx/>
                  </a:endParaRPr>
                </a:p>
              </p:txBody>
            </p:sp>
            <p:sp>
              <p:nvSpPr>
                <p:cNvPr id="418" name="Rectangle 168"/>
                <p:cNvSpPr>
                  <a:spLocks noChangeArrowheads="1"/>
                </p:cNvSpPr>
                <p:nvPr/>
              </p:nvSpPr>
              <p:spPr bwMode="auto">
                <a:xfrm>
                  <a:off x="847"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A</a:t>
                  </a:r>
                  <a:endParaRPr kumimoji="0" lang="en-GB" sz="600" b="0" i="0" u="none" strike="noStrike" kern="0" cap="none" spc="0" normalizeH="0" baseline="0" noProof="0" smtClean="0">
                    <a:ln>
                      <a:noFill/>
                    </a:ln>
                    <a:solidFill>
                      <a:srgbClr val="000000"/>
                    </a:solidFill>
                    <a:effectLst/>
                    <a:uLnTx/>
                    <a:uFillTx/>
                  </a:endParaRPr>
                </a:p>
              </p:txBody>
            </p:sp>
            <p:sp>
              <p:nvSpPr>
                <p:cNvPr id="419" name="Rectangle 169"/>
                <p:cNvSpPr>
                  <a:spLocks noChangeArrowheads="1"/>
                </p:cNvSpPr>
                <p:nvPr/>
              </p:nvSpPr>
              <p:spPr bwMode="auto">
                <a:xfrm>
                  <a:off x="909" y="572"/>
                  <a:ext cx="40"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M</a:t>
                  </a:r>
                  <a:endParaRPr kumimoji="0" lang="en-GB" sz="600" b="0" i="0" u="none" strike="noStrike" kern="0" cap="none" spc="0" normalizeH="0" baseline="0" noProof="0" smtClean="0">
                    <a:ln>
                      <a:noFill/>
                    </a:ln>
                    <a:solidFill>
                      <a:srgbClr val="000000"/>
                    </a:solidFill>
                    <a:effectLst/>
                    <a:uLnTx/>
                    <a:uFillTx/>
                  </a:endParaRPr>
                </a:p>
              </p:txBody>
            </p:sp>
            <p:sp>
              <p:nvSpPr>
                <p:cNvPr id="420" name="Rectangle 170"/>
                <p:cNvSpPr>
                  <a:spLocks noChangeArrowheads="1"/>
                </p:cNvSpPr>
                <p:nvPr/>
              </p:nvSpPr>
              <p:spPr bwMode="auto">
                <a:xfrm>
                  <a:off x="1100"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A</a:t>
                  </a:r>
                  <a:endParaRPr kumimoji="0" lang="en-GB" sz="600" b="0" i="0" u="none" strike="noStrike" kern="0" cap="none" spc="0" normalizeH="0" baseline="0" noProof="0" smtClean="0">
                    <a:ln>
                      <a:noFill/>
                    </a:ln>
                    <a:solidFill>
                      <a:srgbClr val="000000"/>
                    </a:solidFill>
                    <a:effectLst/>
                    <a:uLnTx/>
                    <a:uFillTx/>
                  </a:endParaRPr>
                </a:p>
              </p:txBody>
            </p:sp>
            <p:sp>
              <p:nvSpPr>
                <p:cNvPr id="421" name="Rectangle 171"/>
                <p:cNvSpPr>
                  <a:spLocks noChangeArrowheads="1"/>
                </p:cNvSpPr>
                <p:nvPr/>
              </p:nvSpPr>
              <p:spPr bwMode="auto">
                <a:xfrm>
                  <a:off x="1163"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S</a:t>
                  </a:r>
                  <a:endParaRPr kumimoji="0" lang="en-GB" sz="600" b="0" i="0" u="none" strike="noStrike" kern="0" cap="none" spc="0" normalizeH="0" baseline="0" noProof="0" smtClean="0">
                    <a:ln>
                      <a:noFill/>
                    </a:ln>
                    <a:solidFill>
                      <a:srgbClr val="000000"/>
                    </a:solidFill>
                    <a:effectLst/>
                    <a:uLnTx/>
                    <a:uFillTx/>
                  </a:endParaRPr>
                </a:p>
              </p:txBody>
            </p:sp>
            <p:sp>
              <p:nvSpPr>
                <p:cNvPr id="422" name="Rectangle 172"/>
                <p:cNvSpPr>
                  <a:spLocks noChangeArrowheads="1"/>
                </p:cNvSpPr>
                <p:nvPr/>
              </p:nvSpPr>
              <p:spPr bwMode="auto">
                <a:xfrm>
                  <a:off x="1225" y="572"/>
                  <a:ext cx="37"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O</a:t>
                  </a:r>
                  <a:endParaRPr kumimoji="0" lang="en-GB" sz="600" b="0" i="0" u="none" strike="noStrike" kern="0" cap="none" spc="0" normalizeH="0" baseline="0" noProof="0" smtClean="0">
                    <a:ln>
                      <a:noFill/>
                    </a:ln>
                    <a:solidFill>
                      <a:srgbClr val="000000"/>
                    </a:solidFill>
                    <a:effectLst/>
                    <a:uLnTx/>
                    <a:uFillTx/>
                  </a:endParaRPr>
                </a:p>
              </p:txBody>
            </p:sp>
            <p:sp>
              <p:nvSpPr>
                <p:cNvPr id="423" name="Rectangle 173"/>
                <p:cNvSpPr>
                  <a:spLocks noChangeArrowheads="1"/>
                </p:cNvSpPr>
                <p:nvPr/>
              </p:nvSpPr>
              <p:spPr bwMode="auto">
                <a:xfrm>
                  <a:off x="1289"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N</a:t>
                  </a:r>
                  <a:endParaRPr kumimoji="0" lang="en-GB" sz="600" b="0" i="0" u="none" strike="noStrike" kern="0" cap="none" spc="0" normalizeH="0" baseline="0" noProof="0" smtClean="0">
                    <a:ln>
                      <a:noFill/>
                    </a:ln>
                    <a:solidFill>
                      <a:srgbClr val="000000"/>
                    </a:solidFill>
                    <a:effectLst/>
                    <a:uLnTx/>
                    <a:uFillTx/>
                  </a:endParaRPr>
                </a:p>
              </p:txBody>
            </p:sp>
            <p:sp>
              <p:nvSpPr>
                <p:cNvPr id="424" name="Rectangle 174"/>
                <p:cNvSpPr>
                  <a:spLocks noChangeArrowheads="1"/>
                </p:cNvSpPr>
                <p:nvPr/>
              </p:nvSpPr>
              <p:spPr bwMode="auto">
                <a:xfrm>
                  <a:off x="1351"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D</a:t>
                  </a:r>
                  <a:endParaRPr kumimoji="0" lang="en-GB" sz="600" b="0" i="0" u="none" strike="noStrike" kern="0" cap="none" spc="0" normalizeH="0" baseline="0" noProof="0" smtClean="0">
                    <a:ln>
                      <a:noFill/>
                    </a:ln>
                    <a:solidFill>
                      <a:srgbClr val="000000"/>
                    </a:solidFill>
                    <a:effectLst/>
                    <a:uLnTx/>
                    <a:uFillTx/>
                  </a:endParaRPr>
                </a:p>
              </p:txBody>
            </p:sp>
          </p:grpSp>
          <p:grpSp>
            <p:nvGrpSpPr>
              <p:cNvPr id="15" name="Group 175"/>
              <p:cNvGrpSpPr>
                <a:grpSpLocks/>
              </p:cNvGrpSpPr>
              <p:nvPr/>
            </p:nvGrpSpPr>
            <p:grpSpPr bwMode="auto">
              <a:xfrm>
                <a:off x="4808538" y="5878513"/>
                <a:ext cx="1144587" cy="92075"/>
                <a:chOff x="665" y="572"/>
                <a:chExt cx="721" cy="58"/>
              </a:xfrm>
            </p:grpSpPr>
            <p:sp>
              <p:nvSpPr>
                <p:cNvPr id="401" name="Rectangle 176"/>
                <p:cNvSpPr>
                  <a:spLocks noChangeArrowheads="1"/>
                </p:cNvSpPr>
                <p:nvPr/>
              </p:nvSpPr>
              <p:spPr bwMode="auto">
                <a:xfrm>
                  <a:off x="665" y="572"/>
                  <a:ext cx="24"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402" name="Rectangle 177"/>
                <p:cNvSpPr>
                  <a:spLocks noChangeArrowheads="1"/>
                </p:cNvSpPr>
                <p:nvPr/>
              </p:nvSpPr>
              <p:spPr bwMode="auto">
                <a:xfrm>
                  <a:off x="975" y="572"/>
                  <a:ext cx="24"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403" name="Rectangle 178"/>
                <p:cNvSpPr>
                  <a:spLocks noChangeArrowheads="1"/>
                </p:cNvSpPr>
                <p:nvPr/>
              </p:nvSpPr>
              <p:spPr bwMode="auto">
                <a:xfrm>
                  <a:off x="1036" y="572"/>
                  <a:ext cx="25" cy="58"/>
                </a:xfrm>
                <a:prstGeom prst="rect">
                  <a:avLst/>
                </a:prstGeom>
                <a:noFill/>
                <a:ln w="9525">
                  <a:noFill/>
                  <a:miter lim="800000"/>
                  <a:headEnd/>
                  <a:tailEnd/>
                </a:ln>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404" name="Rectangle 179"/>
                <p:cNvSpPr>
                  <a:spLocks noChangeArrowheads="1"/>
                </p:cNvSpPr>
                <p:nvPr/>
              </p:nvSpPr>
              <p:spPr bwMode="auto">
                <a:xfrm>
                  <a:off x="722" y="572"/>
                  <a:ext cx="29"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F</a:t>
                  </a:r>
                  <a:endParaRPr kumimoji="0" lang="en-GB" sz="600" b="0" i="0" u="none" strike="noStrike" kern="0" cap="none" spc="0" normalizeH="0" baseline="0" noProof="0" smtClean="0">
                    <a:ln>
                      <a:noFill/>
                    </a:ln>
                    <a:solidFill>
                      <a:srgbClr val="000000"/>
                    </a:solidFill>
                    <a:effectLst/>
                    <a:uLnTx/>
                    <a:uFillTx/>
                  </a:endParaRPr>
                </a:p>
              </p:txBody>
            </p:sp>
            <p:sp>
              <p:nvSpPr>
                <p:cNvPr id="405" name="Rectangle 180"/>
                <p:cNvSpPr>
                  <a:spLocks noChangeArrowheads="1"/>
                </p:cNvSpPr>
                <p:nvPr/>
              </p:nvSpPr>
              <p:spPr bwMode="auto">
                <a:xfrm>
                  <a:off x="783" y="572"/>
                  <a:ext cx="40"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M</a:t>
                  </a:r>
                  <a:endParaRPr kumimoji="0" lang="en-GB" sz="600" b="0" i="0" u="none" strike="noStrike" kern="0" cap="none" spc="0" normalizeH="0" baseline="0" noProof="0" smtClean="0">
                    <a:ln>
                      <a:noFill/>
                    </a:ln>
                    <a:solidFill>
                      <a:srgbClr val="000000"/>
                    </a:solidFill>
                    <a:effectLst/>
                    <a:uLnTx/>
                    <a:uFillTx/>
                  </a:endParaRPr>
                </a:p>
              </p:txBody>
            </p:sp>
            <p:sp>
              <p:nvSpPr>
                <p:cNvPr id="406" name="Rectangle 181"/>
                <p:cNvSpPr>
                  <a:spLocks noChangeArrowheads="1"/>
                </p:cNvSpPr>
                <p:nvPr/>
              </p:nvSpPr>
              <p:spPr bwMode="auto">
                <a:xfrm>
                  <a:off x="847"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A</a:t>
                  </a:r>
                  <a:endParaRPr kumimoji="0" lang="en-GB" sz="600" b="0" i="0" u="none" strike="noStrike" kern="0" cap="none" spc="0" normalizeH="0" baseline="0" noProof="0" smtClean="0">
                    <a:ln>
                      <a:noFill/>
                    </a:ln>
                    <a:solidFill>
                      <a:srgbClr val="000000"/>
                    </a:solidFill>
                    <a:effectLst/>
                    <a:uLnTx/>
                    <a:uFillTx/>
                  </a:endParaRPr>
                </a:p>
              </p:txBody>
            </p:sp>
            <p:sp>
              <p:nvSpPr>
                <p:cNvPr id="407" name="Rectangle 182"/>
                <p:cNvSpPr>
                  <a:spLocks noChangeArrowheads="1"/>
                </p:cNvSpPr>
                <p:nvPr/>
              </p:nvSpPr>
              <p:spPr bwMode="auto">
                <a:xfrm>
                  <a:off x="909" y="572"/>
                  <a:ext cx="40"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M</a:t>
                  </a:r>
                  <a:endParaRPr kumimoji="0" lang="en-GB" sz="600" b="0" i="0" u="none" strike="noStrike" kern="0" cap="none" spc="0" normalizeH="0" baseline="0" noProof="0" smtClean="0">
                    <a:ln>
                      <a:noFill/>
                    </a:ln>
                    <a:solidFill>
                      <a:srgbClr val="000000"/>
                    </a:solidFill>
                    <a:effectLst/>
                    <a:uLnTx/>
                    <a:uFillTx/>
                  </a:endParaRPr>
                </a:p>
              </p:txBody>
            </p:sp>
            <p:sp>
              <p:nvSpPr>
                <p:cNvPr id="408" name="Rectangle 183"/>
                <p:cNvSpPr>
                  <a:spLocks noChangeArrowheads="1"/>
                </p:cNvSpPr>
                <p:nvPr/>
              </p:nvSpPr>
              <p:spPr bwMode="auto">
                <a:xfrm>
                  <a:off x="1100"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A</a:t>
                  </a:r>
                  <a:endParaRPr kumimoji="0" lang="en-GB" sz="600" b="0" i="0" u="none" strike="noStrike" kern="0" cap="none" spc="0" normalizeH="0" baseline="0" noProof="0" smtClean="0">
                    <a:ln>
                      <a:noFill/>
                    </a:ln>
                    <a:solidFill>
                      <a:srgbClr val="000000"/>
                    </a:solidFill>
                    <a:effectLst/>
                    <a:uLnTx/>
                    <a:uFillTx/>
                  </a:endParaRPr>
                </a:p>
              </p:txBody>
            </p:sp>
            <p:sp>
              <p:nvSpPr>
                <p:cNvPr id="409" name="Rectangle 184"/>
                <p:cNvSpPr>
                  <a:spLocks noChangeArrowheads="1"/>
                </p:cNvSpPr>
                <p:nvPr/>
              </p:nvSpPr>
              <p:spPr bwMode="auto">
                <a:xfrm>
                  <a:off x="1163"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S</a:t>
                  </a:r>
                  <a:endParaRPr kumimoji="0" lang="en-GB" sz="600" b="0" i="0" u="none" strike="noStrike" kern="0" cap="none" spc="0" normalizeH="0" baseline="0" noProof="0" smtClean="0">
                    <a:ln>
                      <a:noFill/>
                    </a:ln>
                    <a:solidFill>
                      <a:srgbClr val="000000"/>
                    </a:solidFill>
                    <a:effectLst/>
                    <a:uLnTx/>
                    <a:uFillTx/>
                  </a:endParaRPr>
                </a:p>
              </p:txBody>
            </p:sp>
            <p:sp>
              <p:nvSpPr>
                <p:cNvPr id="410" name="Rectangle 185"/>
                <p:cNvSpPr>
                  <a:spLocks noChangeArrowheads="1"/>
                </p:cNvSpPr>
                <p:nvPr/>
              </p:nvSpPr>
              <p:spPr bwMode="auto">
                <a:xfrm>
                  <a:off x="1225" y="572"/>
                  <a:ext cx="37"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O</a:t>
                  </a:r>
                  <a:endParaRPr kumimoji="0" lang="en-GB" sz="600" b="0" i="0" u="none" strike="noStrike" kern="0" cap="none" spc="0" normalizeH="0" baseline="0" noProof="0" smtClean="0">
                    <a:ln>
                      <a:noFill/>
                    </a:ln>
                    <a:solidFill>
                      <a:srgbClr val="000000"/>
                    </a:solidFill>
                    <a:effectLst/>
                    <a:uLnTx/>
                    <a:uFillTx/>
                  </a:endParaRPr>
                </a:p>
              </p:txBody>
            </p:sp>
            <p:sp>
              <p:nvSpPr>
                <p:cNvPr id="411" name="Rectangle 186"/>
                <p:cNvSpPr>
                  <a:spLocks noChangeArrowheads="1"/>
                </p:cNvSpPr>
                <p:nvPr/>
              </p:nvSpPr>
              <p:spPr bwMode="auto">
                <a:xfrm>
                  <a:off x="1289"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N</a:t>
                  </a:r>
                  <a:endParaRPr kumimoji="0" lang="en-GB" sz="600" b="0" i="0" u="none" strike="noStrike" kern="0" cap="none" spc="0" normalizeH="0" baseline="0" noProof="0" smtClean="0">
                    <a:ln>
                      <a:noFill/>
                    </a:ln>
                    <a:solidFill>
                      <a:srgbClr val="000000"/>
                    </a:solidFill>
                    <a:effectLst/>
                    <a:uLnTx/>
                    <a:uFillTx/>
                  </a:endParaRPr>
                </a:p>
              </p:txBody>
            </p:sp>
            <p:sp>
              <p:nvSpPr>
                <p:cNvPr id="412" name="Rectangle 187"/>
                <p:cNvSpPr>
                  <a:spLocks noChangeArrowheads="1"/>
                </p:cNvSpPr>
                <p:nvPr/>
              </p:nvSpPr>
              <p:spPr bwMode="auto">
                <a:xfrm>
                  <a:off x="1351"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D</a:t>
                  </a:r>
                  <a:endParaRPr kumimoji="0" lang="en-GB" sz="600" b="0" i="0" u="none" strike="noStrike" kern="0" cap="none" spc="0" normalizeH="0" baseline="0" noProof="0" smtClean="0">
                    <a:ln>
                      <a:noFill/>
                    </a:ln>
                    <a:solidFill>
                      <a:srgbClr val="000000"/>
                    </a:solidFill>
                    <a:effectLst/>
                    <a:uLnTx/>
                    <a:uFillTx/>
                  </a:endParaRPr>
                </a:p>
              </p:txBody>
            </p:sp>
          </p:grpSp>
          <p:grpSp>
            <p:nvGrpSpPr>
              <p:cNvPr id="16" name="Group 188"/>
              <p:cNvGrpSpPr>
                <a:grpSpLocks/>
              </p:cNvGrpSpPr>
              <p:nvPr/>
            </p:nvGrpSpPr>
            <p:grpSpPr bwMode="auto">
              <a:xfrm>
                <a:off x="6105525" y="5878513"/>
                <a:ext cx="1144588" cy="92075"/>
                <a:chOff x="665" y="572"/>
                <a:chExt cx="721" cy="58"/>
              </a:xfrm>
            </p:grpSpPr>
            <p:sp>
              <p:nvSpPr>
                <p:cNvPr id="389" name="Rectangle 189"/>
                <p:cNvSpPr>
                  <a:spLocks noChangeArrowheads="1"/>
                </p:cNvSpPr>
                <p:nvPr/>
              </p:nvSpPr>
              <p:spPr bwMode="auto">
                <a:xfrm>
                  <a:off x="665" y="572"/>
                  <a:ext cx="24"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390" name="Rectangle 190"/>
                <p:cNvSpPr>
                  <a:spLocks noChangeArrowheads="1"/>
                </p:cNvSpPr>
                <p:nvPr/>
              </p:nvSpPr>
              <p:spPr bwMode="auto">
                <a:xfrm>
                  <a:off x="975" y="572"/>
                  <a:ext cx="24"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391" name="Rectangle 191"/>
                <p:cNvSpPr>
                  <a:spLocks noChangeArrowheads="1"/>
                </p:cNvSpPr>
                <p:nvPr/>
              </p:nvSpPr>
              <p:spPr bwMode="auto">
                <a:xfrm>
                  <a:off x="1036" y="572"/>
                  <a:ext cx="25" cy="58"/>
                </a:xfrm>
                <a:prstGeom prst="rect">
                  <a:avLst/>
                </a:prstGeom>
                <a:noFill/>
                <a:ln w="9525">
                  <a:noFill/>
                  <a:miter lim="800000"/>
                  <a:headEnd/>
                  <a:tailEnd/>
                </a:ln>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392" name="Rectangle 192"/>
                <p:cNvSpPr>
                  <a:spLocks noChangeArrowheads="1"/>
                </p:cNvSpPr>
                <p:nvPr/>
              </p:nvSpPr>
              <p:spPr bwMode="auto">
                <a:xfrm>
                  <a:off x="722" y="572"/>
                  <a:ext cx="29"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F</a:t>
                  </a:r>
                  <a:endParaRPr kumimoji="0" lang="en-GB" sz="600" b="0" i="0" u="none" strike="noStrike" kern="0" cap="none" spc="0" normalizeH="0" baseline="0" noProof="0" smtClean="0">
                    <a:ln>
                      <a:noFill/>
                    </a:ln>
                    <a:solidFill>
                      <a:srgbClr val="000000"/>
                    </a:solidFill>
                    <a:effectLst/>
                    <a:uLnTx/>
                    <a:uFillTx/>
                  </a:endParaRPr>
                </a:p>
              </p:txBody>
            </p:sp>
            <p:sp>
              <p:nvSpPr>
                <p:cNvPr id="393" name="Rectangle 193"/>
                <p:cNvSpPr>
                  <a:spLocks noChangeArrowheads="1"/>
                </p:cNvSpPr>
                <p:nvPr/>
              </p:nvSpPr>
              <p:spPr bwMode="auto">
                <a:xfrm>
                  <a:off x="783" y="572"/>
                  <a:ext cx="40"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M</a:t>
                  </a:r>
                  <a:endParaRPr kumimoji="0" lang="en-GB" sz="600" b="0" i="0" u="none" strike="noStrike" kern="0" cap="none" spc="0" normalizeH="0" baseline="0" noProof="0" smtClean="0">
                    <a:ln>
                      <a:noFill/>
                    </a:ln>
                    <a:solidFill>
                      <a:srgbClr val="000000"/>
                    </a:solidFill>
                    <a:effectLst/>
                    <a:uLnTx/>
                    <a:uFillTx/>
                  </a:endParaRPr>
                </a:p>
              </p:txBody>
            </p:sp>
            <p:sp>
              <p:nvSpPr>
                <p:cNvPr id="394" name="Rectangle 194"/>
                <p:cNvSpPr>
                  <a:spLocks noChangeArrowheads="1"/>
                </p:cNvSpPr>
                <p:nvPr/>
              </p:nvSpPr>
              <p:spPr bwMode="auto">
                <a:xfrm>
                  <a:off x="847"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A</a:t>
                  </a:r>
                  <a:endParaRPr kumimoji="0" lang="en-GB" sz="600" b="0" i="0" u="none" strike="noStrike" kern="0" cap="none" spc="0" normalizeH="0" baseline="0" noProof="0" smtClean="0">
                    <a:ln>
                      <a:noFill/>
                    </a:ln>
                    <a:solidFill>
                      <a:srgbClr val="000000"/>
                    </a:solidFill>
                    <a:effectLst/>
                    <a:uLnTx/>
                    <a:uFillTx/>
                  </a:endParaRPr>
                </a:p>
              </p:txBody>
            </p:sp>
            <p:sp>
              <p:nvSpPr>
                <p:cNvPr id="395" name="Rectangle 195"/>
                <p:cNvSpPr>
                  <a:spLocks noChangeArrowheads="1"/>
                </p:cNvSpPr>
                <p:nvPr/>
              </p:nvSpPr>
              <p:spPr bwMode="auto">
                <a:xfrm>
                  <a:off x="909" y="572"/>
                  <a:ext cx="40"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M</a:t>
                  </a:r>
                  <a:endParaRPr kumimoji="0" lang="en-GB" sz="600" b="0" i="0" u="none" strike="noStrike" kern="0" cap="none" spc="0" normalizeH="0" baseline="0" noProof="0" smtClean="0">
                    <a:ln>
                      <a:noFill/>
                    </a:ln>
                    <a:solidFill>
                      <a:srgbClr val="000000"/>
                    </a:solidFill>
                    <a:effectLst/>
                    <a:uLnTx/>
                    <a:uFillTx/>
                  </a:endParaRPr>
                </a:p>
              </p:txBody>
            </p:sp>
            <p:sp>
              <p:nvSpPr>
                <p:cNvPr id="396" name="Rectangle 196"/>
                <p:cNvSpPr>
                  <a:spLocks noChangeArrowheads="1"/>
                </p:cNvSpPr>
                <p:nvPr/>
              </p:nvSpPr>
              <p:spPr bwMode="auto">
                <a:xfrm>
                  <a:off x="1100"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A</a:t>
                  </a:r>
                  <a:endParaRPr kumimoji="0" lang="en-GB" sz="600" b="0" i="0" u="none" strike="noStrike" kern="0" cap="none" spc="0" normalizeH="0" baseline="0" noProof="0" smtClean="0">
                    <a:ln>
                      <a:noFill/>
                    </a:ln>
                    <a:solidFill>
                      <a:srgbClr val="000000"/>
                    </a:solidFill>
                    <a:effectLst/>
                    <a:uLnTx/>
                    <a:uFillTx/>
                  </a:endParaRPr>
                </a:p>
              </p:txBody>
            </p:sp>
            <p:sp>
              <p:nvSpPr>
                <p:cNvPr id="397" name="Rectangle 197"/>
                <p:cNvSpPr>
                  <a:spLocks noChangeArrowheads="1"/>
                </p:cNvSpPr>
                <p:nvPr/>
              </p:nvSpPr>
              <p:spPr bwMode="auto">
                <a:xfrm>
                  <a:off x="1163"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S</a:t>
                  </a:r>
                  <a:endParaRPr kumimoji="0" lang="en-GB" sz="600" b="0" i="0" u="none" strike="noStrike" kern="0" cap="none" spc="0" normalizeH="0" baseline="0" noProof="0" smtClean="0">
                    <a:ln>
                      <a:noFill/>
                    </a:ln>
                    <a:solidFill>
                      <a:srgbClr val="000000"/>
                    </a:solidFill>
                    <a:effectLst/>
                    <a:uLnTx/>
                    <a:uFillTx/>
                  </a:endParaRPr>
                </a:p>
              </p:txBody>
            </p:sp>
            <p:sp>
              <p:nvSpPr>
                <p:cNvPr id="398" name="Rectangle 198"/>
                <p:cNvSpPr>
                  <a:spLocks noChangeArrowheads="1"/>
                </p:cNvSpPr>
                <p:nvPr/>
              </p:nvSpPr>
              <p:spPr bwMode="auto">
                <a:xfrm>
                  <a:off x="1225" y="572"/>
                  <a:ext cx="37"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O</a:t>
                  </a:r>
                  <a:endParaRPr kumimoji="0" lang="en-GB" sz="600" b="0" i="0" u="none" strike="noStrike" kern="0" cap="none" spc="0" normalizeH="0" baseline="0" noProof="0" smtClean="0">
                    <a:ln>
                      <a:noFill/>
                    </a:ln>
                    <a:solidFill>
                      <a:srgbClr val="000000"/>
                    </a:solidFill>
                    <a:effectLst/>
                    <a:uLnTx/>
                    <a:uFillTx/>
                  </a:endParaRPr>
                </a:p>
              </p:txBody>
            </p:sp>
            <p:sp>
              <p:nvSpPr>
                <p:cNvPr id="399" name="Rectangle 199"/>
                <p:cNvSpPr>
                  <a:spLocks noChangeArrowheads="1"/>
                </p:cNvSpPr>
                <p:nvPr/>
              </p:nvSpPr>
              <p:spPr bwMode="auto">
                <a:xfrm>
                  <a:off x="1289"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N</a:t>
                  </a:r>
                  <a:endParaRPr kumimoji="0" lang="en-GB" sz="600" b="0" i="0" u="none" strike="noStrike" kern="0" cap="none" spc="0" normalizeH="0" baseline="0" noProof="0" smtClean="0">
                    <a:ln>
                      <a:noFill/>
                    </a:ln>
                    <a:solidFill>
                      <a:srgbClr val="000000"/>
                    </a:solidFill>
                    <a:effectLst/>
                    <a:uLnTx/>
                    <a:uFillTx/>
                  </a:endParaRPr>
                </a:p>
              </p:txBody>
            </p:sp>
            <p:sp>
              <p:nvSpPr>
                <p:cNvPr id="400" name="Rectangle 200"/>
                <p:cNvSpPr>
                  <a:spLocks noChangeArrowheads="1"/>
                </p:cNvSpPr>
                <p:nvPr/>
              </p:nvSpPr>
              <p:spPr bwMode="auto">
                <a:xfrm>
                  <a:off x="1351"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D</a:t>
                  </a:r>
                  <a:endParaRPr kumimoji="0" lang="en-GB" sz="600" b="0" i="0" u="none" strike="noStrike" kern="0" cap="none" spc="0" normalizeH="0" baseline="0" noProof="0" smtClean="0">
                    <a:ln>
                      <a:noFill/>
                    </a:ln>
                    <a:solidFill>
                      <a:srgbClr val="000000"/>
                    </a:solidFill>
                    <a:effectLst/>
                    <a:uLnTx/>
                    <a:uFillTx/>
                  </a:endParaRPr>
                </a:p>
              </p:txBody>
            </p:sp>
          </p:grpSp>
          <p:grpSp>
            <p:nvGrpSpPr>
              <p:cNvPr id="17" name="Group 201"/>
              <p:cNvGrpSpPr>
                <a:grpSpLocks/>
              </p:cNvGrpSpPr>
              <p:nvPr/>
            </p:nvGrpSpPr>
            <p:grpSpPr bwMode="auto">
              <a:xfrm>
                <a:off x="7400925" y="5878513"/>
                <a:ext cx="1144588" cy="92075"/>
                <a:chOff x="665" y="572"/>
                <a:chExt cx="721" cy="58"/>
              </a:xfrm>
            </p:grpSpPr>
            <p:sp>
              <p:nvSpPr>
                <p:cNvPr id="377" name="Rectangle 202"/>
                <p:cNvSpPr>
                  <a:spLocks noChangeArrowheads="1"/>
                </p:cNvSpPr>
                <p:nvPr/>
              </p:nvSpPr>
              <p:spPr bwMode="auto">
                <a:xfrm>
                  <a:off x="665" y="572"/>
                  <a:ext cx="24"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378" name="Rectangle 203"/>
                <p:cNvSpPr>
                  <a:spLocks noChangeArrowheads="1"/>
                </p:cNvSpPr>
                <p:nvPr/>
              </p:nvSpPr>
              <p:spPr bwMode="auto">
                <a:xfrm>
                  <a:off x="975" y="572"/>
                  <a:ext cx="24"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379" name="Rectangle 204"/>
                <p:cNvSpPr>
                  <a:spLocks noChangeArrowheads="1"/>
                </p:cNvSpPr>
                <p:nvPr/>
              </p:nvSpPr>
              <p:spPr bwMode="auto">
                <a:xfrm>
                  <a:off x="1036" y="572"/>
                  <a:ext cx="25" cy="58"/>
                </a:xfrm>
                <a:prstGeom prst="rect">
                  <a:avLst/>
                </a:prstGeom>
                <a:noFill/>
                <a:ln w="9525">
                  <a:noFill/>
                  <a:miter lim="800000"/>
                  <a:headEnd/>
                  <a:tailEnd/>
                </a:ln>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J</a:t>
                  </a:r>
                  <a:endParaRPr kumimoji="0" lang="en-GB" sz="600" b="0" i="0" u="none" strike="noStrike" kern="0" cap="none" spc="0" normalizeH="0" baseline="0" noProof="0" smtClean="0">
                    <a:ln>
                      <a:noFill/>
                    </a:ln>
                    <a:solidFill>
                      <a:srgbClr val="000000"/>
                    </a:solidFill>
                    <a:effectLst/>
                    <a:uLnTx/>
                    <a:uFillTx/>
                  </a:endParaRPr>
                </a:p>
              </p:txBody>
            </p:sp>
            <p:sp>
              <p:nvSpPr>
                <p:cNvPr id="380" name="Rectangle 205"/>
                <p:cNvSpPr>
                  <a:spLocks noChangeArrowheads="1"/>
                </p:cNvSpPr>
                <p:nvPr/>
              </p:nvSpPr>
              <p:spPr bwMode="auto">
                <a:xfrm>
                  <a:off x="722" y="572"/>
                  <a:ext cx="29"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F</a:t>
                  </a:r>
                  <a:endParaRPr kumimoji="0" lang="en-GB" sz="600" b="0" i="0" u="none" strike="noStrike" kern="0" cap="none" spc="0" normalizeH="0" baseline="0" noProof="0" smtClean="0">
                    <a:ln>
                      <a:noFill/>
                    </a:ln>
                    <a:solidFill>
                      <a:srgbClr val="000000"/>
                    </a:solidFill>
                    <a:effectLst/>
                    <a:uLnTx/>
                    <a:uFillTx/>
                  </a:endParaRPr>
                </a:p>
              </p:txBody>
            </p:sp>
            <p:sp>
              <p:nvSpPr>
                <p:cNvPr id="381" name="Rectangle 206"/>
                <p:cNvSpPr>
                  <a:spLocks noChangeArrowheads="1"/>
                </p:cNvSpPr>
                <p:nvPr/>
              </p:nvSpPr>
              <p:spPr bwMode="auto">
                <a:xfrm>
                  <a:off x="783" y="572"/>
                  <a:ext cx="40"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M</a:t>
                  </a:r>
                  <a:endParaRPr kumimoji="0" lang="en-GB" sz="600" b="0" i="0" u="none" strike="noStrike" kern="0" cap="none" spc="0" normalizeH="0" baseline="0" noProof="0" smtClean="0">
                    <a:ln>
                      <a:noFill/>
                    </a:ln>
                    <a:solidFill>
                      <a:srgbClr val="000000"/>
                    </a:solidFill>
                    <a:effectLst/>
                    <a:uLnTx/>
                    <a:uFillTx/>
                  </a:endParaRPr>
                </a:p>
              </p:txBody>
            </p:sp>
            <p:sp>
              <p:nvSpPr>
                <p:cNvPr id="382" name="Rectangle 207"/>
                <p:cNvSpPr>
                  <a:spLocks noChangeArrowheads="1"/>
                </p:cNvSpPr>
                <p:nvPr/>
              </p:nvSpPr>
              <p:spPr bwMode="auto">
                <a:xfrm>
                  <a:off x="847"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A</a:t>
                  </a:r>
                  <a:endParaRPr kumimoji="0" lang="en-GB" sz="600" b="0" i="0" u="none" strike="noStrike" kern="0" cap="none" spc="0" normalizeH="0" baseline="0" noProof="0" smtClean="0">
                    <a:ln>
                      <a:noFill/>
                    </a:ln>
                    <a:solidFill>
                      <a:srgbClr val="000000"/>
                    </a:solidFill>
                    <a:effectLst/>
                    <a:uLnTx/>
                    <a:uFillTx/>
                  </a:endParaRPr>
                </a:p>
              </p:txBody>
            </p:sp>
            <p:sp>
              <p:nvSpPr>
                <p:cNvPr id="383" name="Rectangle 208"/>
                <p:cNvSpPr>
                  <a:spLocks noChangeArrowheads="1"/>
                </p:cNvSpPr>
                <p:nvPr/>
              </p:nvSpPr>
              <p:spPr bwMode="auto">
                <a:xfrm>
                  <a:off x="909" y="572"/>
                  <a:ext cx="40"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M</a:t>
                  </a:r>
                  <a:endParaRPr kumimoji="0" lang="en-GB" sz="600" b="0" i="0" u="none" strike="noStrike" kern="0" cap="none" spc="0" normalizeH="0" baseline="0" noProof="0" smtClean="0">
                    <a:ln>
                      <a:noFill/>
                    </a:ln>
                    <a:solidFill>
                      <a:srgbClr val="000000"/>
                    </a:solidFill>
                    <a:effectLst/>
                    <a:uLnTx/>
                    <a:uFillTx/>
                  </a:endParaRPr>
                </a:p>
              </p:txBody>
            </p:sp>
            <p:sp>
              <p:nvSpPr>
                <p:cNvPr id="384" name="Rectangle 209"/>
                <p:cNvSpPr>
                  <a:spLocks noChangeArrowheads="1"/>
                </p:cNvSpPr>
                <p:nvPr/>
              </p:nvSpPr>
              <p:spPr bwMode="auto">
                <a:xfrm>
                  <a:off x="1100"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A</a:t>
                  </a:r>
                  <a:endParaRPr kumimoji="0" lang="en-GB" sz="600" b="0" i="0" u="none" strike="noStrike" kern="0" cap="none" spc="0" normalizeH="0" baseline="0" noProof="0" smtClean="0">
                    <a:ln>
                      <a:noFill/>
                    </a:ln>
                    <a:solidFill>
                      <a:srgbClr val="000000"/>
                    </a:solidFill>
                    <a:effectLst/>
                    <a:uLnTx/>
                    <a:uFillTx/>
                  </a:endParaRPr>
                </a:p>
              </p:txBody>
            </p:sp>
            <p:sp>
              <p:nvSpPr>
                <p:cNvPr id="385" name="Rectangle 210"/>
                <p:cNvSpPr>
                  <a:spLocks noChangeArrowheads="1"/>
                </p:cNvSpPr>
                <p:nvPr/>
              </p:nvSpPr>
              <p:spPr bwMode="auto">
                <a:xfrm>
                  <a:off x="1163" y="572"/>
                  <a:ext cx="32"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S</a:t>
                  </a:r>
                  <a:endParaRPr kumimoji="0" lang="en-GB" sz="600" b="0" i="0" u="none" strike="noStrike" kern="0" cap="none" spc="0" normalizeH="0" baseline="0" noProof="0" smtClean="0">
                    <a:ln>
                      <a:noFill/>
                    </a:ln>
                    <a:solidFill>
                      <a:srgbClr val="000000"/>
                    </a:solidFill>
                    <a:effectLst/>
                    <a:uLnTx/>
                    <a:uFillTx/>
                  </a:endParaRPr>
                </a:p>
              </p:txBody>
            </p:sp>
            <p:sp>
              <p:nvSpPr>
                <p:cNvPr id="386" name="Rectangle 211"/>
                <p:cNvSpPr>
                  <a:spLocks noChangeArrowheads="1"/>
                </p:cNvSpPr>
                <p:nvPr/>
              </p:nvSpPr>
              <p:spPr bwMode="auto">
                <a:xfrm>
                  <a:off x="1225" y="572"/>
                  <a:ext cx="37"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O</a:t>
                  </a:r>
                  <a:endParaRPr kumimoji="0" lang="en-GB" sz="600" b="0" i="0" u="none" strike="noStrike" kern="0" cap="none" spc="0" normalizeH="0" baseline="0" noProof="0" smtClean="0">
                    <a:ln>
                      <a:noFill/>
                    </a:ln>
                    <a:solidFill>
                      <a:srgbClr val="000000"/>
                    </a:solidFill>
                    <a:effectLst/>
                    <a:uLnTx/>
                    <a:uFillTx/>
                  </a:endParaRPr>
                </a:p>
              </p:txBody>
            </p:sp>
            <p:sp>
              <p:nvSpPr>
                <p:cNvPr id="387" name="Rectangle 212"/>
                <p:cNvSpPr>
                  <a:spLocks noChangeArrowheads="1"/>
                </p:cNvSpPr>
                <p:nvPr/>
              </p:nvSpPr>
              <p:spPr bwMode="auto">
                <a:xfrm>
                  <a:off x="1289"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N</a:t>
                  </a:r>
                  <a:endParaRPr kumimoji="0" lang="en-GB" sz="600" b="0" i="0" u="none" strike="noStrike" kern="0" cap="none" spc="0" normalizeH="0" baseline="0" noProof="0" smtClean="0">
                    <a:ln>
                      <a:noFill/>
                    </a:ln>
                    <a:solidFill>
                      <a:srgbClr val="000000"/>
                    </a:solidFill>
                    <a:effectLst/>
                    <a:uLnTx/>
                    <a:uFillTx/>
                  </a:endParaRPr>
                </a:p>
              </p:txBody>
            </p:sp>
            <p:sp>
              <p:nvSpPr>
                <p:cNvPr id="388" name="Rectangle 213"/>
                <p:cNvSpPr>
                  <a:spLocks noChangeArrowheads="1"/>
                </p:cNvSpPr>
                <p:nvPr/>
              </p:nvSpPr>
              <p:spPr bwMode="auto">
                <a:xfrm>
                  <a:off x="1351" y="572"/>
                  <a:ext cx="35" cy="5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smtClean="0">
                      <a:ln>
                        <a:noFill/>
                      </a:ln>
                      <a:solidFill>
                        <a:srgbClr val="000000"/>
                      </a:solidFill>
                      <a:effectLst/>
                      <a:uLnTx/>
                      <a:uFillTx/>
                      <a:latin typeface="Arial" charset="0"/>
                    </a:rPr>
                    <a:t>D</a:t>
                  </a:r>
                  <a:endParaRPr kumimoji="0" lang="en-GB" sz="600" b="0" i="0" u="none" strike="noStrike" kern="0" cap="none" spc="0" normalizeH="0" baseline="0" noProof="0" smtClean="0">
                    <a:ln>
                      <a:noFill/>
                    </a:ln>
                    <a:solidFill>
                      <a:srgbClr val="000000"/>
                    </a:solidFill>
                    <a:effectLst/>
                    <a:uLnTx/>
                    <a:uFillTx/>
                  </a:endParaRPr>
                </a:p>
              </p:txBody>
            </p:sp>
          </p:grpSp>
          <p:sp>
            <p:nvSpPr>
              <p:cNvPr id="359" name="Rectangle 220"/>
              <p:cNvSpPr>
                <a:spLocks noChangeArrowheads="1"/>
              </p:cNvSpPr>
              <p:nvPr/>
            </p:nvSpPr>
            <p:spPr bwMode="auto">
              <a:xfrm>
                <a:off x="1279747" y="6022975"/>
                <a:ext cx="282130" cy="15388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2569"/>
                    </a:solidFill>
                    <a:effectLst/>
                    <a:uLnTx/>
                    <a:uFillTx/>
                    <a:latin typeface="Arial" charset="0"/>
                  </a:rPr>
                  <a:t>2015</a:t>
                </a:r>
                <a:endParaRPr kumimoji="0" lang="en-GB" sz="1000" b="1" i="0" u="none" strike="noStrike" kern="0" cap="none" spc="0" normalizeH="0" baseline="0" noProof="0" dirty="0" smtClean="0">
                  <a:ln>
                    <a:noFill/>
                  </a:ln>
                  <a:solidFill>
                    <a:srgbClr val="002569"/>
                  </a:solidFill>
                  <a:effectLst/>
                  <a:uLnTx/>
                  <a:uFillTx/>
                </a:endParaRPr>
              </a:p>
            </p:txBody>
          </p:sp>
          <p:sp>
            <p:nvSpPr>
              <p:cNvPr id="360" name="Rectangle 221"/>
              <p:cNvSpPr>
                <a:spLocks noChangeArrowheads="1"/>
              </p:cNvSpPr>
              <p:nvPr/>
            </p:nvSpPr>
            <p:spPr bwMode="auto">
              <a:xfrm>
                <a:off x="2576735" y="6022975"/>
                <a:ext cx="282130" cy="15388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2569"/>
                    </a:solidFill>
                    <a:effectLst/>
                    <a:uLnTx/>
                    <a:uFillTx/>
                    <a:latin typeface="Arial" charset="0"/>
                  </a:rPr>
                  <a:t>2016</a:t>
                </a:r>
                <a:endParaRPr kumimoji="0" lang="en-GB" sz="1000" b="1" i="0" u="none" strike="noStrike" kern="0" cap="none" spc="0" normalizeH="0" baseline="0" noProof="0" dirty="0" smtClean="0">
                  <a:ln>
                    <a:noFill/>
                  </a:ln>
                  <a:solidFill>
                    <a:srgbClr val="002569"/>
                  </a:solidFill>
                  <a:effectLst/>
                  <a:uLnTx/>
                  <a:uFillTx/>
                </a:endParaRPr>
              </a:p>
            </p:txBody>
          </p:sp>
          <p:sp>
            <p:nvSpPr>
              <p:cNvPr id="361" name="Rectangle 222"/>
              <p:cNvSpPr>
                <a:spLocks noChangeArrowheads="1"/>
              </p:cNvSpPr>
              <p:nvPr/>
            </p:nvSpPr>
            <p:spPr bwMode="auto">
              <a:xfrm>
                <a:off x="3872135" y="6022975"/>
                <a:ext cx="282130" cy="15388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2569"/>
                    </a:solidFill>
                    <a:effectLst/>
                    <a:uLnTx/>
                    <a:uFillTx/>
                    <a:latin typeface="Arial" charset="0"/>
                  </a:rPr>
                  <a:t>2017</a:t>
                </a:r>
                <a:endParaRPr kumimoji="0" lang="en-GB" sz="1000" b="1" i="0" u="none" strike="noStrike" kern="0" cap="none" spc="0" normalizeH="0" baseline="0" noProof="0" dirty="0" smtClean="0">
                  <a:ln>
                    <a:noFill/>
                  </a:ln>
                  <a:solidFill>
                    <a:srgbClr val="002569"/>
                  </a:solidFill>
                  <a:effectLst/>
                  <a:uLnTx/>
                  <a:uFillTx/>
                </a:endParaRPr>
              </a:p>
            </p:txBody>
          </p:sp>
          <p:sp>
            <p:nvSpPr>
              <p:cNvPr id="362" name="Rectangle 223"/>
              <p:cNvSpPr>
                <a:spLocks noChangeArrowheads="1"/>
              </p:cNvSpPr>
              <p:nvPr/>
            </p:nvSpPr>
            <p:spPr bwMode="auto">
              <a:xfrm>
                <a:off x="5238972" y="6022975"/>
                <a:ext cx="282130" cy="15388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2569"/>
                    </a:solidFill>
                    <a:effectLst/>
                    <a:uLnTx/>
                    <a:uFillTx/>
                    <a:latin typeface="Arial" charset="0"/>
                  </a:rPr>
                  <a:t>2018</a:t>
                </a:r>
                <a:endParaRPr kumimoji="0" lang="en-GB" sz="1000" b="1" i="0" u="none" strike="noStrike" kern="0" cap="none" spc="0" normalizeH="0" baseline="0" noProof="0" dirty="0" smtClean="0">
                  <a:ln>
                    <a:noFill/>
                  </a:ln>
                  <a:solidFill>
                    <a:srgbClr val="002569"/>
                  </a:solidFill>
                  <a:effectLst/>
                  <a:uLnTx/>
                  <a:uFillTx/>
                </a:endParaRPr>
              </a:p>
            </p:txBody>
          </p:sp>
          <p:sp>
            <p:nvSpPr>
              <p:cNvPr id="363" name="Text Box 230"/>
              <p:cNvSpPr txBox="1">
                <a:spLocks noChangeArrowheads="1"/>
              </p:cNvSpPr>
              <p:nvPr/>
            </p:nvSpPr>
            <p:spPr bwMode="auto">
              <a:xfrm>
                <a:off x="2505075" y="2420938"/>
                <a:ext cx="1727200" cy="276999"/>
              </a:xfrm>
              <a:prstGeom prst="rect">
                <a:avLst/>
              </a:prstGeom>
              <a:noFill/>
              <a:ln w="9525">
                <a:noFill/>
                <a:miter lim="800000"/>
                <a:headEnd/>
                <a:tailEnd/>
              </a:ln>
            </p:spPr>
            <p:txBody>
              <a:bodyPr>
                <a:spAutoFit/>
              </a:bodyPr>
              <a:lstStyle/>
              <a:p>
                <a:pPr marL="1009650" marR="0" lvl="2" indent="-95250" defTabSz="914400" eaLnBrk="1" fontAlgn="auto" latinLnBrk="0" hangingPunct="1">
                  <a:lnSpc>
                    <a:spcPct val="100000"/>
                  </a:lnSpc>
                  <a:spcBef>
                    <a:spcPts val="0"/>
                  </a:spcBef>
                  <a:spcAft>
                    <a:spcPts val="0"/>
                  </a:spcAft>
                  <a:buClrTx/>
                  <a:buSzTx/>
                  <a:buFontTx/>
                  <a:buChar char="•"/>
                  <a:tabLst/>
                  <a:defRPr/>
                </a:pPr>
                <a:endParaRPr kumimoji="0" lang="en-US" sz="1200" b="0" i="0" u="none" strike="noStrike" kern="0" cap="none" spc="0" normalizeH="0" baseline="0" noProof="0" smtClean="0">
                  <a:ln>
                    <a:noFill/>
                  </a:ln>
                  <a:solidFill>
                    <a:sysClr val="windowText" lastClr="000000"/>
                  </a:solidFill>
                  <a:effectLst/>
                  <a:uLnTx/>
                  <a:uFillTx/>
                  <a:latin typeface="Arial" charset="0"/>
                </a:endParaRPr>
              </a:p>
            </p:txBody>
          </p:sp>
          <p:sp>
            <p:nvSpPr>
              <p:cNvPr id="364" name="Freeform 233"/>
              <p:cNvSpPr>
                <a:spLocks noEditPoints="1"/>
              </p:cNvSpPr>
              <p:nvPr/>
            </p:nvSpPr>
            <p:spPr bwMode="auto">
              <a:xfrm>
                <a:off x="704850" y="3286125"/>
                <a:ext cx="9072563" cy="7938"/>
              </a:xfrm>
              <a:custGeom>
                <a:avLst/>
                <a:gdLst>
                  <a:gd name="T0" fmla="*/ 2147483647 w 10182"/>
                  <a:gd name="T1" fmla="*/ 2147483647 h 12"/>
                  <a:gd name="T2" fmla="*/ 2147483647 w 10182"/>
                  <a:gd name="T3" fmla="*/ 2147483647 h 12"/>
                  <a:gd name="T4" fmla="*/ 2147483647 w 10182"/>
                  <a:gd name="T5" fmla="*/ 2147483647 h 12"/>
                  <a:gd name="T6" fmla="*/ 2147483647 w 10182"/>
                  <a:gd name="T7" fmla="*/ 2147483647 h 12"/>
                  <a:gd name="T8" fmla="*/ 2147483647 w 10182"/>
                  <a:gd name="T9" fmla="*/ 0 h 12"/>
                  <a:gd name="T10" fmla="*/ 2147483647 w 10182"/>
                  <a:gd name="T11" fmla="*/ 2147483647 h 12"/>
                  <a:gd name="T12" fmla="*/ 2147483647 w 10182"/>
                  <a:gd name="T13" fmla="*/ 2147483647 h 12"/>
                  <a:gd name="T14" fmla="*/ 2147483647 w 10182"/>
                  <a:gd name="T15" fmla="*/ 2147483647 h 12"/>
                  <a:gd name="T16" fmla="*/ 2147483647 w 10182"/>
                  <a:gd name="T17" fmla="*/ 2147483647 h 12"/>
                  <a:gd name="T18" fmla="*/ 2147483647 w 10182"/>
                  <a:gd name="T19" fmla="*/ 0 h 12"/>
                  <a:gd name="T20" fmla="*/ 2147483647 w 10182"/>
                  <a:gd name="T21" fmla="*/ 2147483647 h 12"/>
                  <a:gd name="T22" fmla="*/ 2147483647 w 10182"/>
                  <a:gd name="T23" fmla="*/ 2147483647 h 12"/>
                  <a:gd name="T24" fmla="*/ 2147483647 w 10182"/>
                  <a:gd name="T25" fmla="*/ 2147483647 h 12"/>
                  <a:gd name="T26" fmla="*/ 2147483647 w 10182"/>
                  <a:gd name="T27" fmla="*/ 2147483647 h 12"/>
                  <a:gd name="T28" fmla="*/ 2147483647 w 10182"/>
                  <a:gd name="T29" fmla="*/ 0 h 12"/>
                  <a:gd name="T30" fmla="*/ 2147483647 w 10182"/>
                  <a:gd name="T31" fmla="*/ 2147483647 h 12"/>
                  <a:gd name="T32" fmla="*/ 2147483647 w 10182"/>
                  <a:gd name="T33" fmla="*/ 2147483647 h 12"/>
                  <a:gd name="T34" fmla="*/ 2147483647 w 10182"/>
                  <a:gd name="T35" fmla="*/ 2147483647 h 12"/>
                  <a:gd name="T36" fmla="*/ 2147483647 w 10182"/>
                  <a:gd name="T37" fmla="*/ 2147483647 h 12"/>
                  <a:gd name="T38" fmla="*/ 2147483647 w 10182"/>
                  <a:gd name="T39" fmla="*/ 0 h 12"/>
                  <a:gd name="T40" fmla="*/ 2147483647 w 10182"/>
                  <a:gd name="T41" fmla="*/ 2147483647 h 12"/>
                  <a:gd name="T42" fmla="*/ 2147483647 w 10182"/>
                  <a:gd name="T43" fmla="*/ 2147483647 h 12"/>
                  <a:gd name="T44" fmla="*/ 2147483647 w 10182"/>
                  <a:gd name="T45" fmla="*/ 2147483647 h 12"/>
                  <a:gd name="T46" fmla="*/ 2147483647 w 10182"/>
                  <a:gd name="T47" fmla="*/ 2147483647 h 12"/>
                  <a:gd name="T48" fmla="*/ 2147483647 w 10182"/>
                  <a:gd name="T49" fmla="*/ 0 h 12"/>
                  <a:gd name="T50" fmla="*/ 2147483647 w 10182"/>
                  <a:gd name="T51" fmla="*/ 2147483647 h 12"/>
                  <a:gd name="T52" fmla="*/ 2147483647 w 10182"/>
                  <a:gd name="T53" fmla="*/ 2147483647 h 12"/>
                  <a:gd name="T54" fmla="*/ 2147483647 w 10182"/>
                  <a:gd name="T55" fmla="*/ 2147483647 h 12"/>
                  <a:gd name="T56" fmla="*/ 2147483647 w 10182"/>
                  <a:gd name="T57" fmla="*/ 2147483647 h 12"/>
                  <a:gd name="T58" fmla="*/ 2147483647 w 10182"/>
                  <a:gd name="T59" fmla="*/ 0 h 12"/>
                  <a:gd name="T60" fmla="*/ 2147483647 w 10182"/>
                  <a:gd name="T61" fmla="*/ 2147483647 h 12"/>
                  <a:gd name="T62" fmla="*/ 2147483647 w 10182"/>
                  <a:gd name="T63" fmla="*/ 2147483647 h 12"/>
                  <a:gd name="T64" fmla="*/ 2147483647 w 10182"/>
                  <a:gd name="T65" fmla="*/ 2147483647 h 12"/>
                  <a:gd name="T66" fmla="*/ 2147483647 w 10182"/>
                  <a:gd name="T67" fmla="*/ 2147483647 h 12"/>
                  <a:gd name="T68" fmla="*/ 2147483647 w 10182"/>
                  <a:gd name="T69" fmla="*/ 0 h 12"/>
                  <a:gd name="T70" fmla="*/ 2147483647 w 10182"/>
                  <a:gd name="T71" fmla="*/ 2147483647 h 12"/>
                  <a:gd name="T72" fmla="*/ 2147483647 w 10182"/>
                  <a:gd name="T73" fmla="*/ 2147483647 h 12"/>
                  <a:gd name="T74" fmla="*/ 2147483647 w 10182"/>
                  <a:gd name="T75" fmla="*/ 2147483647 h 12"/>
                  <a:gd name="T76" fmla="*/ 2147483647 w 10182"/>
                  <a:gd name="T77" fmla="*/ 2147483647 h 12"/>
                  <a:gd name="T78" fmla="*/ 2147483647 w 10182"/>
                  <a:gd name="T79" fmla="*/ 0 h 12"/>
                  <a:gd name="T80" fmla="*/ 2147483647 w 10182"/>
                  <a:gd name="T81" fmla="*/ 2147483647 h 12"/>
                  <a:gd name="T82" fmla="*/ 2147483647 w 10182"/>
                  <a:gd name="T83" fmla="*/ 2147483647 h 12"/>
                  <a:gd name="T84" fmla="*/ 2147483647 w 10182"/>
                  <a:gd name="T85" fmla="*/ 2147483647 h 12"/>
                  <a:gd name="T86" fmla="*/ 2147483647 w 10182"/>
                  <a:gd name="T87" fmla="*/ 2147483647 h 12"/>
                  <a:gd name="T88" fmla="*/ 2147483647 w 10182"/>
                  <a:gd name="T89" fmla="*/ 0 h 12"/>
                  <a:gd name="T90" fmla="*/ 2147483647 w 10182"/>
                  <a:gd name="T91" fmla="*/ 2147483647 h 12"/>
                  <a:gd name="T92" fmla="*/ 2147483647 w 10182"/>
                  <a:gd name="T93" fmla="*/ 2147483647 h 12"/>
                  <a:gd name="T94" fmla="*/ 2147483647 w 10182"/>
                  <a:gd name="T95" fmla="*/ 2147483647 h 12"/>
                  <a:gd name="T96" fmla="*/ 2147483647 w 10182"/>
                  <a:gd name="T97" fmla="*/ 2147483647 h 12"/>
                  <a:gd name="T98" fmla="*/ 2147483647 w 10182"/>
                  <a:gd name="T99" fmla="*/ 0 h 12"/>
                  <a:gd name="T100" fmla="*/ 2147483647 w 10182"/>
                  <a:gd name="T101" fmla="*/ 2147483647 h 12"/>
                  <a:gd name="T102" fmla="*/ 2147483647 w 10182"/>
                  <a:gd name="T103" fmla="*/ 2147483647 h 12"/>
                  <a:gd name="T104" fmla="*/ 2147483647 w 10182"/>
                  <a:gd name="T105" fmla="*/ 2147483647 h 12"/>
                  <a:gd name="T106" fmla="*/ 2147483647 w 10182"/>
                  <a:gd name="T107" fmla="*/ 2147483647 h 12"/>
                  <a:gd name="T108" fmla="*/ 2147483647 w 10182"/>
                  <a:gd name="T109" fmla="*/ 0 h 12"/>
                  <a:gd name="T110" fmla="*/ 2147483647 w 10182"/>
                  <a:gd name="T111" fmla="*/ 2147483647 h 12"/>
                  <a:gd name="T112" fmla="*/ 2147483647 w 10182"/>
                  <a:gd name="T113" fmla="*/ 2147483647 h 12"/>
                  <a:gd name="T114" fmla="*/ 2147483647 w 10182"/>
                  <a:gd name="T115" fmla="*/ 2147483647 h 12"/>
                  <a:gd name="T116" fmla="*/ 2147483647 w 10182"/>
                  <a:gd name="T117" fmla="*/ 2147483647 h 12"/>
                  <a:gd name="T118" fmla="*/ 2147483647 w 10182"/>
                  <a:gd name="T119" fmla="*/ 0 h 12"/>
                  <a:gd name="T120" fmla="*/ 2147483647 w 10182"/>
                  <a:gd name="T121" fmla="*/ 2147483647 h 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182"/>
                  <a:gd name="T184" fmla="*/ 0 h 12"/>
                  <a:gd name="T185" fmla="*/ 10182 w 10182"/>
                  <a:gd name="T186" fmla="*/ 12 h 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182" h="12">
                    <a:moveTo>
                      <a:pt x="6" y="0"/>
                    </a:moveTo>
                    <a:lnTo>
                      <a:pt x="87" y="0"/>
                    </a:lnTo>
                    <a:lnTo>
                      <a:pt x="88" y="0"/>
                    </a:lnTo>
                    <a:lnTo>
                      <a:pt x="90" y="1"/>
                    </a:lnTo>
                    <a:lnTo>
                      <a:pt x="92" y="3"/>
                    </a:lnTo>
                    <a:lnTo>
                      <a:pt x="92" y="6"/>
                    </a:lnTo>
                    <a:lnTo>
                      <a:pt x="92" y="8"/>
                    </a:lnTo>
                    <a:lnTo>
                      <a:pt x="90" y="9"/>
                    </a:lnTo>
                    <a:lnTo>
                      <a:pt x="88" y="10"/>
                    </a:lnTo>
                    <a:lnTo>
                      <a:pt x="87" y="12"/>
                    </a:lnTo>
                    <a:lnTo>
                      <a:pt x="6" y="12"/>
                    </a:lnTo>
                    <a:lnTo>
                      <a:pt x="4" y="10"/>
                    </a:lnTo>
                    <a:lnTo>
                      <a:pt x="1" y="9"/>
                    </a:lnTo>
                    <a:lnTo>
                      <a:pt x="0" y="8"/>
                    </a:lnTo>
                    <a:lnTo>
                      <a:pt x="0" y="6"/>
                    </a:lnTo>
                    <a:lnTo>
                      <a:pt x="0" y="3"/>
                    </a:lnTo>
                    <a:lnTo>
                      <a:pt x="1" y="1"/>
                    </a:lnTo>
                    <a:lnTo>
                      <a:pt x="4" y="0"/>
                    </a:lnTo>
                    <a:lnTo>
                      <a:pt x="6" y="0"/>
                    </a:lnTo>
                    <a:close/>
                    <a:moveTo>
                      <a:pt x="143" y="0"/>
                    </a:moveTo>
                    <a:lnTo>
                      <a:pt x="224" y="0"/>
                    </a:lnTo>
                    <a:lnTo>
                      <a:pt x="227" y="0"/>
                    </a:lnTo>
                    <a:lnTo>
                      <a:pt x="229" y="1"/>
                    </a:lnTo>
                    <a:lnTo>
                      <a:pt x="230" y="3"/>
                    </a:lnTo>
                    <a:lnTo>
                      <a:pt x="230" y="6"/>
                    </a:lnTo>
                    <a:lnTo>
                      <a:pt x="230" y="8"/>
                    </a:lnTo>
                    <a:lnTo>
                      <a:pt x="229" y="9"/>
                    </a:lnTo>
                    <a:lnTo>
                      <a:pt x="227" y="10"/>
                    </a:lnTo>
                    <a:lnTo>
                      <a:pt x="224" y="12"/>
                    </a:lnTo>
                    <a:lnTo>
                      <a:pt x="143" y="12"/>
                    </a:lnTo>
                    <a:lnTo>
                      <a:pt x="141" y="10"/>
                    </a:lnTo>
                    <a:lnTo>
                      <a:pt x="140" y="9"/>
                    </a:lnTo>
                    <a:lnTo>
                      <a:pt x="139" y="8"/>
                    </a:lnTo>
                    <a:lnTo>
                      <a:pt x="139" y="6"/>
                    </a:lnTo>
                    <a:lnTo>
                      <a:pt x="139" y="3"/>
                    </a:lnTo>
                    <a:lnTo>
                      <a:pt x="140" y="1"/>
                    </a:lnTo>
                    <a:lnTo>
                      <a:pt x="141" y="0"/>
                    </a:lnTo>
                    <a:lnTo>
                      <a:pt x="143" y="0"/>
                    </a:lnTo>
                    <a:close/>
                    <a:moveTo>
                      <a:pt x="282" y="0"/>
                    </a:moveTo>
                    <a:lnTo>
                      <a:pt x="363" y="0"/>
                    </a:lnTo>
                    <a:lnTo>
                      <a:pt x="365" y="0"/>
                    </a:lnTo>
                    <a:lnTo>
                      <a:pt x="366" y="1"/>
                    </a:lnTo>
                    <a:lnTo>
                      <a:pt x="367" y="3"/>
                    </a:lnTo>
                    <a:lnTo>
                      <a:pt x="369" y="6"/>
                    </a:lnTo>
                    <a:lnTo>
                      <a:pt x="367" y="8"/>
                    </a:lnTo>
                    <a:lnTo>
                      <a:pt x="366" y="9"/>
                    </a:lnTo>
                    <a:lnTo>
                      <a:pt x="365" y="10"/>
                    </a:lnTo>
                    <a:lnTo>
                      <a:pt x="363" y="12"/>
                    </a:lnTo>
                    <a:lnTo>
                      <a:pt x="282" y="12"/>
                    </a:lnTo>
                    <a:lnTo>
                      <a:pt x="280" y="10"/>
                    </a:lnTo>
                    <a:lnTo>
                      <a:pt x="278" y="9"/>
                    </a:lnTo>
                    <a:lnTo>
                      <a:pt x="276" y="8"/>
                    </a:lnTo>
                    <a:lnTo>
                      <a:pt x="276" y="6"/>
                    </a:lnTo>
                    <a:lnTo>
                      <a:pt x="276" y="3"/>
                    </a:lnTo>
                    <a:lnTo>
                      <a:pt x="278" y="1"/>
                    </a:lnTo>
                    <a:lnTo>
                      <a:pt x="280" y="0"/>
                    </a:lnTo>
                    <a:lnTo>
                      <a:pt x="282" y="0"/>
                    </a:lnTo>
                    <a:close/>
                    <a:moveTo>
                      <a:pt x="420" y="0"/>
                    </a:moveTo>
                    <a:lnTo>
                      <a:pt x="501" y="0"/>
                    </a:lnTo>
                    <a:lnTo>
                      <a:pt x="502" y="0"/>
                    </a:lnTo>
                    <a:lnTo>
                      <a:pt x="505" y="1"/>
                    </a:lnTo>
                    <a:lnTo>
                      <a:pt x="506" y="3"/>
                    </a:lnTo>
                    <a:lnTo>
                      <a:pt x="507" y="6"/>
                    </a:lnTo>
                    <a:lnTo>
                      <a:pt x="506" y="8"/>
                    </a:lnTo>
                    <a:lnTo>
                      <a:pt x="505" y="9"/>
                    </a:lnTo>
                    <a:lnTo>
                      <a:pt x="502" y="10"/>
                    </a:lnTo>
                    <a:lnTo>
                      <a:pt x="501" y="12"/>
                    </a:lnTo>
                    <a:lnTo>
                      <a:pt x="420" y="12"/>
                    </a:lnTo>
                    <a:lnTo>
                      <a:pt x="418" y="10"/>
                    </a:lnTo>
                    <a:lnTo>
                      <a:pt x="416" y="9"/>
                    </a:lnTo>
                    <a:lnTo>
                      <a:pt x="414" y="8"/>
                    </a:lnTo>
                    <a:lnTo>
                      <a:pt x="414" y="6"/>
                    </a:lnTo>
                    <a:lnTo>
                      <a:pt x="414" y="3"/>
                    </a:lnTo>
                    <a:lnTo>
                      <a:pt x="416" y="1"/>
                    </a:lnTo>
                    <a:lnTo>
                      <a:pt x="418" y="0"/>
                    </a:lnTo>
                    <a:lnTo>
                      <a:pt x="420" y="0"/>
                    </a:lnTo>
                    <a:close/>
                    <a:moveTo>
                      <a:pt x="559" y="0"/>
                    </a:moveTo>
                    <a:lnTo>
                      <a:pt x="640" y="0"/>
                    </a:lnTo>
                    <a:lnTo>
                      <a:pt x="641" y="0"/>
                    </a:lnTo>
                    <a:lnTo>
                      <a:pt x="643" y="1"/>
                    </a:lnTo>
                    <a:lnTo>
                      <a:pt x="644" y="3"/>
                    </a:lnTo>
                    <a:lnTo>
                      <a:pt x="644" y="6"/>
                    </a:lnTo>
                    <a:lnTo>
                      <a:pt x="644" y="8"/>
                    </a:lnTo>
                    <a:lnTo>
                      <a:pt x="643" y="9"/>
                    </a:lnTo>
                    <a:lnTo>
                      <a:pt x="641" y="10"/>
                    </a:lnTo>
                    <a:lnTo>
                      <a:pt x="640" y="12"/>
                    </a:lnTo>
                    <a:lnTo>
                      <a:pt x="559" y="12"/>
                    </a:lnTo>
                    <a:lnTo>
                      <a:pt x="557" y="10"/>
                    </a:lnTo>
                    <a:lnTo>
                      <a:pt x="554" y="9"/>
                    </a:lnTo>
                    <a:lnTo>
                      <a:pt x="553" y="8"/>
                    </a:lnTo>
                    <a:lnTo>
                      <a:pt x="553" y="6"/>
                    </a:lnTo>
                    <a:lnTo>
                      <a:pt x="553" y="3"/>
                    </a:lnTo>
                    <a:lnTo>
                      <a:pt x="554" y="1"/>
                    </a:lnTo>
                    <a:lnTo>
                      <a:pt x="557" y="0"/>
                    </a:lnTo>
                    <a:lnTo>
                      <a:pt x="559" y="0"/>
                    </a:lnTo>
                    <a:close/>
                    <a:moveTo>
                      <a:pt x="696" y="0"/>
                    </a:moveTo>
                    <a:lnTo>
                      <a:pt x="777" y="0"/>
                    </a:lnTo>
                    <a:lnTo>
                      <a:pt x="779" y="0"/>
                    </a:lnTo>
                    <a:lnTo>
                      <a:pt x="781" y="1"/>
                    </a:lnTo>
                    <a:lnTo>
                      <a:pt x="783" y="3"/>
                    </a:lnTo>
                    <a:lnTo>
                      <a:pt x="783" y="6"/>
                    </a:lnTo>
                    <a:lnTo>
                      <a:pt x="783" y="8"/>
                    </a:lnTo>
                    <a:lnTo>
                      <a:pt x="781" y="9"/>
                    </a:lnTo>
                    <a:lnTo>
                      <a:pt x="779" y="10"/>
                    </a:lnTo>
                    <a:lnTo>
                      <a:pt x="777" y="12"/>
                    </a:lnTo>
                    <a:lnTo>
                      <a:pt x="696" y="12"/>
                    </a:lnTo>
                    <a:lnTo>
                      <a:pt x="694" y="10"/>
                    </a:lnTo>
                    <a:lnTo>
                      <a:pt x="693" y="9"/>
                    </a:lnTo>
                    <a:lnTo>
                      <a:pt x="691" y="8"/>
                    </a:lnTo>
                    <a:lnTo>
                      <a:pt x="691" y="6"/>
                    </a:lnTo>
                    <a:lnTo>
                      <a:pt x="691" y="3"/>
                    </a:lnTo>
                    <a:lnTo>
                      <a:pt x="693" y="1"/>
                    </a:lnTo>
                    <a:lnTo>
                      <a:pt x="694" y="0"/>
                    </a:lnTo>
                    <a:lnTo>
                      <a:pt x="696" y="0"/>
                    </a:lnTo>
                    <a:close/>
                    <a:moveTo>
                      <a:pt x="835" y="0"/>
                    </a:moveTo>
                    <a:lnTo>
                      <a:pt x="916" y="0"/>
                    </a:lnTo>
                    <a:lnTo>
                      <a:pt x="918" y="0"/>
                    </a:lnTo>
                    <a:lnTo>
                      <a:pt x="919" y="1"/>
                    </a:lnTo>
                    <a:lnTo>
                      <a:pt x="920" y="3"/>
                    </a:lnTo>
                    <a:lnTo>
                      <a:pt x="922" y="6"/>
                    </a:lnTo>
                    <a:lnTo>
                      <a:pt x="920" y="8"/>
                    </a:lnTo>
                    <a:lnTo>
                      <a:pt x="919" y="9"/>
                    </a:lnTo>
                    <a:lnTo>
                      <a:pt x="918" y="10"/>
                    </a:lnTo>
                    <a:lnTo>
                      <a:pt x="916" y="12"/>
                    </a:lnTo>
                    <a:lnTo>
                      <a:pt x="835" y="12"/>
                    </a:lnTo>
                    <a:lnTo>
                      <a:pt x="832" y="10"/>
                    </a:lnTo>
                    <a:lnTo>
                      <a:pt x="831" y="9"/>
                    </a:lnTo>
                    <a:lnTo>
                      <a:pt x="829" y="8"/>
                    </a:lnTo>
                    <a:lnTo>
                      <a:pt x="829" y="6"/>
                    </a:lnTo>
                    <a:lnTo>
                      <a:pt x="829" y="3"/>
                    </a:lnTo>
                    <a:lnTo>
                      <a:pt x="831" y="1"/>
                    </a:lnTo>
                    <a:lnTo>
                      <a:pt x="832" y="0"/>
                    </a:lnTo>
                    <a:lnTo>
                      <a:pt x="835" y="0"/>
                    </a:lnTo>
                    <a:close/>
                    <a:moveTo>
                      <a:pt x="973" y="0"/>
                    </a:moveTo>
                    <a:lnTo>
                      <a:pt x="1054" y="0"/>
                    </a:lnTo>
                    <a:lnTo>
                      <a:pt x="1055" y="0"/>
                    </a:lnTo>
                    <a:lnTo>
                      <a:pt x="1058" y="1"/>
                    </a:lnTo>
                    <a:lnTo>
                      <a:pt x="1059" y="3"/>
                    </a:lnTo>
                    <a:lnTo>
                      <a:pt x="1060" y="6"/>
                    </a:lnTo>
                    <a:lnTo>
                      <a:pt x="1059" y="8"/>
                    </a:lnTo>
                    <a:lnTo>
                      <a:pt x="1058" y="9"/>
                    </a:lnTo>
                    <a:lnTo>
                      <a:pt x="1055" y="10"/>
                    </a:lnTo>
                    <a:lnTo>
                      <a:pt x="1054" y="12"/>
                    </a:lnTo>
                    <a:lnTo>
                      <a:pt x="973" y="12"/>
                    </a:lnTo>
                    <a:lnTo>
                      <a:pt x="971" y="10"/>
                    </a:lnTo>
                    <a:lnTo>
                      <a:pt x="969" y="9"/>
                    </a:lnTo>
                    <a:lnTo>
                      <a:pt x="967" y="8"/>
                    </a:lnTo>
                    <a:lnTo>
                      <a:pt x="967" y="6"/>
                    </a:lnTo>
                    <a:lnTo>
                      <a:pt x="967" y="3"/>
                    </a:lnTo>
                    <a:lnTo>
                      <a:pt x="969" y="1"/>
                    </a:lnTo>
                    <a:lnTo>
                      <a:pt x="971" y="0"/>
                    </a:lnTo>
                    <a:lnTo>
                      <a:pt x="973" y="0"/>
                    </a:lnTo>
                    <a:close/>
                    <a:moveTo>
                      <a:pt x="1112" y="0"/>
                    </a:moveTo>
                    <a:lnTo>
                      <a:pt x="1193" y="0"/>
                    </a:lnTo>
                    <a:lnTo>
                      <a:pt x="1194" y="0"/>
                    </a:lnTo>
                    <a:lnTo>
                      <a:pt x="1196" y="1"/>
                    </a:lnTo>
                    <a:lnTo>
                      <a:pt x="1197" y="3"/>
                    </a:lnTo>
                    <a:lnTo>
                      <a:pt x="1197" y="6"/>
                    </a:lnTo>
                    <a:lnTo>
                      <a:pt x="1197" y="8"/>
                    </a:lnTo>
                    <a:lnTo>
                      <a:pt x="1196" y="9"/>
                    </a:lnTo>
                    <a:lnTo>
                      <a:pt x="1194" y="10"/>
                    </a:lnTo>
                    <a:lnTo>
                      <a:pt x="1193" y="12"/>
                    </a:lnTo>
                    <a:lnTo>
                      <a:pt x="1112" y="12"/>
                    </a:lnTo>
                    <a:lnTo>
                      <a:pt x="1109" y="10"/>
                    </a:lnTo>
                    <a:lnTo>
                      <a:pt x="1107" y="9"/>
                    </a:lnTo>
                    <a:lnTo>
                      <a:pt x="1106" y="8"/>
                    </a:lnTo>
                    <a:lnTo>
                      <a:pt x="1106" y="6"/>
                    </a:lnTo>
                    <a:lnTo>
                      <a:pt x="1106" y="3"/>
                    </a:lnTo>
                    <a:lnTo>
                      <a:pt x="1107" y="1"/>
                    </a:lnTo>
                    <a:lnTo>
                      <a:pt x="1109" y="0"/>
                    </a:lnTo>
                    <a:lnTo>
                      <a:pt x="1112" y="0"/>
                    </a:lnTo>
                    <a:close/>
                    <a:moveTo>
                      <a:pt x="1249" y="0"/>
                    </a:moveTo>
                    <a:lnTo>
                      <a:pt x="1330" y="0"/>
                    </a:lnTo>
                    <a:lnTo>
                      <a:pt x="1332" y="0"/>
                    </a:lnTo>
                    <a:lnTo>
                      <a:pt x="1334" y="1"/>
                    </a:lnTo>
                    <a:lnTo>
                      <a:pt x="1336" y="3"/>
                    </a:lnTo>
                    <a:lnTo>
                      <a:pt x="1336" y="6"/>
                    </a:lnTo>
                    <a:lnTo>
                      <a:pt x="1336" y="8"/>
                    </a:lnTo>
                    <a:lnTo>
                      <a:pt x="1334" y="9"/>
                    </a:lnTo>
                    <a:lnTo>
                      <a:pt x="1332" y="10"/>
                    </a:lnTo>
                    <a:lnTo>
                      <a:pt x="1330" y="12"/>
                    </a:lnTo>
                    <a:lnTo>
                      <a:pt x="1249" y="12"/>
                    </a:lnTo>
                    <a:lnTo>
                      <a:pt x="1247" y="10"/>
                    </a:lnTo>
                    <a:lnTo>
                      <a:pt x="1246" y="9"/>
                    </a:lnTo>
                    <a:lnTo>
                      <a:pt x="1244" y="8"/>
                    </a:lnTo>
                    <a:lnTo>
                      <a:pt x="1244" y="6"/>
                    </a:lnTo>
                    <a:lnTo>
                      <a:pt x="1244" y="3"/>
                    </a:lnTo>
                    <a:lnTo>
                      <a:pt x="1246" y="1"/>
                    </a:lnTo>
                    <a:lnTo>
                      <a:pt x="1247" y="0"/>
                    </a:lnTo>
                    <a:lnTo>
                      <a:pt x="1249" y="0"/>
                    </a:lnTo>
                    <a:close/>
                    <a:moveTo>
                      <a:pt x="1388" y="0"/>
                    </a:moveTo>
                    <a:lnTo>
                      <a:pt x="1468" y="0"/>
                    </a:lnTo>
                    <a:lnTo>
                      <a:pt x="1471" y="0"/>
                    </a:lnTo>
                    <a:lnTo>
                      <a:pt x="1472" y="1"/>
                    </a:lnTo>
                    <a:lnTo>
                      <a:pt x="1473" y="3"/>
                    </a:lnTo>
                    <a:lnTo>
                      <a:pt x="1474" y="6"/>
                    </a:lnTo>
                    <a:lnTo>
                      <a:pt x="1473" y="8"/>
                    </a:lnTo>
                    <a:lnTo>
                      <a:pt x="1472" y="9"/>
                    </a:lnTo>
                    <a:lnTo>
                      <a:pt x="1471" y="10"/>
                    </a:lnTo>
                    <a:lnTo>
                      <a:pt x="1468" y="12"/>
                    </a:lnTo>
                    <a:lnTo>
                      <a:pt x="1388" y="12"/>
                    </a:lnTo>
                    <a:lnTo>
                      <a:pt x="1385" y="10"/>
                    </a:lnTo>
                    <a:lnTo>
                      <a:pt x="1384" y="9"/>
                    </a:lnTo>
                    <a:lnTo>
                      <a:pt x="1382" y="8"/>
                    </a:lnTo>
                    <a:lnTo>
                      <a:pt x="1382" y="6"/>
                    </a:lnTo>
                    <a:lnTo>
                      <a:pt x="1382" y="3"/>
                    </a:lnTo>
                    <a:lnTo>
                      <a:pt x="1384" y="1"/>
                    </a:lnTo>
                    <a:lnTo>
                      <a:pt x="1385" y="0"/>
                    </a:lnTo>
                    <a:lnTo>
                      <a:pt x="1388" y="0"/>
                    </a:lnTo>
                    <a:close/>
                    <a:moveTo>
                      <a:pt x="1526" y="0"/>
                    </a:moveTo>
                    <a:lnTo>
                      <a:pt x="1607" y="0"/>
                    </a:lnTo>
                    <a:lnTo>
                      <a:pt x="1608" y="0"/>
                    </a:lnTo>
                    <a:lnTo>
                      <a:pt x="1611" y="1"/>
                    </a:lnTo>
                    <a:lnTo>
                      <a:pt x="1612" y="3"/>
                    </a:lnTo>
                    <a:lnTo>
                      <a:pt x="1613" y="6"/>
                    </a:lnTo>
                    <a:lnTo>
                      <a:pt x="1612" y="8"/>
                    </a:lnTo>
                    <a:lnTo>
                      <a:pt x="1611" y="9"/>
                    </a:lnTo>
                    <a:lnTo>
                      <a:pt x="1608" y="10"/>
                    </a:lnTo>
                    <a:lnTo>
                      <a:pt x="1607" y="12"/>
                    </a:lnTo>
                    <a:lnTo>
                      <a:pt x="1526" y="12"/>
                    </a:lnTo>
                    <a:lnTo>
                      <a:pt x="1524" y="10"/>
                    </a:lnTo>
                    <a:lnTo>
                      <a:pt x="1521" y="9"/>
                    </a:lnTo>
                    <a:lnTo>
                      <a:pt x="1520" y="8"/>
                    </a:lnTo>
                    <a:lnTo>
                      <a:pt x="1520" y="6"/>
                    </a:lnTo>
                    <a:lnTo>
                      <a:pt x="1520" y="3"/>
                    </a:lnTo>
                    <a:lnTo>
                      <a:pt x="1521" y="1"/>
                    </a:lnTo>
                    <a:lnTo>
                      <a:pt x="1524" y="0"/>
                    </a:lnTo>
                    <a:lnTo>
                      <a:pt x="1526" y="0"/>
                    </a:lnTo>
                    <a:close/>
                    <a:moveTo>
                      <a:pt x="1665" y="0"/>
                    </a:moveTo>
                    <a:lnTo>
                      <a:pt x="1745" y="0"/>
                    </a:lnTo>
                    <a:lnTo>
                      <a:pt x="1747" y="0"/>
                    </a:lnTo>
                    <a:lnTo>
                      <a:pt x="1749" y="1"/>
                    </a:lnTo>
                    <a:lnTo>
                      <a:pt x="1750" y="3"/>
                    </a:lnTo>
                    <a:lnTo>
                      <a:pt x="1750" y="6"/>
                    </a:lnTo>
                    <a:lnTo>
                      <a:pt x="1750" y="8"/>
                    </a:lnTo>
                    <a:lnTo>
                      <a:pt x="1749" y="9"/>
                    </a:lnTo>
                    <a:lnTo>
                      <a:pt x="1747" y="10"/>
                    </a:lnTo>
                    <a:lnTo>
                      <a:pt x="1745" y="12"/>
                    </a:lnTo>
                    <a:lnTo>
                      <a:pt x="1665" y="12"/>
                    </a:lnTo>
                    <a:lnTo>
                      <a:pt x="1662" y="10"/>
                    </a:lnTo>
                    <a:lnTo>
                      <a:pt x="1660" y="9"/>
                    </a:lnTo>
                    <a:lnTo>
                      <a:pt x="1659" y="8"/>
                    </a:lnTo>
                    <a:lnTo>
                      <a:pt x="1659" y="6"/>
                    </a:lnTo>
                    <a:lnTo>
                      <a:pt x="1659" y="3"/>
                    </a:lnTo>
                    <a:lnTo>
                      <a:pt x="1660" y="1"/>
                    </a:lnTo>
                    <a:lnTo>
                      <a:pt x="1662" y="0"/>
                    </a:lnTo>
                    <a:lnTo>
                      <a:pt x="1665" y="0"/>
                    </a:lnTo>
                    <a:close/>
                    <a:moveTo>
                      <a:pt x="1802" y="0"/>
                    </a:moveTo>
                    <a:lnTo>
                      <a:pt x="1883" y="0"/>
                    </a:lnTo>
                    <a:lnTo>
                      <a:pt x="1885" y="0"/>
                    </a:lnTo>
                    <a:lnTo>
                      <a:pt x="1886" y="1"/>
                    </a:lnTo>
                    <a:lnTo>
                      <a:pt x="1889" y="3"/>
                    </a:lnTo>
                    <a:lnTo>
                      <a:pt x="1889" y="6"/>
                    </a:lnTo>
                    <a:lnTo>
                      <a:pt x="1889" y="8"/>
                    </a:lnTo>
                    <a:lnTo>
                      <a:pt x="1886" y="9"/>
                    </a:lnTo>
                    <a:lnTo>
                      <a:pt x="1885" y="10"/>
                    </a:lnTo>
                    <a:lnTo>
                      <a:pt x="1883" y="12"/>
                    </a:lnTo>
                    <a:lnTo>
                      <a:pt x="1802" y="12"/>
                    </a:lnTo>
                    <a:lnTo>
                      <a:pt x="1800" y="10"/>
                    </a:lnTo>
                    <a:lnTo>
                      <a:pt x="1798" y="9"/>
                    </a:lnTo>
                    <a:lnTo>
                      <a:pt x="1797" y="8"/>
                    </a:lnTo>
                    <a:lnTo>
                      <a:pt x="1797" y="6"/>
                    </a:lnTo>
                    <a:lnTo>
                      <a:pt x="1797" y="3"/>
                    </a:lnTo>
                    <a:lnTo>
                      <a:pt x="1798" y="1"/>
                    </a:lnTo>
                    <a:lnTo>
                      <a:pt x="1800" y="0"/>
                    </a:lnTo>
                    <a:lnTo>
                      <a:pt x="1802" y="0"/>
                    </a:lnTo>
                    <a:close/>
                    <a:moveTo>
                      <a:pt x="1941" y="0"/>
                    </a:moveTo>
                    <a:lnTo>
                      <a:pt x="2021" y="0"/>
                    </a:lnTo>
                    <a:lnTo>
                      <a:pt x="2024" y="0"/>
                    </a:lnTo>
                    <a:lnTo>
                      <a:pt x="2025" y="1"/>
                    </a:lnTo>
                    <a:lnTo>
                      <a:pt x="2026" y="3"/>
                    </a:lnTo>
                    <a:lnTo>
                      <a:pt x="2027" y="6"/>
                    </a:lnTo>
                    <a:lnTo>
                      <a:pt x="2026" y="8"/>
                    </a:lnTo>
                    <a:lnTo>
                      <a:pt x="2025" y="9"/>
                    </a:lnTo>
                    <a:lnTo>
                      <a:pt x="2024" y="10"/>
                    </a:lnTo>
                    <a:lnTo>
                      <a:pt x="2021" y="12"/>
                    </a:lnTo>
                    <a:lnTo>
                      <a:pt x="1941" y="12"/>
                    </a:lnTo>
                    <a:lnTo>
                      <a:pt x="1938" y="10"/>
                    </a:lnTo>
                    <a:lnTo>
                      <a:pt x="1937" y="9"/>
                    </a:lnTo>
                    <a:lnTo>
                      <a:pt x="1935" y="8"/>
                    </a:lnTo>
                    <a:lnTo>
                      <a:pt x="1935" y="6"/>
                    </a:lnTo>
                    <a:lnTo>
                      <a:pt x="1935" y="3"/>
                    </a:lnTo>
                    <a:lnTo>
                      <a:pt x="1937" y="1"/>
                    </a:lnTo>
                    <a:lnTo>
                      <a:pt x="1938" y="0"/>
                    </a:lnTo>
                    <a:lnTo>
                      <a:pt x="1941" y="0"/>
                    </a:lnTo>
                    <a:close/>
                    <a:moveTo>
                      <a:pt x="2079" y="0"/>
                    </a:moveTo>
                    <a:lnTo>
                      <a:pt x="2160" y="0"/>
                    </a:lnTo>
                    <a:lnTo>
                      <a:pt x="2161" y="0"/>
                    </a:lnTo>
                    <a:lnTo>
                      <a:pt x="2163" y="1"/>
                    </a:lnTo>
                    <a:lnTo>
                      <a:pt x="2165" y="3"/>
                    </a:lnTo>
                    <a:lnTo>
                      <a:pt x="2166" y="6"/>
                    </a:lnTo>
                    <a:lnTo>
                      <a:pt x="2165" y="8"/>
                    </a:lnTo>
                    <a:lnTo>
                      <a:pt x="2163" y="9"/>
                    </a:lnTo>
                    <a:lnTo>
                      <a:pt x="2161" y="10"/>
                    </a:lnTo>
                    <a:lnTo>
                      <a:pt x="2160" y="12"/>
                    </a:lnTo>
                    <a:lnTo>
                      <a:pt x="2079" y="12"/>
                    </a:lnTo>
                    <a:lnTo>
                      <a:pt x="2077" y="10"/>
                    </a:lnTo>
                    <a:lnTo>
                      <a:pt x="2074" y="9"/>
                    </a:lnTo>
                    <a:lnTo>
                      <a:pt x="2073" y="8"/>
                    </a:lnTo>
                    <a:lnTo>
                      <a:pt x="2073" y="6"/>
                    </a:lnTo>
                    <a:lnTo>
                      <a:pt x="2073" y="3"/>
                    </a:lnTo>
                    <a:lnTo>
                      <a:pt x="2074" y="1"/>
                    </a:lnTo>
                    <a:lnTo>
                      <a:pt x="2077" y="0"/>
                    </a:lnTo>
                    <a:lnTo>
                      <a:pt x="2079" y="0"/>
                    </a:lnTo>
                    <a:close/>
                    <a:moveTo>
                      <a:pt x="2218" y="0"/>
                    </a:moveTo>
                    <a:lnTo>
                      <a:pt x="2298" y="0"/>
                    </a:lnTo>
                    <a:lnTo>
                      <a:pt x="2300" y="0"/>
                    </a:lnTo>
                    <a:lnTo>
                      <a:pt x="2302" y="1"/>
                    </a:lnTo>
                    <a:lnTo>
                      <a:pt x="2303" y="3"/>
                    </a:lnTo>
                    <a:lnTo>
                      <a:pt x="2303" y="6"/>
                    </a:lnTo>
                    <a:lnTo>
                      <a:pt x="2303" y="8"/>
                    </a:lnTo>
                    <a:lnTo>
                      <a:pt x="2302" y="9"/>
                    </a:lnTo>
                    <a:lnTo>
                      <a:pt x="2300" y="10"/>
                    </a:lnTo>
                    <a:lnTo>
                      <a:pt x="2298" y="12"/>
                    </a:lnTo>
                    <a:lnTo>
                      <a:pt x="2218" y="12"/>
                    </a:lnTo>
                    <a:lnTo>
                      <a:pt x="2215" y="10"/>
                    </a:lnTo>
                    <a:lnTo>
                      <a:pt x="2213" y="9"/>
                    </a:lnTo>
                    <a:lnTo>
                      <a:pt x="2212" y="8"/>
                    </a:lnTo>
                    <a:lnTo>
                      <a:pt x="2212" y="6"/>
                    </a:lnTo>
                    <a:lnTo>
                      <a:pt x="2212" y="3"/>
                    </a:lnTo>
                    <a:lnTo>
                      <a:pt x="2213" y="1"/>
                    </a:lnTo>
                    <a:lnTo>
                      <a:pt x="2215" y="0"/>
                    </a:lnTo>
                    <a:lnTo>
                      <a:pt x="2218" y="0"/>
                    </a:lnTo>
                    <a:close/>
                    <a:moveTo>
                      <a:pt x="2355" y="0"/>
                    </a:moveTo>
                    <a:lnTo>
                      <a:pt x="2436" y="0"/>
                    </a:lnTo>
                    <a:lnTo>
                      <a:pt x="2438" y="0"/>
                    </a:lnTo>
                    <a:lnTo>
                      <a:pt x="2439" y="1"/>
                    </a:lnTo>
                    <a:lnTo>
                      <a:pt x="2442" y="3"/>
                    </a:lnTo>
                    <a:lnTo>
                      <a:pt x="2442" y="6"/>
                    </a:lnTo>
                    <a:lnTo>
                      <a:pt x="2442" y="8"/>
                    </a:lnTo>
                    <a:lnTo>
                      <a:pt x="2439" y="9"/>
                    </a:lnTo>
                    <a:lnTo>
                      <a:pt x="2438" y="10"/>
                    </a:lnTo>
                    <a:lnTo>
                      <a:pt x="2436" y="12"/>
                    </a:lnTo>
                    <a:lnTo>
                      <a:pt x="2355" y="12"/>
                    </a:lnTo>
                    <a:lnTo>
                      <a:pt x="2353" y="10"/>
                    </a:lnTo>
                    <a:lnTo>
                      <a:pt x="2351" y="9"/>
                    </a:lnTo>
                    <a:lnTo>
                      <a:pt x="2350" y="8"/>
                    </a:lnTo>
                    <a:lnTo>
                      <a:pt x="2350" y="6"/>
                    </a:lnTo>
                    <a:lnTo>
                      <a:pt x="2350" y="3"/>
                    </a:lnTo>
                    <a:lnTo>
                      <a:pt x="2351" y="1"/>
                    </a:lnTo>
                    <a:lnTo>
                      <a:pt x="2353" y="0"/>
                    </a:lnTo>
                    <a:lnTo>
                      <a:pt x="2355" y="0"/>
                    </a:lnTo>
                    <a:close/>
                    <a:moveTo>
                      <a:pt x="2493" y="0"/>
                    </a:moveTo>
                    <a:lnTo>
                      <a:pt x="2574" y="0"/>
                    </a:lnTo>
                    <a:lnTo>
                      <a:pt x="2577" y="0"/>
                    </a:lnTo>
                    <a:lnTo>
                      <a:pt x="2578" y="1"/>
                    </a:lnTo>
                    <a:lnTo>
                      <a:pt x="2579" y="3"/>
                    </a:lnTo>
                    <a:lnTo>
                      <a:pt x="2580" y="6"/>
                    </a:lnTo>
                    <a:lnTo>
                      <a:pt x="2579" y="8"/>
                    </a:lnTo>
                    <a:lnTo>
                      <a:pt x="2578" y="9"/>
                    </a:lnTo>
                    <a:lnTo>
                      <a:pt x="2577" y="10"/>
                    </a:lnTo>
                    <a:lnTo>
                      <a:pt x="2574" y="12"/>
                    </a:lnTo>
                    <a:lnTo>
                      <a:pt x="2493" y="12"/>
                    </a:lnTo>
                    <a:lnTo>
                      <a:pt x="2491" y="10"/>
                    </a:lnTo>
                    <a:lnTo>
                      <a:pt x="2490" y="9"/>
                    </a:lnTo>
                    <a:lnTo>
                      <a:pt x="2487" y="8"/>
                    </a:lnTo>
                    <a:lnTo>
                      <a:pt x="2487" y="6"/>
                    </a:lnTo>
                    <a:lnTo>
                      <a:pt x="2487" y="3"/>
                    </a:lnTo>
                    <a:lnTo>
                      <a:pt x="2490" y="1"/>
                    </a:lnTo>
                    <a:lnTo>
                      <a:pt x="2491" y="0"/>
                    </a:lnTo>
                    <a:lnTo>
                      <a:pt x="2493" y="0"/>
                    </a:lnTo>
                    <a:close/>
                    <a:moveTo>
                      <a:pt x="2632" y="0"/>
                    </a:moveTo>
                    <a:lnTo>
                      <a:pt x="2713" y="0"/>
                    </a:lnTo>
                    <a:lnTo>
                      <a:pt x="2714" y="0"/>
                    </a:lnTo>
                    <a:lnTo>
                      <a:pt x="2716" y="1"/>
                    </a:lnTo>
                    <a:lnTo>
                      <a:pt x="2718" y="3"/>
                    </a:lnTo>
                    <a:lnTo>
                      <a:pt x="2719" y="6"/>
                    </a:lnTo>
                    <a:lnTo>
                      <a:pt x="2718" y="8"/>
                    </a:lnTo>
                    <a:lnTo>
                      <a:pt x="2716" y="9"/>
                    </a:lnTo>
                    <a:lnTo>
                      <a:pt x="2714" y="10"/>
                    </a:lnTo>
                    <a:lnTo>
                      <a:pt x="2713" y="12"/>
                    </a:lnTo>
                    <a:lnTo>
                      <a:pt x="2632" y="12"/>
                    </a:lnTo>
                    <a:lnTo>
                      <a:pt x="2630" y="10"/>
                    </a:lnTo>
                    <a:lnTo>
                      <a:pt x="2627" y="9"/>
                    </a:lnTo>
                    <a:lnTo>
                      <a:pt x="2626" y="8"/>
                    </a:lnTo>
                    <a:lnTo>
                      <a:pt x="2626" y="6"/>
                    </a:lnTo>
                    <a:lnTo>
                      <a:pt x="2626" y="3"/>
                    </a:lnTo>
                    <a:lnTo>
                      <a:pt x="2627" y="1"/>
                    </a:lnTo>
                    <a:lnTo>
                      <a:pt x="2630" y="0"/>
                    </a:lnTo>
                    <a:lnTo>
                      <a:pt x="2632" y="0"/>
                    </a:lnTo>
                    <a:close/>
                    <a:moveTo>
                      <a:pt x="2771" y="0"/>
                    </a:moveTo>
                    <a:lnTo>
                      <a:pt x="2851" y="0"/>
                    </a:lnTo>
                    <a:lnTo>
                      <a:pt x="2852" y="0"/>
                    </a:lnTo>
                    <a:lnTo>
                      <a:pt x="2855" y="1"/>
                    </a:lnTo>
                    <a:lnTo>
                      <a:pt x="2856" y="3"/>
                    </a:lnTo>
                    <a:lnTo>
                      <a:pt x="2856" y="6"/>
                    </a:lnTo>
                    <a:lnTo>
                      <a:pt x="2856" y="8"/>
                    </a:lnTo>
                    <a:lnTo>
                      <a:pt x="2855" y="9"/>
                    </a:lnTo>
                    <a:lnTo>
                      <a:pt x="2852" y="10"/>
                    </a:lnTo>
                    <a:lnTo>
                      <a:pt x="2851" y="12"/>
                    </a:lnTo>
                    <a:lnTo>
                      <a:pt x="2771" y="12"/>
                    </a:lnTo>
                    <a:lnTo>
                      <a:pt x="2767" y="10"/>
                    </a:lnTo>
                    <a:lnTo>
                      <a:pt x="2766" y="9"/>
                    </a:lnTo>
                    <a:lnTo>
                      <a:pt x="2765" y="8"/>
                    </a:lnTo>
                    <a:lnTo>
                      <a:pt x="2765" y="6"/>
                    </a:lnTo>
                    <a:lnTo>
                      <a:pt x="2765" y="3"/>
                    </a:lnTo>
                    <a:lnTo>
                      <a:pt x="2766" y="1"/>
                    </a:lnTo>
                    <a:lnTo>
                      <a:pt x="2767" y="0"/>
                    </a:lnTo>
                    <a:lnTo>
                      <a:pt x="2771" y="0"/>
                    </a:lnTo>
                    <a:close/>
                    <a:moveTo>
                      <a:pt x="2908" y="0"/>
                    </a:moveTo>
                    <a:lnTo>
                      <a:pt x="2989" y="0"/>
                    </a:lnTo>
                    <a:lnTo>
                      <a:pt x="2991" y="0"/>
                    </a:lnTo>
                    <a:lnTo>
                      <a:pt x="2992" y="1"/>
                    </a:lnTo>
                    <a:lnTo>
                      <a:pt x="2995" y="3"/>
                    </a:lnTo>
                    <a:lnTo>
                      <a:pt x="2995" y="6"/>
                    </a:lnTo>
                    <a:lnTo>
                      <a:pt x="2995" y="8"/>
                    </a:lnTo>
                    <a:lnTo>
                      <a:pt x="2992" y="9"/>
                    </a:lnTo>
                    <a:lnTo>
                      <a:pt x="2991" y="10"/>
                    </a:lnTo>
                    <a:lnTo>
                      <a:pt x="2989" y="12"/>
                    </a:lnTo>
                    <a:lnTo>
                      <a:pt x="2908" y="12"/>
                    </a:lnTo>
                    <a:lnTo>
                      <a:pt x="2905" y="10"/>
                    </a:lnTo>
                    <a:lnTo>
                      <a:pt x="2904" y="9"/>
                    </a:lnTo>
                    <a:lnTo>
                      <a:pt x="2903" y="8"/>
                    </a:lnTo>
                    <a:lnTo>
                      <a:pt x="2903" y="6"/>
                    </a:lnTo>
                    <a:lnTo>
                      <a:pt x="2903" y="3"/>
                    </a:lnTo>
                    <a:lnTo>
                      <a:pt x="2904" y="1"/>
                    </a:lnTo>
                    <a:lnTo>
                      <a:pt x="2905" y="0"/>
                    </a:lnTo>
                    <a:lnTo>
                      <a:pt x="2908" y="0"/>
                    </a:lnTo>
                    <a:close/>
                    <a:moveTo>
                      <a:pt x="3046" y="0"/>
                    </a:moveTo>
                    <a:lnTo>
                      <a:pt x="3127" y="0"/>
                    </a:lnTo>
                    <a:lnTo>
                      <a:pt x="3130" y="0"/>
                    </a:lnTo>
                    <a:lnTo>
                      <a:pt x="3131" y="1"/>
                    </a:lnTo>
                    <a:lnTo>
                      <a:pt x="3132" y="3"/>
                    </a:lnTo>
                    <a:lnTo>
                      <a:pt x="3133" y="6"/>
                    </a:lnTo>
                    <a:lnTo>
                      <a:pt x="3132" y="8"/>
                    </a:lnTo>
                    <a:lnTo>
                      <a:pt x="3131" y="9"/>
                    </a:lnTo>
                    <a:lnTo>
                      <a:pt x="3130" y="10"/>
                    </a:lnTo>
                    <a:lnTo>
                      <a:pt x="3127" y="12"/>
                    </a:lnTo>
                    <a:lnTo>
                      <a:pt x="3046" y="12"/>
                    </a:lnTo>
                    <a:lnTo>
                      <a:pt x="3044" y="10"/>
                    </a:lnTo>
                    <a:lnTo>
                      <a:pt x="3042" y="9"/>
                    </a:lnTo>
                    <a:lnTo>
                      <a:pt x="3040" y="8"/>
                    </a:lnTo>
                    <a:lnTo>
                      <a:pt x="3040" y="6"/>
                    </a:lnTo>
                    <a:lnTo>
                      <a:pt x="3040" y="3"/>
                    </a:lnTo>
                    <a:lnTo>
                      <a:pt x="3042" y="1"/>
                    </a:lnTo>
                    <a:lnTo>
                      <a:pt x="3044" y="0"/>
                    </a:lnTo>
                    <a:lnTo>
                      <a:pt x="3046" y="0"/>
                    </a:lnTo>
                    <a:close/>
                    <a:moveTo>
                      <a:pt x="3185" y="0"/>
                    </a:moveTo>
                    <a:lnTo>
                      <a:pt x="3266" y="0"/>
                    </a:lnTo>
                    <a:lnTo>
                      <a:pt x="3267" y="0"/>
                    </a:lnTo>
                    <a:lnTo>
                      <a:pt x="3269" y="1"/>
                    </a:lnTo>
                    <a:lnTo>
                      <a:pt x="3270" y="3"/>
                    </a:lnTo>
                    <a:lnTo>
                      <a:pt x="3272" y="6"/>
                    </a:lnTo>
                    <a:lnTo>
                      <a:pt x="3270" y="8"/>
                    </a:lnTo>
                    <a:lnTo>
                      <a:pt x="3269" y="9"/>
                    </a:lnTo>
                    <a:lnTo>
                      <a:pt x="3267" y="10"/>
                    </a:lnTo>
                    <a:lnTo>
                      <a:pt x="3266" y="12"/>
                    </a:lnTo>
                    <a:lnTo>
                      <a:pt x="3185" y="12"/>
                    </a:lnTo>
                    <a:lnTo>
                      <a:pt x="3183" y="10"/>
                    </a:lnTo>
                    <a:lnTo>
                      <a:pt x="3180" y="9"/>
                    </a:lnTo>
                    <a:lnTo>
                      <a:pt x="3179" y="8"/>
                    </a:lnTo>
                    <a:lnTo>
                      <a:pt x="3179" y="6"/>
                    </a:lnTo>
                    <a:lnTo>
                      <a:pt x="3179" y="3"/>
                    </a:lnTo>
                    <a:lnTo>
                      <a:pt x="3180" y="1"/>
                    </a:lnTo>
                    <a:lnTo>
                      <a:pt x="3183" y="0"/>
                    </a:lnTo>
                    <a:lnTo>
                      <a:pt x="3185" y="0"/>
                    </a:lnTo>
                    <a:close/>
                    <a:moveTo>
                      <a:pt x="3323" y="0"/>
                    </a:moveTo>
                    <a:lnTo>
                      <a:pt x="3404" y="0"/>
                    </a:lnTo>
                    <a:lnTo>
                      <a:pt x="3405" y="0"/>
                    </a:lnTo>
                    <a:lnTo>
                      <a:pt x="3408" y="1"/>
                    </a:lnTo>
                    <a:lnTo>
                      <a:pt x="3409" y="3"/>
                    </a:lnTo>
                    <a:lnTo>
                      <a:pt x="3409" y="6"/>
                    </a:lnTo>
                    <a:lnTo>
                      <a:pt x="3409" y="8"/>
                    </a:lnTo>
                    <a:lnTo>
                      <a:pt x="3408" y="9"/>
                    </a:lnTo>
                    <a:lnTo>
                      <a:pt x="3405" y="10"/>
                    </a:lnTo>
                    <a:lnTo>
                      <a:pt x="3404" y="12"/>
                    </a:lnTo>
                    <a:lnTo>
                      <a:pt x="3323" y="12"/>
                    </a:lnTo>
                    <a:lnTo>
                      <a:pt x="3320" y="10"/>
                    </a:lnTo>
                    <a:lnTo>
                      <a:pt x="3319" y="9"/>
                    </a:lnTo>
                    <a:lnTo>
                      <a:pt x="3317" y="8"/>
                    </a:lnTo>
                    <a:lnTo>
                      <a:pt x="3317" y="6"/>
                    </a:lnTo>
                    <a:lnTo>
                      <a:pt x="3317" y="3"/>
                    </a:lnTo>
                    <a:lnTo>
                      <a:pt x="3319" y="1"/>
                    </a:lnTo>
                    <a:lnTo>
                      <a:pt x="3320" y="0"/>
                    </a:lnTo>
                    <a:lnTo>
                      <a:pt x="3323" y="0"/>
                    </a:lnTo>
                    <a:close/>
                    <a:moveTo>
                      <a:pt x="3461" y="0"/>
                    </a:moveTo>
                    <a:lnTo>
                      <a:pt x="3541" y="0"/>
                    </a:lnTo>
                    <a:lnTo>
                      <a:pt x="3544" y="0"/>
                    </a:lnTo>
                    <a:lnTo>
                      <a:pt x="3545" y="1"/>
                    </a:lnTo>
                    <a:lnTo>
                      <a:pt x="3547" y="3"/>
                    </a:lnTo>
                    <a:lnTo>
                      <a:pt x="3547" y="6"/>
                    </a:lnTo>
                    <a:lnTo>
                      <a:pt x="3547" y="8"/>
                    </a:lnTo>
                    <a:lnTo>
                      <a:pt x="3545" y="9"/>
                    </a:lnTo>
                    <a:lnTo>
                      <a:pt x="3544" y="10"/>
                    </a:lnTo>
                    <a:lnTo>
                      <a:pt x="3541" y="12"/>
                    </a:lnTo>
                    <a:lnTo>
                      <a:pt x="3461" y="12"/>
                    </a:lnTo>
                    <a:lnTo>
                      <a:pt x="3458" y="10"/>
                    </a:lnTo>
                    <a:lnTo>
                      <a:pt x="3457" y="9"/>
                    </a:lnTo>
                    <a:lnTo>
                      <a:pt x="3456" y="8"/>
                    </a:lnTo>
                    <a:lnTo>
                      <a:pt x="3456" y="6"/>
                    </a:lnTo>
                    <a:lnTo>
                      <a:pt x="3456" y="3"/>
                    </a:lnTo>
                    <a:lnTo>
                      <a:pt x="3457" y="1"/>
                    </a:lnTo>
                    <a:lnTo>
                      <a:pt x="3458" y="0"/>
                    </a:lnTo>
                    <a:lnTo>
                      <a:pt x="3461" y="0"/>
                    </a:lnTo>
                    <a:close/>
                    <a:moveTo>
                      <a:pt x="3599" y="0"/>
                    </a:moveTo>
                    <a:lnTo>
                      <a:pt x="3680" y="0"/>
                    </a:lnTo>
                    <a:lnTo>
                      <a:pt x="3682" y="0"/>
                    </a:lnTo>
                    <a:lnTo>
                      <a:pt x="3684" y="1"/>
                    </a:lnTo>
                    <a:lnTo>
                      <a:pt x="3685" y="3"/>
                    </a:lnTo>
                    <a:lnTo>
                      <a:pt x="3686" y="6"/>
                    </a:lnTo>
                    <a:lnTo>
                      <a:pt x="3685" y="8"/>
                    </a:lnTo>
                    <a:lnTo>
                      <a:pt x="3684" y="9"/>
                    </a:lnTo>
                    <a:lnTo>
                      <a:pt x="3682" y="10"/>
                    </a:lnTo>
                    <a:lnTo>
                      <a:pt x="3680" y="12"/>
                    </a:lnTo>
                    <a:lnTo>
                      <a:pt x="3599" y="12"/>
                    </a:lnTo>
                    <a:lnTo>
                      <a:pt x="3597" y="10"/>
                    </a:lnTo>
                    <a:lnTo>
                      <a:pt x="3594" y="9"/>
                    </a:lnTo>
                    <a:lnTo>
                      <a:pt x="3593" y="8"/>
                    </a:lnTo>
                    <a:lnTo>
                      <a:pt x="3593" y="6"/>
                    </a:lnTo>
                    <a:lnTo>
                      <a:pt x="3593" y="3"/>
                    </a:lnTo>
                    <a:lnTo>
                      <a:pt x="3594" y="1"/>
                    </a:lnTo>
                    <a:lnTo>
                      <a:pt x="3597" y="0"/>
                    </a:lnTo>
                    <a:lnTo>
                      <a:pt x="3599" y="0"/>
                    </a:lnTo>
                    <a:close/>
                    <a:moveTo>
                      <a:pt x="3738" y="0"/>
                    </a:moveTo>
                    <a:lnTo>
                      <a:pt x="3819" y="0"/>
                    </a:lnTo>
                    <a:lnTo>
                      <a:pt x="3820" y="0"/>
                    </a:lnTo>
                    <a:lnTo>
                      <a:pt x="3822" y="1"/>
                    </a:lnTo>
                    <a:lnTo>
                      <a:pt x="3823" y="3"/>
                    </a:lnTo>
                    <a:lnTo>
                      <a:pt x="3825" y="6"/>
                    </a:lnTo>
                    <a:lnTo>
                      <a:pt x="3823" y="8"/>
                    </a:lnTo>
                    <a:lnTo>
                      <a:pt x="3822" y="9"/>
                    </a:lnTo>
                    <a:lnTo>
                      <a:pt x="3820" y="10"/>
                    </a:lnTo>
                    <a:lnTo>
                      <a:pt x="3819" y="12"/>
                    </a:lnTo>
                    <a:lnTo>
                      <a:pt x="3738" y="12"/>
                    </a:lnTo>
                    <a:lnTo>
                      <a:pt x="3735" y="10"/>
                    </a:lnTo>
                    <a:lnTo>
                      <a:pt x="3733" y="9"/>
                    </a:lnTo>
                    <a:lnTo>
                      <a:pt x="3732" y="8"/>
                    </a:lnTo>
                    <a:lnTo>
                      <a:pt x="3732" y="6"/>
                    </a:lnTo>
                    <a:lnTo>
                      <a:pt x="3732" y="3"/>
                    </a:lnTo>
                    <a:lnTo>
                      <a:pt x="3733" y="1"/>
                    </a:lnTo>
                    <a:lnTo>
                      <a:pt x="3735" y="0"/>
                    </a:lnTo>
                    <a:lnTo>
                      <a:pt x="3738" y="0"/>
                    </a:lnTo>
                    <a:close/>
                    <a:moveTo>
                      <a:pt x="3876" y="0"/>
                    </a:moveTo>
                    <a:lnTo>
                      <a:pt x="3957" y="0"/>
                    </a:lnTo>
                    <a:lnTo>
                      <a:pt x="3958" y="0"/>
                    </a:lnTo>
                    <a:lnTo>
                      <a:pt x="3961" y="1"/>
                    </a:lnTo>
                    <a:lnTo>
                      <a:pt x="3962" y="3"/>
                    </a:lnTo>
                    <a:lnTo>
                      <a:pt x="3962" y="6"/>
                    </a:lnTo>
                    <a:lnTo>
                      <a:pt x="3962" y="8"/>
                    </a:lnTo>
                    <a:lnTo>
                      <a:pt x="3961" y="9"/>
                    </a:lnTo>
                    <a:lnTo>
                      <a:pt x="3958" y="10"/>
                    </a:lnTo>
                    <a:lnTo>
                      <a:pt x="3957" y="12"/>
                    </a:lnTo>
                    <a:lnTo>
                      <a:pt x="3876" y="12"/>
                    </a:lnTo>
                    <a:lnTo>
                      <a:pt x="3873" y="10"/>
                    </a:lnTo>
                    <a:lnTo>
                      <a:pt x="3872" y="9"/>
                    </a:lnTo>
                    <a:lnTo>
                      <a:pt x="3870" y="8"/>
                    </a:lnTo>
                    <a:lnTo>
                      <a:pt x="3870" y="6"/>
                    </a:lnTo>
                    <a:lnTo>
                      <a:pt x="3870" y="3"/>
                    </a:lnTo>
                    <a:lnTo>
                      <a:pt x="3872" y="1"/>
                    </a:lnTo>
                    <a:lnTo>
                      <a:pt x="3873" y="0"/>
                    </a:lnTo>
                    <a:lnTo>
                      <a:pt x="3876" y="0"/>
                    </a:lnTo>
                    <a:close/>
                    <a:moveTo>
                      <a:pt x="4014" y="0"/>
                    </a:moveTo>
                    <a:lnTo>
                      <a:pt x="4094" y="0"/>
                    </a:lnTo>
                    <a:lnTo>
                      <a:pt x="4097" y="0"/>
                    </a:lnTo>
                    <a:lnTo>
                      <a:pt x="4098" y="1"/>
                    </a:lnTo>
                    <a:lnTo>
                      <a:pt x="4100" y="3"/>
                    </a:lnTo>
                    <a:lnTo>
                      <a:pt x="4100" y="6"/>
                    </a:lnTo>
                    <a:lnTo>
                      <a:pt x="4100" y="8"/>
                    </a:lnTo>
                    <a:lnTo>
                      <a:pt x="4098" y="9"/>
                    </a:lnTo>
                    <a:lnTo>
                      <a:pt x="4097" y="10"/>
                    </a:lnTo>
                    <a:lnTo>
                      <a:pt x="4094" y="12"/>
                    </a:lnTo>
                    <a:lnTo>
                      <a:pt x="4014" y="12"/>
                    </a:lnTo>
                    <a:lnTo>
                      <a:pt x="4011" y="10"/>
                    </a:lnTo>
                    <a:lnTo>
                      <a:pt x="4010" y="9"/>
                    </a:lnTo>
                    <a:lnTo>
                      <a:pt x="4009" y="8"/>
                    </a:lnTo>
                    <a:lnTo>
                      <a:pt x="4009" y="6"/>
                    </a:lnTo>
                    <a:lnTo>
                      <a:pt x="4009" y="3"/>
                    </a:lnTo>
                    <a:lnTo>
                      <a:pt x="4010" y="1"/>
                    </a:lnTo>
                    <a:lnTo>
                      <a:pt x="4011" y="0"/>
                    </a:lnTo>
                    <a:lnTo>
                      <a:pt x="4014" y="0"/>
                    </a:lnTo>
                    <a:close/>
                    <a:moveTo>
                      <a:pt x="4152" y="0"/>
                    </a:moveTo>
                    <a:lnTo>
                      <a:pt x="4233" y="0"/>
                    </a:lnTo>
                    <a:lnTo>
                      <a:pt x="4235" y="0"/>
                    </a:lnTo>
                    <a:lnTo>
                      <a:pt x="4236" y="1"/>
                    </a:lnTo>
                    <a:lnTo>
                      <a:pt x="4238" y="3"/>
                    </a:lnTo>
                    <a:lnTo>
                      <a:pt x="4239" y="6"/>
                    </a:lnTo>
                    <a:lnTo>
                      <a:pt x="4238" y="8"/>
                    </a:lnTo>
                    <a:lnTo>
                      <a:pt x="4236" y="9"/>
                    </a:lnTo>
                    <a:lnTo>
                      <a:pt x="4235" y="10"/>
                    </a:lnTo>
                    <a:lnTo>
                      <a:pt x="4233" y="12"/>
                    </a:lnTo>
                    <a:lnTo>
                      <a:pt x="4152" y="12"/>
                    </a:lnTo>
                    <a:lnTo>
                      <a:pt x="4150" y="10"/>
                    </a:lnTo>
                    <a:lnTo>
                      <a:pt x="4147" y="9"/>
                    </a:lnTo>
                    <a:lnTo>
                      <a:pt x="4146" y="8"/>
                    </a:lnTo>
                    <a:lnTo>
                      <a:pt x="4146" y="6"/>
                    </a:lnTo>
                    <a:lnTo>
                      <a:pt x="4146" y="3"/>
                    </a:lnTo>
                    <a:lnTo>
                      <a:pt x="4147" y="1"/>
                    </a:lnTo>
                    <a:lnTo>
                      <a:pt x="4150" y="0"/>
                    </a:lnTo>
                    <a:lnTo>
                      <a:pt x="4152" y="0"/>
                    </a:lnTo>
                    <a:close/>
                    <a:moveTo>
                      <a:pt x="4291" y="0"/>
                    </a:moveTo>
                    <a:lnTo>
                      <a:pt x="4371" y="0"/>
                    </a:lnTo>
                    <a:lnTo>
                      <a:pt x="4373" y="0"/>
                    </a:lnTo>
                    <a:lnTo>
                      <a:pt x="4375" y="1"/>
                    </a:lnTo>
                    <a:lnTo>
                      <a:pt x="4376" y="3"/>
                    </a:lnTo>
                    <a:lnTo>
                      <a:pt x="4377" y="6"/>
                    </a:lnTo>
                    <a:lnTo>
                      <a:pt x="4376" y="8"/>
                    </a:lnTo>
                    <a:lnTo>
                      <a:pt x="4375" y="9"/>
                    </a:lnTo>
                    <a:lnTo>
                      <a:pt x="4373" y="10"/>
                    </a:lnTo>
                    <a:lnTo>
                      <a:pt x="4371" y="12"/>
                    </a:lnTo>
                    <a:lnTo>
                      <a:pt x="4291" y="12"/>
                    </a:lnTo>
                    <a:lnTo>
                      <a:pt x="4288" y="10"/>
                    </a:lnTo>
                    <a:lnTo>
                      <a:pt x="4286" y="9"/>
                    </a:lnTo>
                    <a:lnTo>
                      <a:pt x="4285" y="8"/>
                    </a:lnTo>
                    <a:lnTo>
                      <a:pt x="4285" y="6"/>
                    </a:lnTo>
                    <a:lnTo>
                      <a:pt x="4285" y="3"/>
                    </a:lnTo>
                    <a:lnTo>
                      <a:pt x="4286" y="1"/>
                    </a:lnTo>
                    <a:lnTo>
                      <a:pt x="4288" y="0"/>
                    </a:lnTo>
                    <a:lnTo>
                      <a:pt x="4291" y="0"/>
                    </a:lnTo>
                    <a:close/>
                    <a:moveTo>
                      <a:pt x="4429" y="0"/>
                    </a:moveTo>
                    <a:lnTo>
                      <a:pt x="4510" y="0"/>
                    </a:lnTo>
                    <a:lnTo>
                      <a:pt x="4511" y="0"/>
                    </a:lnTo>
                    <a:lnTo>
                      <a:pt x="4514" y="1"/>
                    </a:lnTo>
                    <a:lnTo>
                      <a:pt x="4515" y="3"/>
                    </a:lnTo>
                    <a:lnTo>
                      <a:pt x="4515" y="6"/>
                    </a:lnTo>
                    <a:lnTo>
                      <a:pt x="4515" y="8"/>
                    </a:lnTo>
                    <a:lnTo>
                      <a:pt x="4514" y="9"/>
                    </a:lnTo>
                    <a:lnTo>
                      <a:pt x="4511" y="10"/>
                    </a:lnTo>
                    <a:lnTo>
                      <a:pt x="4510" y="12"/>
                    </a:lnTo>
                    <a:lnTo>
                      <a:pt x="4429" y="12"/>
                    </a:lnTo>
                    <a:lnTo>
                      <a:pt x="4426" y="10"/>
                    </a:lnTo>
                    <a:lnTo>
                      <a:pt x="4424" y="9"/>
                    </a:lnTo>
                    <a:lnTo>
                      <a:pt x="4423" y="8"/>
                    </a:lnTo>
                    <a:lnTo>
                      <a:pt x="4423" y="6"/>
                    </a:lnTo>
                    <a:lnTo>
                      <a:pt x="4423" y="3"/>
                    </a:lnTo>
                    <a:lnTo>
                      <a:pt x="4424" y="1"/>
                    </a:lnTo>
                    <a:lnTo>
                      <a:pt x="4426" y="0"/>
                    </a:lnTo>
                    <a:lnTo>
                      <a:pt x="4429" y="0"/>
                    </a:lnTo>
                    <a:close/>
                    <a:moveTo>
                      <a:pt x="4567" y="0"/>
                    </a:moveTo>
                    <a:lnTo>
                      <a:pt x="4647" y="0"/>
                    </a:lnTo>
                    <a:lnTo>
                      <a:pt x="4650" y="0"/>
                    </a:lnTo>
                    <a:lnTo>
                      <a:pt x="4651" y="1"/>
                    </a:lnTo>
                    <a:lnTo>
                      <a:pt x="4653" y="3"/>
                    </a:lnTo>
                    <a:lnTo>
                      <a:pt x="4653" y="6"/>
                    </a:lnTo>
                    <a:lnTo>
                      <a:pt x="4653" y="8"/>
                    </a:lnTo>
                    <a:lnTo>
                      <a:pt x="4651" y="9"/>
                    </a:lnTo>
                    <a:lnTo>
                      <a:pt x="4650" y="10"/>
                    </a:lnTo>
                    <a:lnTo>
                      <a:pt x="4647" y="12"/>
                    </a:lnTo>
                    <a:lnTo>
                      <a:pt x="4567" y="12"/>
                    </a:lnTo>
                    <a:lnTo>
                      <a:pt x="4564" y="10"/>
                    </a:lnTo>
                    <a:lnTo>
                      <a:pt x="4563" y="9"/>
                    </a:lnTo>
                    <a:lnTo>
                      <a:pt x="4562" y="8"/>
                    </a:lnTo>
                    <a:lnTo>
                      <a:pt x="4562" y="6"/>
                    </a:lnTo>
                    <a:lnTo>
                      <a:pt x="4562" y="3"/>
                    </a:lnTo>
                    <a:lnTo>
                      <a:pt x="4563" y="1"/>
                    </a:lnTo>
                    <a:lnTo>
                      <a:pt x="4564" y="0"/>
                    </a:lnTo>
                    <a:lnTo>
                      <a:pt x="4567" y="0"/>
                    </a:lnTo>
                    <a:close/>
                    <a:moveTo>
                      <a:pt x="4705" y="0"/>
                    </a:moveTo>
                    <a:lnTo>
                      <a:pt x="4786" y="0"/>
                    </a:lnTo>
                    <a:lnTo>
                      <a:pt x="4788" y="0"/>
                    </a:lnTo>
                    <a:lnTo>
                      <a:pt x="4789" y="1"/>
                    </a:lnTo>
                    <a:lnTo>
                      <a:pt x="4791" y="3"/>
                    </a:lnTo>
                    <a:lnTo>
                      <a:pt x="4792" y="6"/>
                    </a:lnTo>
                    <a:lnTo>
                      <a:pt x="4791" y="8"/>
                    </a:lnTo>
                    <a:lnTo>
                      <a:pt x="4789" y="9"/>
                    </a:lnTo>
                    <a:lnTo>
                      <a:pt x="4788" y="10"/>
                    </a:lnTo>
                    <a:lnTo>
                      <a:pt x="4786" y="12"/>
                    </a:lnTo>
                    <a:lnTo>
                      <a:pt x="4705" y="12"/>
                    </a:lnTo>
                    <a:lnTo>
                      <a:pt x="4703" y="10"/>
                    </a:lnTo>
                    <a:lnTo>
                      <a:pt x="4700" y="9"/>
                    </a:lnTo>
                    <a:lnTo>
                      <a:pt x="4699" y="8"/>
                    </a:lnTo>
                    <a:lnTo>
                      <a:pt x="4699" y="6"/>
                    </a:lnTo>
                    <a:lnTo>
                      <a:pt x="4699" y="3"/>
                    </a:lnTo>
                    <a:lnTo>
                      <a:pt x="4700" y="1"/>
                    </a:lnTo>
                    <a:lnTo>
                      <a:pt x="4703" y="0"/>
                    </a:lnTo>
                    <a:lnTo>
                      <a:pt x="4705" y="0"/>
                    </a:lnTo>
                    <a:close/>
                    <a:moveTo>
                      <a:pt x="4844" y="0"/>
                    </a:moveTo>
                    <a:lnTo>
                      <a:pt x="4924" y="0"/>
                    </a:lnTo>
                    <a:lnTo>
                      <a:pt x="4926" y="0"/>
                    </a:lnTo>
                    <a:lnTo>
                      <a:pt x="4928" y="1"/>
                    </a:lnTo>
                    <a:lnTo>
                      <a:pt x="4929" y="3"/>
                    </a:lnTo>
                    <a:lnTo>
                      <a:pt x="4930" y="6"/>
                    </a:lnTo>
                    <a:lnTo>
                      <a:pt x="4929" y="8"/>
                    </a:lnTo>
                    <a:lnTo>
                      <a:pt x="4928" y="9"/>
                    </a:lnTo>
                    <a:lnTo>
                      <a:pt x="4926" y="10"/>
                    </a:lnTo>
                    <a:lnTo>
                      <a:pt x="4924" y="12"/>
                    </a:lnTo>
                    <a:lnTo>
                      <a:pt x="4844" y="12"/>
                    </a:lnTo>
                    <a:lnTo>
                      <a:pt x="4841" y="10"/>
                    </a:lnTo>
                    <a:lnTo>
                      <a:pt x="4839" y="9"/>
                    </a:lnTo>
                    <a:lnTo>
                      <a:pt x="4838" y="8"/>
                    </a:lnTo>
                    <a:lnTo>
                      <a:pt x="4838" y="6"/>
                    </a:lnTo>
                    <a:lnTo>
                      <a:pt x="4838" y="3"/>
                    </a:lnTo>
                    <a:lnTo>
                      <a:pt x="4839" y="1"/>
                    </a:lnTo>
                    <a:lnTo>
                      <a:pt x="4841" y="0"/>
                    </a:lnTo>
                    <a:lnTo>
                      <a:pt x="4844" y="0"/>
                    </a:lnTo>
                    <a:close/>
                    <a:moveTo>
                      <a:pt x="4982" y="0"/>
                    </a:moveTo>
                    <a:lnTo>
                      <a:pt x="5063" y="0"/>
                    </a:lnTo>
                    <a:lnTo>
                      <a:pt x="5064" y="0"/>
                    </a:lnTo>
                    <a:lnTo>
                      <a:pt x="5066" y="1"/>
                    </a:lnTo>
                    <a:lnTo>
                      <a:pt x="5068" y="3"/>
                    </a:lnTo>
                    <a:lnTo>
                      <a:pt x="5068" y="6"/>
                    </a:lnTo>
                    <a:lnTo>
                      <a:pt x="5068" y="8"/>
                    </a:lnTo>
                    <a:lnTo>
                      <a:pt x="5066" y="9"/>
                    </a:lnTo>
                    <a:lnTo>
                      <a:pt x="5064" y="10"/>
                    </a:lnTo>
                    <a:lnTo>
                      <a:pt x="5063" y="12"/>
                    </a:lnTo>
                    <a:lnTo>
                      <a:pt x="4982" y="12"/>
                    </a:lnTo>
                    <a:lnTo>
                      <a:pt x="4979" y="10"/>
                    </a:lnTo>
                    <a:lnTo>
                      <a:pt x="4977" y="9"/>
                    </a:lnTo>
                    <a:lnTo>
                      <a:pt x="4976" y="8"/>
                    </a:lnTo>
                    <a:lnTo>
                      <a:pt x="4976" y="6"/>
                    </a:lnTo>
                    <a:lnTo>
                      <a:pt x="4976" y="3"/>
                    </a:lnTo>
                    <a:lnTo>
                      <a:pt x="4977" y="1"/>
                    </a:lnTo>
                    <a:lnTo>
                      <a:pt x="4979" y="0"/>
                    </a:lnTo>
                    <a:lnTo>
                      <a:pt x="4982" y="0"/>
                    </a:lnTo>
                    <a:close/>
                    <a:moveTo>
                      <a:pt x="5119" y="0"/>
                    </a:moveTo>
                    <a:lnTo>
                      <a:pt x="5200" y="0"/>
                    </a:lnTo>
                    <a:lnTo>
                      <a:pt x="5203" y="0"/>
                    </a:lnTo>
                    <a:lnTo>
                      <a:pt x="5204" y="1"/>
                    </a:lnTo>
                    <a:lnTo>
                      <a:pt x="5206" y="3"/>
                    </a:lnTo>
                    <a:lnTo>
                      <a:pt x="5206" y="6"/>
                    </a:lnTo>
                    <a:lnTo>
                      <a:pt x="5206" y="8"/>
                    </a:lnTo>
                    <a:lnTo>
                      <a:pt x="5204" y="9"/>
                    </a:lnTo>
                    <a:lnTo>
                      <a:pt x="5203" y="10"/>
                    </a:lnTo>
                    <a:lnTo>
                      <a:pt x="5200" y="12"/>
                    </a:lnTo>
                    <a:lnTo>
                      <a:pt x="5119" y="12"/>
                    </a:lnTo>
                    <a:lnTo>
                      <a:pt x="5117" y="10"/>
                    </a:lnTo>
                    <a:lnTo>
                      <a:pt x="5116" y="9"/>
                    </a:lnTo>
                    <a:lnTo>
                      <a:pt x="5115" y="8"/>
                    </a:lnTo>
                    <a:lnTo>
                      <a:pt x="5115" y="6"/>
                    </a:lnTo>
                    <a:lnTo>
                      <a:pt x="5115" y="3"/>
                    </a:lnTo>
                    <a:lnTo>
                      <a:pt x="5116" y="1"/>
                    </a:lnTo>
                    <a:lnTo>
                      <a:pt x="5117" y="0"/>
                    </a:lnTo>
                    <a:lnTo>
                      <a:pt x="5119" y="0"/>
                    </a:lnTo>
                    <a:close/>
                    <a:moveTo>
                      <a:pt x="5258" y="0"/>
                    </a:moveTo>
                    <a:lnTo>
                      <a:pt x="5339" y="0"/>
                    </a:lnTo>
                    <a:lnTo>
                      <a:pt x="5341" y="0"/>
                    </a:lnTo>
                    <a:lnTo>
                      <a:pt x="5342" y="1"/>
                    </a:lnTo>
                    <a:lnTo>
                      <a:pt x="5343" y="3"/>
                    </a:lnTo>
                    <a:lnTo>
                      <a:pt x="5345" y="6"/>
                    </a:lnTo>
                    <a:lnTo>
                      <a:pt x="5343" y="8"/>
                    </a:lnTo>
                    <a:lnTo>
                      <a:pt x="5342" y="9"/>
                    </a:lnTo>
                    <a:lnTo>
                      <a:pt x="5341" y="10"/>
                    </a:lnTo>
                    <a:lnTo>
                      <a:pt x="5339" y="12"/>
                    </a:lnTo>
                    <a:lnTo>
                      <a:pt x="5258" y="12"/>
                    </a:lnTo>
                    <a:lnTo>
                      <a:pt x="5256" y="10"/>
                    </a:lnTo>
                    <a:lnTo>
                      <a:pt x="5253" y="9"/>
                    </a:lnTo>
                    <a:lnTo>
                      <a:pt x="5252" y="8"/>
                    </a:lnTo>
                    <a:lnTo>
                      <a:pt x="5252" y="6"/>
                    </a:lnTo>
                    <a:lnTo>
                      <a:pt x="5252" y="3"/>
                    </a:lnTo>
                    <a:lnTo>
                      <a:pt x="5253" y="1"/>
                    </a:lnTo>
                    <a:lnTo>
                      <a:pt x="5256" y="0"/>
                    </a:lnTo>
                    <a:lnTo>
                      <a:pt x="5258" y="0"/>
                    </a:lnTo>
                    <a:close/>
                    <a:moveTo>
                      <a:pt x="5396" y="0"/>
                    </a:moveTo>
                    <a:lnTo>
                      <a:pt x="5477" y="0"/>
                    </a:lnTo>
                    <a:lnTo>
                      <a:pt x="5478" y="0"/>
                    </a:lnTo>
                    <a:lnTo>
                      <a:pt x="5481" y="1"/>
                    </a:lnTo>
                    <a:lnTo>
                      <a:pt x="5482" y="3"/>
                    </a:lnTo>
                    <a:lnTo>
                      <a:pt x="5483" y="6"/>
                    </a:lnTo>
                    <a:lnTo>
                      <a:pt x="5482" y="8"/>
                    </a:lnTo>
                    <a:lnTo>
                      <a:pt x="5481" y="9"/>
                    </a:lnTo>
                    <a:lnTo>
                      <a:pt x="5478" y="10"/>
                    </a:lnTo>
                    <a:lnTo>
                      <a:pt x="5477" y="12"/>
                    </a:lnTo>
                    <a:lnTo>
                      <a:pt x="5396" y="12"/>
                    </a:lnTo>
                    <a:lnTo>
                      <a:pt x="5394" y="10"/>
                    </a:lnTo>
                    <a:lnTo>
                      <a:pt x="5392" y="9"/>
                    </a:lnTo>
                    <a:lnTo>
                      <a:pt x="5390" y="8"/>
                    </a:lnTo>
                    <a:lnTo>
                      <a:pt x="5390" y="6"/>
                    </a:lnTo>
                    <a:lnTo>
                      <a:pt x="5390" y="3"/>
                    </a:lnTo>
                    <a:lnTo>
                      <a:pt x="5392" y="1"/>
                    </a:lnTo>
                    <a:lnTo>
                      <a:pt x="5394" y="0"/>
                    </a:lnTo>
                    <a:lnTo>
                      <a:pt x="5396" y="0"/>
                    </a:lnTo>
                    <a:close/>
                    <a:moveTo>
                      <a:pt x="5535" y="0"/>
                    </a:moveTo>
                    <a:lnTo>
                      <a:pt x="5616" y="0"/>
                    </a:lnTo>
                    <a:lnTo>
                      <a:pt x="5617" y="0"/>
                    </a:lnTo>
                    <a:lnTo>
                      <a:pt x="5619" y="1"/>
                    </a:lnTo>
                    <a:lnTo>
                      <a:pt x="5621" y="3"/>
                    </a:lnTo>
                    <a:lnTo>
                      <a:pt x="5621" y="6"/>
                    </a:lnTo>
                    <a:lnTo>
                      <a:pt x="5621" y="8"/>
                    </a:lnTo>
                    <a:lnTo>
                      <a:pt x="5619" y="9"/>
                    </a:lnTo>
                    <a:lnTo>
                      <a:pt x="5617" y="10"/>
                    </a:lnTo>
                    <a:lnTo>
                      <a:pt x="5616" y="12"/>
                    </a:lnTo>
                    <a:lnTo>
                      <a:pt x="5535" y="12"/>
                    </a:lnTo>
                    <a:lnTo>
                      <a:pt x="5531" y="10"/>
                    </a:lnTo>
                    <a:lnTo>
                      <a:pt x="5530" y="9"/>
                    </a:lnTo>
                    <a:lnTo>
                      <a:pt x="5529" y="8"/>
                    </a:lnTo>
                    <a:lnTo>
                      <a:pt x="5529" y="6"/>
                    </a:lnTo>
                    <a:lnTo>
                      <a:pt x="5529" y="3"/>
                    </a:lnTo>
                    <a:lnTo>
                      <a:pt x="5530" y="1"/>
                    </a:lnTo>
                    <a:lnTo>
                      <a:pt x="5531" y="0"/>
                    </a:lnTo>
                    <a:lnTo>
                      <a:pt x="5535" y="0"/>
                    </a:lnTo>
                    <a:close/>
                    <a:moveTo>
                      <a:pt x="5672" y="0"/>
                    </a:moveTo>
                    <a:lnTo>
                      <a:pt x="5753" y="0"/>
                    </a:lnTo>
                    <a:lnTo>
                      <a:pt x="5755" y="0"/>
                    </a:lnTo>
                    <a:lnTo>
                      <a:pt x="5757" y="1"/>
                    </a:lnTo>
                    <a:lnTo>
                      <a:pt x="5759" y="3"/>
                    </a:lnTo>
                    <a:lnTo>
                      <a:pt x="5759" y="6"/>
                    </a:lnTo>
                    <a:lnTo>
                      <a:pt x="5759" y="8"/>
                    </a:lnTo>
                    <a:lnTo>
                      <a:pt x="5757" y="9"/>
                    </a:lnTo>
                    <a:lnTo>
                      <a:pt x="5755" y="10"/>
                    </a:lnTo>
                    <a:lnTo>
                      <a:pt x="5753" y="12"/>
                    </a:lnTo>
                    <a:lnTo>
                      <a:pt x="5672" y="12"/>
                    </a:lnTo>
                    <a:lnTo>
                      <a:pt x="5670" y="10"/>
                    </a:lnTo>
                    <a:lnTo>
                      <a:pt x="5669" y="9"/>
                    </a:lnTo>
                    <a:lnTo>
                      <a:pt x="5668" y="8"/>
                    </a:lnTo>
                    <a:lnTo>
                      <a:pt x="5668" y="6"/>
                    </a:lnTo>
                    <a:lnTo>
                      <a:pt x="5668" y="3"/>
                    </a:lnTo>
                    <a:lnTo>
                      <a:pt x="5669" y="1"/>
                    </a:lnTo>
                    <a:lnTo>
                      <a:pt x="5670" y="0"/>
                    </a:lnTo>
                    <a:lnTo>
                      <a:pt x="5672" y="0"/>
                    </a:lnTo>
                    <a:close/>
                    <a:moveTo>
                      <a:pt x="5811" y="0"/>
                    </a:moveTo>
                    <a:lnTo>
                      <a:pt x="5892" y="0"/>
                    </a:lnTo>
                    <a:lnTo>
                      <a:pt x="5894" y="0"/>
                    </a:lnTo>
                    <a:lnTo>
                      <a:pt x="5895" y="1"/>
                    </a:lnTo>
                    <a:lnTo>
                      <a:pt x="5896" y="3"/>
                    </a:lnTo>
                    <a:lnTo>
                      <a:pt x="5898" y="6"/>
                    </a:lnTo>
                    <a:lnTo>
                      <a:pt x="5896" y="8"/>
                    </a:lnTo>
                    <a:lnTo>
                      <a:pt x="5895" y="9"/>
                    </a:lnTo>
                    <a:lnTo>
                      <a:pt x="5894" y="10"/>
                    </a:lnTo>
                    <a:lnTo>
                      <a:pt x="5892" y="12"/>
                    </a:lnTo>
                    <a:lnTo>
                      <a:pt x="5811" y="12"/>
                    </a:lnTo>
                    <a:lnTo>
                      <a:pt x="5808" y="10"/>
                    </a:lnTo>
                    <a:lnTo>
                      <a:pt x="5806" y="9"/>
                    </a:lnTo>
                    <a:lnTo>
                      <a:pt x="5805" y="8"/>
                    </a:lnTo>
                    <a:lnTo>
                      <a:pt x="5805" y="6"/>
                    </a:lnTo>
                    <a:lnTo>
                      <a:pt x="5805" y="3"/>
                    </a:lnTo>
                    <a:lnTo>
                      <a:pt x="5806" y="1"/>
                    </a:lnTo>
                    <a:lnTo>
                      <a:pt x="5808" y="0"/>
                    </a:lnTo>
                    <a:lnTo>
                      <a:pt x="5811" y="0"/>
                    </a:lnTo>
                    <a:close/>
                    <a:moveTo>
                      <a:pt x="5949" y="0"/>
                    </a:moveTo>
                    <a:lnTo>
                      <a:pt x="6030" y="0"/>
                    </a:lnTo>
                    <a:lnTo>
                      <a:pt x="6031" y="0"/>
                    </a:lnTo>
                    <a:lnTo>
                      <a:pt x="6034" y="1"/>
                    </a:lnTo>
                    <a:lnTo>
                      <a:pt x="6035" y="3"/>
                    </a:lnTo>
                    <a:lnTo>
                      <a:pt x="6036" y="6"/>
                    </a:lnTo>
                    <a:lnTo>
                      <a:pt x="6035" y="8"/>
                    </a:lnTo>
                    <a:lnTo>
                      <a:pt x="6034" y="9"/>
                    </a:lnTo>
                    <a:lnTo>
                      <a:pt x="6031" y="10"/>
                    </a:lnTo>
                    <a:lnTo>
                      <a:pt x="6030" y="12"/>
                    </a:lnTo>
                    <a:lnTo>
                      <a:pt x="5949" y="12"/>
                    </a:lnTo>
                    <a:lnTo>
                      <a:pt x="5947" y="10"/>
                    </a:lnTo>
                    <a:lnTo>
                      <a:pt x="5945" y="9"/>
                    </a:lnTo>
                    <a:lnTo>
                      <a:pt x="5943" y="8"/>
                    </a:lnTo>
                    <a:lnTo>
                      <a:pt x="5943" y="6"/>
                    </a:lnTo>
                    <a:lnTo>
                      <a:pt x="5943" y="3"/>
                    </a:lnTo>
                    <a:lnTo>
                      <a:pt x="5945" y="1"/>
                    </a:lnTo>
                    <a:lnTo>
                      <a:pt x="5947" y="0"/>
                    </a:lnTo>
                    <a:lnTo>
                      <a:pt x="5949" y="0"/>
                    </a:lnTo>
                    <a:close/>
                    <a:moveTo>
                      <a:pt x="6088" y="0"/>
                    </a:moveTo>
                    <a:lnTo>
                      <a:pt x="6169" y="0"/>
                    </a:lnTo>
                    <a:lnTo>
                      <a:pt x="6170" y="0"/>
                    </a:lnTo>
                    <a:lnTo>
                      <a:pt x="6172" y="1"/>
                    </a:lnTo>
                    <a:lnTo>
                      <a:pt x="6173" y="3"/>
                    </a:lnTo>
                    <a:lnTo>
                      <a:pt x="6173" y="6"/>
                    </a:lnTo>
                    <a:lnTo>
                      <a:pt x="6173" y="8"/>
                    </a:lnTo>
                    <a:lnTo>
                      <a:pt x="6172" y="9"/>
                    </a:lnTo>
                    <a:lnTo>
                      <a:pt x="6170" y="10"/>
                    </a:lnTo>
                    <a:lnTo>
                      <a:pt x="6169" y="12"/>
                    </a:lnTo>
                    <a:lnTo>
                      <a:pt x="6088" y="12"/>
                    </a:lnTo>
                    <a:lnTo>
                      <a:pt x="6084" y="10"/>
                    </a:lnTo>
                    <a:lnTo>
                      <a:pt x="6083" y="9"/>
                    </a:lnTo>
                    <a:lnTo>
                      <a:pt x="6082" y="8"/>
                    </a:lnTo>
                    <a:lnTo>
                      <a:pt x="6082" y="6"/>
                    </a:lnTo>
                    <a:lnTo>
                      <a:pt x="6082" y="3"/>
                    </a:lnTo>
                    <a:lnTo>
                      <a:pt x="6083" y="1"/>
                    </a:lnTo>
                    <a:lnTo>
                      <a:pt x="6084" y="0"/>
                    </a:lnTo>
                    <a:lnTo>
                      <a:pt x="6088" y="0"/>
                    </a:lnTo>
                    <a:close/>
                    <a:moveTo>
                      <a:pt x="6225" y="0"/>
                    </a:moveTo>
                    <a:lnTo>
                      <a:pt x="6306" y="0"/>
                    </a:lnTo>
                    <a:lnTo>
                      <a:pt x="6308" y="0"/>
                    </a:lnTo>
                    <a:lnTo>
                      <a:pt x="6310" y="1"/>
                    </a:lnTo>
                    <a:lnTo>
                      <a:pt x="6312" y="3"/>
                    </a:lnTo>
                    <a:lnTo>
                      <a:pt x="6312" y="6"/>
                    </a:lnTo>
                    <a:lnTo>
                      <a:pt x="6312" y="8"/>
                    </a:lnTo>
                    <a:lnTo>
                      <a:pt x="6310" y="9"/>
                    </a:lnTo>
                    <a:lnTo>
                      <a:pt x="6308" y="10"/>
                    </a:lnTo>
                    <a:lnTo>
                      <a:pt x="6306" y="12"/>
                    </a:lnTo>
                    <a:lnTo>
                      <a:pt x="6225" y="12"/>
                    </a:lnTo>
                    <a:lnTo>
                      <a:pt x="6223" y="10"/>
                    </a:lnTo>
                    <a:lnTo>
                      <a:pt x="6222" y="9"/>
                    </a:lnTo>
                    <a:lnTo>
                      <a:pt x="6220" y="8"/>
                    </a:lnTo>
                    <a:lnTo>
                      <a:pt x="6220" y="6"/>
                    </a:lnTo>
                    <a:lnTo>
                      <a:pt x="6220" y="3"/>
                    </a:lnTo>
                    <a:lnTo>
                      <a:pt x="6222" y="1"/>
                    </a:lnTo>
                    <a:lnTo>
                      <a:pt x="6223" y="0"/>
                    </a:lnTo>
                    <a:lnTo>
                      <a:pt x="6225" y="0"/>
                    </a:lnTo>
                    <a:close/>
                    <a:moveTo>
                      <a:pt x="6364" y="0"/>
                    </a:moveTo>
                    <a:lnTo>
                      <a:pt x="6444" y="0"/>
                    </a:lnTo>
                    <a:lnTo>
                      <a:pt x="6447" y="0"/>
                    </a:lnTo>
                    <a:lnTo>
                      <a:pt x="6448" y="1"/>
                    </a:lnTo>
                    <a:lnTo>
                      <a:pt x="6449" y="3"/>
                    </a:lnTo>
                    <a:lnTo>
                      <a:pt x="6450" y="6"/>
                    </a:lnTo>
                    <a:lnTo>
                      <a:pt x="6449" y="8"/>
                    </a:lnTo>
                    <a:lnTo>
                      <a:pt x="6448" y="9"/>
                    </a:lnTo>
                    <a:lnTo>
                      <a:pt x="6447" y="10"/>
                    </a:lnTo>
                    <a:lnTo>
                      <a:pt x="6444" y="12"/>
                    </a:lnTo>
                    <a:lnTo>
                      <a:pt x="6364" y="12"/>
                    </a:lnTo>
                    <a:lnTo>
                      <a:pt x="6361" y="10"/>
                    </a:lnTo>
                    <a:lnTo>
                      <a:pt x="6359" y="9"/>
                    </a:lnTo>
                    <a:lnTo>
                      <a:pt x="6358" y="8"/>
                    </a:lnTo>
                    <a:lnTo>
                      <a:pt x="6358" y="6"/>
                    </a:lnTo>
                    <a:lnTo>
                      <a:pt x="6358" y="3"/>
                    </a:lnTo>
                    <a:lnTo>
                      <a:pt x="6359" y="1"/>
                    </a:lnTo>
                    <a:lnTo>
                      <a:pt x="6361" y="0"/>
                    </a:lnTo>
                    <a:lnTo>
                      <a:pt x="6364" y="0"/>
                    </a:lnTo>
                    <a:close/>
                    <a:moveTo>
                      <a:pt x="6502" y="0"/>
                    </a:moveTo>
                    <a:lnTo>
                      <a:pt x="6583" y="0"/>
                    </a:lnTo>
                    <a:lnTo>
                      <a:pt x="6584" y="0"/>
                    </a:lnTo>
                    <a:lnTo>
                      <a:pt x="6587" y="1"/>
                    </a:lnTo>
                    <a:lnTo>
                      <a:pt x="6588" y="3"/>
                    </a:lnTo>
                    <a:lnTo>
                      <a:pt x="6589" y="6"/>
                    </a:lnTo>
                    <a:lnTo>
                      <a:pt x="6588" y="8"/>
                    </a:lnTo>
                    <a:lnTo>
                      <a:pt x="6587" y="9"/>
                    </a:lnTo>
                    <a:lnTo>
                      <a:pt x="6584" y="10"/>
                    </a:lnTo>
                    <a:lnTo>
                      <a:pt x="6583" y="12"/>
                    </a:lnTo>
                    <a:lnTo>
                      <a:pt x="6502" y="12"/>
                    </a:lnTo>
                    <a:lnTo>
                      <a:pt x="6500" y="10"/>
                    </a:lnTo>
                    <a:lnTo>
                      <a:pt x="6497" y="9"/>
                    </a:lnTo>
                    <a:lnTo>
                      <a:pt x="6496" y="8"/>
                    </a:lnTo>
                    <a:lnTo>
                      <a:pt x="6496" y="6"/>
                    </a:lnTo>
                    <a:lnTo>
                      <a:pt x="6496" y="3"/>
                    </a:lnTo>
                    <a:lnTo>
                      <a:pt x="6497" y="1"/>
                    </a:lnTo>
                    <a:lnTo>
                      <a:pt x="6500" y="0"/>
                    </a:lnTo>
                    <a:lnTo>
                      <a:pt x="6502" y="0"/>
                    </a:lnTo>
                    <a:close/>
                    <a:moveTo>
                      <a:pt x="6641" y="0"/>
                    </a:moveTo>
                    <a:lnTo>
                      <a:pt x="6722" y="0"/>
                    </a:lnTo>
                    <a:lnTo>
                      <a:pt x="6723" y="0"/>
                    </a:lnTo>
                    <a:lnTo>
                      <a:pt x="6725" y="1"/>
                    </a:lnTo>
                    <a:lnTo>
                      <a:pt x="6726" y="3"/>
                    </a:lnTo>
                    <a:lnTo>
                      <a:pt x="6726" y="6"/>
                    </a:lnTo>
                    <a:lnTo>
                      <a:pt x="6726" y="8"/>
                    </a:lnTo>
                    <a:lnTo>
                      <a:pt x="6725" y="9"/>
                    </a:lnTo>
                    <a:lnTo>
                      <a:pt x="6723" y="10"/>
                    </a:lnTo>
                    <a:lnTo>
                      <a:pt x="6722" y="12"/>
                    </a:lnTo>
                    <a:lnTo>
                      <a:pt x="6641" y="12"/>
                    </a:lnTo>
                    <a:lnTo>
                      <a:pt x="6637" y="10"/>
                    </a:lnTo>
                    <a:lnTo>
                      <a:pt x="6636" y="9"/>
                    </a:lnTo>
                    <a:lnTo>
                      <a:pt x="6635" y="8"/>
                    </a:lnTo>
                    <a:lnTo>
                      <a:pt x="6635" y="6"/>
                    </a:lnTo>
                    <a:lnTo>
                      <a:pt x="6635" y="3"/>
                    </a:lnTo>
                    <a:lnTo>
                      <a:pt x="6636" y="1"/>
                    </a:lnTo>
                    <a:lnTo>
                      <a:pt x="6637" y="0"/>
                    </a:lnTo>
                    <a:lnTo>
                      <a:pt x="6641" y="0"/>
                    </a:lnTo>
                    <a:close/>
                    <a:moveTo>
                      <a:pt x="6778" y="0"/>
                    </a:moveTo>
                    <a:lnTo>
                      <a:pt x="6859" y="0"/>
                    </a:lnTo>
                    <a:lnTo>
                      <a:pt x="6861" y="0"/>
                    </a:lnTo>
                    <a:lnTo>
                      <a:pt x="6862" y="1"/>
                    </a:lnTo>
                    <a:lnTo>
                      <a:pt x="6865" y="3"/>
                    </a:lnTo>
                    <a:lnTo>
                      <a:pt x="6865" y="6"/>
                    </a:lnTo>
                    <a:lnTo>
                      <a:pt x="6865" y="8"/>
                    </a:lnTo>
                    <a:lnTo>
                      <a:pt x="6862" y="9"/>
                    </a:lnTo>
                    <a:lnTo>
                      <a:pt x="6861" y="10"/>
                    </a:lnTo>
                    <a:lnTo>
                      <a:pt x="6859" y="12"/>
                    </a:lnTo>
                    <a:lnTo>
                      <a:pt x="6778" y="12"/>
                    </a:lnTo>
                    <a:lnTo>
                      <a:pt x="6776" y="10"/>
                    </a:lnTo>
                    <a:lnTo>
                      <a:pt x="6775" y="9"/>
                    </a:lnTo>
                    <a:lnTo>
                      <a:pt x="6773" y="8"/>
                    </a:lnTo>
                    <a:lnTo>
                      <a:pt x="6773" y="6"/>
                    </a:lnTo>
                    <a:lnTo>
                      <a:pt x="6773" y="3"/>
                    </a:lnTo>
                    <a:lnTo>
                      <a:pt x="6775" y="1"/>
                    </a:lnTo>
                    <a:lnTo>
                      <a:pt x="6776" y="0"/>
                    </a:lnTo>
                    <a:lnTo>
                      <a:pt x="6778" y="0"/>
                    </a:lnTo>
                    <a:close/>
                    <a:moveTo>
                      <a:pt x="6917" y="0"/>
                    </a:moveTo>
                    <a:lnTo>
                      <a:pt x="6997" y="0"/>
                    </a:lnTo>
                    <a:lnTo>
                      <a:pt x="7000" y="0"/>
                    </a:lnTo>
                    <a:lnTo>
                      <a:pt x="7001" y="1"/>
                    </a:lnTo>
                    <a:lnTo>
                      <a:pt x="7002" y="3"/>
                    </a:lnTo>
                    <a:lnTo>
                      <a:pt x="7003" y="6"/>
                    </a:lnTo>
                    <a:lnTo>
                      <a:pt x="7002" y="8"/>
                    </a:lnTo>
                    <a:lnTo>
                      <a:pt x="7001" y="9"/>
                    </a:lnTo>
                    <a:lnTo>
                      <a:pt x="7000" y="10"/>
                    </a:lnTo>
                    <a:lnTo>
                      <a:pt x="6997" y="12"/>
                    </a:lnTo>
                    <a:lnTo>
                      <a:pt x="6917" y="12"/>
                    </a:lnTo>
                    <a:lnTo>
                      <a:pt x="6914" y="10"/>
                    </a:lnTo>
                    <a:lnTo>
                      <a:pt x="6912" y="9"/>
                    </a:lnTo>
                    <a:lnTo>
                      <a:pt x="6911" y="8"/>
                    </a:lnTo>
                    <a:lnTo>
                      <a:pt x="6911" y="6"/>
                    </a:lnTo>
                    <a:lnTo>
                      <a:pt x="6911" y="3"/>
                    </a:lnTo>
                    <a:lnTo>
                      <a:pt x="6912" y="1"/>
                    </a:lnTo>
                    <a:lnTo>
                      <a:pt x="6914" y="0"/>
                    </a:lnTo>
                    <a:lnTo>
                      <a:pt x="6917" y="0"/>
                    </a:lnTo>
                    <a:close/>
                    <a:moveTo>
                      <a:pt x="7055" y="0"/>
                    </a:moveTo>
                    <a:lnTo>
                      <a:pt x="7136" y="0"/>
                    </a:lnTo>
                    <a:lnTo>
                      <a:pt x="7137" y="0"/>
                    </a:lnTo>
                    <a:lnTo>
                      <a:pt x="7139" y="1"/>
                    </a:lnTo>
                    <a:lnTo>
                      <a:pt x="7141" y="3"/>
                    </a:lnTo>
                    <a:lnTo>
                      <a:pt x="7142" y="6"/>
                    </a:lnTo>
                    <a:lnTo>
                      <a:pt x="7141" y="8"/>
                    </a:lnTo>
                    <a:lnTo>
                      <a:pt x="7139" y="9"/>
                    </a:lnTo>
                    <a:lnTo>
                      <a:pt x="7137" y="10"/>
                    </a:lnTo>
                    <a:lnTo>
                      <a:pt x="7136" y="12"/>
                    </a:lnTo>
                    <a:lnTo>
                      <a:pt x="7055" y="12"/>
                    </a:lnTo>
                    <a:lnTo>
                      <a:pt x="7053" y="10"/>
                    </a:lnTo>
                    <a:lnTo>
                      <a:pt x="7050" y="9"/>
                    </a:lnTo>
                    <a:lnTo>
                      <a:pt x="7049" y="8"/>
                    </a:lnTo>
                    <a:lnTo>
                      <a:pt x="7049" y="6"/>
                    </a:lnTo>
                    <a:lnTo>
                      <a:pt x="7049" y="3"/>
                    </a:lnTo>
                    <a:lnTo>
                      <a:pt x="7050" y="1"/>
                    </a:lnTo>
                    <a:lnTo>
                      <a:pt x="7053" y="0"/>
                    </a:lnTo>
                    <a:lnTo>
                      <a:pt x="7055" y="0"/>
                    </a:lnTo>
                    <a:close/>
                    <a:moveTo>
                      <a:pt x="7194" y="0"/>
                    </a:moveTo>
                    <a:lnTo>
                      <a:pt x="7274" y="0"/>
                    </a:lnTo>
                    <a:lnTo>
                      <a:pt x="7276" y="0"/>
                    </a:lnTo>
                    <a:lnTo>
                      <a:pt x="7278" y="1"/>
                    </a:lnTo>
                    <a:lnTo>
                      <a:pt x="7279" y="3"/>
                    </a:lnTo>
                    <a:lnTo>
                      <a:pt x="7279" y="6"/>
                    </a:lnTo>
                    <a:lnTo>
                      <a:pt x="7279" y="8"/>
                    </a:lnTo>
                    <a:lnTo>
                      <a:pt x="7278" y="9"/>
                    </a:lnTo>
                    <a:lnTo>
                      <a:pt x="7276" y="10"/>
                    </a:lnTo>
                    <a:lnTo>
                      <a:pt x="7274" y="12"/>
                    </a:lnTo>
                    <a:lnTo>
                      <a:pt x="7194" y="12"/>
                    </a:lnTo>
                    <a:lnTo>
                      <a:pt x="7190" y="10"/>
                    </a:lnTo>
                    <a:lnTo>
                      <a:pt x="7189" y="9"/>
                    </a:lnTo>
                    <a:lnTo>
                      <a:pt x="7188" y="8"/>
                    </a:lnTo>
                    <a:lnTo>
                      <a:pt x="7188" y="6"/>
                    </a:lnTo>
                    <a:lnTo>
                      <a:pt x="7188" y="3"/>
                    </a:lnTo>
                    <a:lnTo>
                      <a:pt x="7189" y="1"/>
                    </a:lnTo>
                    <a:lnTo>
                      <a:pt x="7190" y="0"/>
                    </a:lnTo>
                    <a:lnTo>
                      <a:pt x="7194" y="0"/>
                    </a:lnTo>
                    <a:close/>
                    <a:moveTo>
                      <a:pt x="7331" y="0"/>
                    </a:moveTo>
                    <a:lnTo>
                      <a:pt x="7412" y="0"/>
                    </a:lnTo>
                    <a:lnTo>
                      <a:pt x="7414" y="0"/>
                    </a:lnTo>
                    <a:lnTo>
                      <a:pt x="7415" y="1"/>
                    </a:lnTo>
                    <a:lnTo>
                      <a:pt x="7418" y="3"/>
                    </a:lnTo>
                    <a:lnTo>
                      <a:pt x="7418" y="6"/>
                    </a:lnTo>
                    <a:lnTo>
                      <a:pt x="7418" y="8"/>
                    </a:lnTo>
                    <a:lnTo>
                      <a:pt x="7415" y="9"/>
                    </a:lnTo>
                    <a:lnTo>
                      <a:pt x="7414" y="10"/>
                    </a:lnTo>
                    <a:lnTo>
                      <a:pt x="7412" y="12"/>
                    </a:lnTo>
                    <a:lnTo>
                      <a:pt x="7331" y="12"/>
                    </a:lnTo>
                    <a:lnTo>
                      <a:pt x="7329" y="10"/>
                    </a:lnTo>
                    <a:lnTo>
                      <a:pt x="7327" y="9"/>
                    </a:lnTo>
                    <a:lnTo>
                      <a:pt x="7326" y="8"/>
                    </a:lnTo>
                    <a:lnTo>
                      <a:pt x="7326" y="6"/>
                    </a:lnTo>
                    <a:lnTo>
                      <a:pt x="7326" y="3"/>
                    </a:lnTo>
                    <a:lnTo>
                      <a:pt x="7327" y="1"/>
                    </a:lnTo>
                    <a:lnTo>
                      <a:pt x="7329" y="0"/>
                    </a:lnTo>
                    <a:lnTo>
                      <a:pt x="7331" y="0"/>
                    </a:lnTo>
                    <a:close/>
                    <a:moveTo>
                      <a:pt x="7470" y="0"/>
                    </a:moveTo>
                    <a:lnTo>
                      <a:pt x="7550" y="0"/>
                    </a:lnTo>
                    <a:lnTo>
                      <a:pt x="7553" y="0"/>
                    </a:lnTo>
                    <a:lnTo>
                      <a:pt x="7554" y="1"/>
                    </a:lnTo>
                    <a:lnTo>
                      <a:pt x="7555" y="3"/>
                    </a:lnTo>
                    <a:lnTo>
                      <a:pt x="7556" y="6"/>
                    </a:lnTo>
                    <a:lnTo>
                      <a:pt x="7555" y="8"/>
                    </a:lnTo>
                    <a:lnTo>
                      <a:pt x="7554" y="9"/>
                    </a:lnTo>
                    <a:lnTo>
                      <a:pt x="7553" y="10"/>
                    </a:lnTo>
                    <a:lnTo>
                      <a:pt x="7550" y="12"/>
                    </a:lnTo>
                    <a:lnTo>
                      <a:pt x="7470" y="12"/>
                    </a:lnTo>
                    <a:lnTo>
                      <a:pt x="7467" y="10"/>
                    </a:lnTo>
                    <a:lnTo>
                      <a:pt x="7465" y="9"/>
                    </a:lnTo>
                    <a:lnTo>
                      <a:pt x="7464" y="8"/>
                    </a:lnTo>
                    <a:lnTo>
                      <a:pt x="7464" y="6"/>
                    </a:lnTo>
                    <a:lnTo>
                      <a:pt x="7464" y="3"/>
                    </a:lnTo>
                    <a:lnTo>
                      <a:pt x="7465" y="1"/>
                    </a:lnTo>
                    <a:lnTo>
                      <a:pt x="7467" y="0"/>
                    </a:lnTo>
                    <a:lnTo>
                      <a:pt x="7470" y="0"/>
                    </a:lnTo>
                    <a:close/>
                    <a:moveTo>
                      <a:pt x="7608" y="0"/>
                    </a:moveTo>
                    <a:lnTo>
                      <a:pt x="7689" y="0"/>
                    </a:lnTo>
                    <a:lnTo>
                      <a:pt x="7690" y="0"/>
                    </a:lnTo>
                    <a:lnTo>
                      <a:pt x="7692" y="1"/>
                    </a:lnTo>
                    <a:lnTo>
                      <a:pt x="7694" y="3"/>
                    </a:lnTo>
                    <a:lnTo>
                      <a:pt x="7695" y="6"/>
                    </a:lnTo>
                    <a:lnTo>
                      <a:pt x="7694" y="8"/>
                    </a:lnTo>
                    <a:lnTo>
                      <a:pt x="7692" y="9"/>
                    </a:lnTo>
                    <a:lnTo>
                      <a:pt x="7690" y="10"/>
                    </a:lnTo>
                    <a:lnTo>
                      <a:pt x="7689" y="12"/>
                    </a:lnTo>
                    <a:lnTo>
                      <a:pt x="7608" y="12"/>
                    </a:lnTo>
                    <a:lnTo>
                      <a:pt x="7606" y="10"/>
                    </a:lnTo>
                    <a:lnTo>
                      <a:pt x="7603" y="9"/>
                    </a:lnTo>
                    <a:lnTo>
                      <a:pt x="7602" y="8"/>
                    </a:lnTo>
                    <a:lnTo>
                      <a:pt x="7602" y="6"/>
                    </a:lnTo>
                    <a:lnTo>
                      <a:pt x="7602" y="3"/>
                    </a:lnTo>
                    <a:lnTo>
                      <a:pt x="7603" y="1"/>
                    </a:lnTo>
                    <a:lnTo>
                      <a:pt x="7606" y="0"/>
                    </a:lnTo>
                    <a:lnTo>
                      <a:pt x="7608" y="0"/>
                    </a:lnTo>
                    <a:close/>
                    <a:moveTo>
                      <a:pt x="7747" y="0"/>
                    </a:moveTo>
                    <a:lnTo>
                      <a:pt x="7827" y="0"/>
                    </a:lnTo>
                    <a:lnTo>
                      <a:pt x="7828" y="0"/>
                    </a:lnTo>
                    <a:lnTo>
                      <a:pt x="7831" y="1"/>
                    </a:lnTo>
                    <a:lnTo>
                      <a:pt x="7832" y="3"/>
                    </a:lnTo>
                    <a:lnTo>
                      <a:pt x="7832" y="6"/>
                    </a:lnTo>
                    <a:lnTo>
                      <a:pt x="7832" y="8"/>
                    </a:lnTo>
                    <a:lnTo>
                      <a:pt x="7831" y="9"/>
                    </a:lnTo>
                    <a:lnTo>
                      <a:pt x="7828" y="10"/>
                    </a:lnTo>
                    <a:lnTo>
                      <a:pt x="7827" y="12"/>
                    </a:lnTo>
                    <a:lnTo>
                      <a:pt x="7747" y="12"/>
                    </a:lnTo>
                    <a:lnTo>
                      <a:pt x="7743" y="10"/>
                    </a:lnTo>
                    <a:lnTo>
                      <a:pt x="7742" y="9"/>
                    </a:lnTo>
                    <a:lnTo>
                      <a:pt x="7741" y="8"/>
                    </a:lnTo>
                    <a:lnTo>
                      <a:pt x="7741" y="6"/>
                    </a:lnTo>
                    <a:lnTo>
                      <a:pt x="7741" y="3"/>
                    </a:lnTo>
                    <a:lnTo>
                      <a:pt x="7742" y="1"/>
                    </a:lnTo>
                    <a:lnTo>
                      <a:pt x="7743" y="0"/>
                    </a:lnTo>
                    <a:lnTo>
                      <a:pt x="7747" y="0"/>
                    </a:lnTo>
                    <a:close/>
                    <a:moveTo>
                      <a:pt x="7884" y="0"/>
                    </a:moveTo>
                    <a:lnTo>
                      <a:pt x="7965" y="0"/>
                    </a:lnTo>
                    <a:lnTo>
                      <a:pt x="7967" y="0"/>
                    </a:lnTo>
                    <a:lnTo>
                      <a:pt x="7968" y="1"/>
                    </a:lnTo>
                    <a:lnTo>
                      <a:pt x="7971" y="3"/>
                    </a:lnTo>
                    <a:lnTo>
                      <a:pt x="7971" y="6"/>
                    </a:lnTo>
                    <a:lnTo>
                      <a:pt x="7971" y="8"/>
                    </a:lnTo>
                    <a:lnTo>
                      <a:pt x="7968" y="9"/>
                    </a:lnTo>
                    <a:lnTo>
                      <a:pt x="7967" y="10"/>
                    </a:lnTo>
                    <a:lnTo>
                      <a:pt x="7965" y="12"/>
                    </a:lnTo>
                    <a:lnTo>
                      <a:pt x="7884" y="12"/>
                    </a:lnTo>
                    <a:lnTo>
                      <a:pt x="7881" y="10"/>
                    </a:lnTo>
                    <a:lnTo>
                      <a:pt x="7880" y="9"/>
                    </a:lnTo>
                    <a:lnTo>
                      <a:pt x="7879" y="8"/>
                    </a:lnTo>
                    <a:lnTo>
                      <a:pt x="7879" y="6"/>
                    </a:lnTo>
                    <a:lnTo>
                      <a:pt x="7879" y="3"/>
                    </a:lnTo>
                    <a:lnTo>
                      <a:pt x="7880" y="1"/>
                    </a:lnTo>
                    <a:lnTo>
                      <a:pt x="7881" y="0"/>
                    </a:lnTo>
                    <a:lnTo>
                      <a:pt x="7884" y="0"/>
                    </a:lnTo>
                    <a:close/>
                    <a:moveTo>
                      <a:pt x="8022" y="0"/>
                    </a:moveTo>
                    <a:lnTo>
                      <a:pt x="8103" y="0"/>
                    </a:lnTo>
                    <a:lnTo>
                      <a:pt x="8106" y="0"/>
                    </a:lnTo>
                    <a:lnTo>
                      <a:pt x="8107" y="1"/>
                    </a:lnTo>
                    <a:lnTo>
                      <a:pt x="8108" y="3"/>
                    </a:lnTo>
                    <a:lnTo>
                      <a:pt x="8109" y="6"/>
                    </a:lnTo>
                    <a:lnTo>
                      <a:pt x="8108" y="8"/>
                    </a:lnTo>
                    <a:lnTo>
                      <a:pt x="8107" y="9"/>
                    </a:lnTo>
                    <a:lnTo>
                      <a:pt x="8106" y="10"/>
                    </a:lnTo>
                    <a:lnTo>
                      <a:pt x="8103" y="12"/>
                    </a:lnTo>
                    <a:lnTo>
                      <a:pt x="8022" y="12"/>
                    </a:lnTo>
                    <a:lnTo>
                      <a:pt x="8020" y="10"/>
                    </a:lnTo>
                    <a:lnTo>
                      <a:pt x="8018" y="9"/>
                    </a:lnTo>
                    <a:lnTo>
                      <a:pt x="8016" y="8"/>
                    </a:lnTo>
                    <a:lnTo>
                      <a:pt x="8016" y="6"/>
                    </a:lnTo>
                    <a:lnTo>
                      <a:pt x="8016" y="3"/>
                    </a:lnTo>
                    <a:lnTo>
                      <a:pt x="8018" y="1"/>
                    </a:lnTo>
                    <a:lnTo>
                      <a:pt x="8020" y="0"/>
                    </a:lnTo>
                    <a:lnTo>
                      <a:pt x="8022" y="0"/>
                    </a:lnTo>
                    <a:close/>
                    <a:moveTo>
                      <a:pt x="8161" y="0"/>
                    </a:moveTo>
                    <a:lnTo>
                      <a:pt x="8242" y="0"/>
                    </a:lnTo>
                    <a:lnTo>
                      <a:pt x="8243" y="0"/>
                    </a:lnTo>
                    <a:lnTo>
                      <a:pt x="8245" y="1"/>
                    </a:lnTo>
                    <a:lnTo>
                      <a:pt x="8246" y="3"/>
                    </a:lnTo>
                    <a:lnTo>
                      <a:pt x="8248" y="6"/>
                    </a:lnTo>
                    <a:lnTo>
                      <a:pt x="8246" y="8"/>
                    </a:lnTo>
                    <a:lnTo>
                      <a:pt x="8245" y="9"/>
                    </a:lnTo>
                    <a:lnTo>
                      <a:pt x="8243" y="10"/>
                    </a:lnTo>
                    <a:lnTo>
                      <a:pt x="8242" y="12"/>
                    </a:lnTo>
                    <a:lnTo>
                      <a:pt x="8161" y="12"/>
                    </a:lnTo>
                    <a:lnTo>
                      <a:pt x="8159" y="10"/>
                    </a:lnTo>
                    <a:lnTo>
                      <a:pt x="8156" y="9"/>
                    </a:lnTo>
                    <a:lnTo>
                      <a:pt x="8155" y="8"/>
                    </a:lnTo>
                    <a:lnTo>
                      <a:pt x="8155" y="6"/>
                    </a:lnTo>
                    <a:lnTo>
                      <a:pt x="8155" y="3"/>
                    </a:lnTo>
                    <a:lnTo>
                      <a:pt x="8156" y="1"/>
                    </a:lnTo>
                    <a:lnTo>
                      <a:pt x="8159" y="0"/>
                    </a:lnTo>
                    <a:lnTo>
                      <a:pt x="8161" y="0"/>
                    </a:lnTo>
                    <a:close/>
                    <a:moveTo>
                      <a:pt x="8299" y="0"/>
                    </a:moveTo>
                    <a:lnTo>
                      <a:pt x="8380" y="0"/>
                    </a:lnTo>
                    <a:lnTo>
                      <a:pt x="8381" y="0"/>
                    </a:lnTo>
                    <a:lnTo>
                      <a:pt x="8384" y="1"/>
                    </a:lnTo>
                    <a:lnTo>
                      <a:pt x="8385" y="3"/>
                    </a:lnTo>
                    <a:lnTo>
                      <a:pt x="8385" y="6"/>
                    </a:lnTo>
                    <a:lnTo>
                      <a:pt x="8385" y="8"/>
                    </a:lnTo>
                    <a:lnTo>
                      <a:pt x="8384" y="9"/>
                    </a:lnTo>
                    <a:lnTo>
                      <a:pt x="8381" y="10"/>
                    </a:lnTo>
                    <a:lnTo>
                      <a:pt x="8380" y="12"/>
                    </a:lnTo>
                    <a:lnTo>
                      <a:pt x="8299" y="12"/>
                    </a:lnTo>
                    <a:lnTo>
                      <a:pt x="8296" y="10"/>
                    </a:lnTo>
                    <a:lnTo>
                      <a:pt x="8295" y="9"/>
                    </a:lnTo>
                    <a:lnTo>
                      <a:pt x="8293" y="8"/>
                    </a:lnTo>
                    <a:lnTo>
                      <a:pt x="8293" y="6"/>
                    </a:lnTo>
                    <a:lnTo>
                      <a:pt x="8293" y="3"/>
                    </a:lnTo>
                    <a:lnTo>
                      <a:pt x="8295" y="1"/>
                    </a:lnTo>
                    <a:lnTo>
                      <a:pt x="8296" y="0"/>
                    </a:lnTo>
                    <a:lnTo>
                      <a:pt x="8299" y="0"/>
                    </a:lnTo>
                    <a:close/>
                    <a:moveTo>
                      <a:pt x="8437" y="0"/>
                    </a:moveTo>
                    <a:lnTo>
                      <a:pt x="8518" y="0"/>
                    </a:lnTo>
                    <a:lnTo>
                      <a:pt x="8520" y="0"/>
                    </a:lnTo>
                    <a:lnTo>
                      <a:pt x="8521" y="1"/>
                    </a:lnTo>
                    <a:lnTo>
                      <a:pt x="8524" y="3"/>
                    </a:lnTo>
                    <a:lnTo>
                      <a:pt x="8524" y="6"/>
                    </a:lnTo>
                    <a:lnTo>
                      <a:pt x="8524" y="8"/>
                    </a:lnTo>
                    <a:lnTo>
                      <a:pt x="8521" y="9"/>
                    </a:lnTo>
                    <a:lnTo>
                      <a:pt x="8520" y="10"/>
                    </a:lnTo>
                    <a:lnTo>
                      <a:pt x="8518" y="12"/>
                    </a:lnTo>
                    <a:lnTo>
                      <a:pt x="8437" y="12"/>
                    </a:lnTo>
                    <a:lnTo>
                      <a:pt x="8434" y="10"/>
                    </a:lnTo>
                    <a:lnTo>
                      <a:pt x="8433" y="9"/>
                    </a:lnTo>
                    <a:lnTo>
                      <a:pt x="8432" y="8"/>
                    </a:lnTo>
                    <a:lnTo>
                      <a:pt x="8432" y="6"/>
                    </a:lnTo>
                    <a:lnTo>
                      <a:pt x="8432" y="3"/>
                    </a:lnTo>
                    <a:lnTo>
                      <a:pt x="8433" y="1"/>
                    </a:lnTo>
                    <a:lnTo>
                      <a:pt x="8434" y="0"/>
                    </a:lnTo>
                    <a:lnTo>
                      <a:pt x="8437" y="0"/>
                    </a:lnTo>
                    <a:close/>
                    <a:moveTo>
                      <a:pt x="8575" y="0"/>
                    </a:moveTo>
                    <a:lnTo>
                      <a:pt x="8656" y="0"/>
                    </a:lnTo>
                    <a:lnTo>
                      <a:pt x="8658" y="0"/>
                    </a:lnTo>
                    <a:lnTo>
                      <a:pt x="8660" y="1"/>
                    </a:lnTo>
                    <a:lnTo>
                      <a:pt x="8661" y="3"/>
                    </a:lnTo>
                    <a:lnTo>
                      <a:pt x="8662" y="6"/>
                    </a:lnTo>
                    <a:lnTo>
                      <a:pt x="8661" y="8"/>
                    </a:lnTo>
                    <a:lnTo>
                      <a:pt x="8660" y="9"/>
                    </a:lnTo>
                    <a:lnTo>
                      <a:pt x="8658" y="10"/>
                    </a:lnTo>
                    <a:lnTo>
                      <a:pt x="8656" y="12"/>
                    </a:lnTo>
                    <a:lnTo>
                      <a:pt x="8575" y="12"/>
                    </a:lnTo>
                    <a:lnTo>
                      <a:pt x="8573" y="10"/>
                    </a:lnTo>
                    <a:lnTo>
                      <a:pt x="8571" y="9"/>
                    </a:lnTo>
                    <a:lnTo>
                      <a:pt x="8569" y="8"/>
                    </a:lnTo>
                    <a:lnTo>
                      <a:pt x="8569" y="6"/>
                    </a:lnTo>
                    <a:lnTo>
                      <a:pt x="8569" y="3"/>
                    </a:lnTo>
                    <a:lnTo>
                      <a:pt x="8571" y="1"/>
                    </a:lnTo>
                    <a:lnTo>
                      <a:pt x="8573" y="0"/>
                    </a:lnTo>
                    <a:lnTo>
                      <a:pt x="8575" y="0"/>
                    </a:lnTo>
                    <a:close/>
                    <a:moveTo>
                      <a:pt x="8714" y="0"/>
                    </a:moveTo>
                    <a:lnTo>
                      <a:pt x="8795" y="0"/>
                    </a:lnTo>
                    <a:lnTo>
                      <a:pt x="8796" y="0"/>
                    </a:lnTo>
                    <a:lnTo>
                      <a:pt x="8798" y="1"/>
                    </a:lnTo>
                    <a:lnTo>
                      <a:pt x="8799" y="3"/>
                    </a:lnTo>
                    <a:lnTo>
                      <a:pt x="8801" y="6"/>
                    </a:lnTo>
                    <a:lnTo>
                      <a:pt x="8799" y="8"/>
                    </a:lnTo>
                    <a:lnTo>
                      <a:pt x="8798" y="9"/>
                    </a:lnTo>
                    <a:lnTo>
                      <a:pt x="8796" y="10"/>
                    </a:lnTo>
                    <a:lnTo>
                      <a:pt x="8795" y="12"/>
                    </a:lnTo>
                    <a:lnTo>
                      <a:pt x="8714" y="12"/>
                    </a:lnTo>
                    <a:lnTo>
                      <a:pt x="8711" y="10"/>
                    </a:lnTo>
                    <a:lnTo>
                      <a:pt x="8709" y="9"/>
                    </a:lnTo>
                    <a:lnTo>
                      <a:pt x="8708" y="8"/>
                    </a:lnTo>
                    <a:lnTo>
                      <a:pt x="8708" y="6"/>
                    </a:lnTo>
                    <a:lnTo>
                      <a:pt x="8708" y="3"/>
                    </a:lnTo>
                    <a:lnTo>
                      <a:pt x="8709" y="1"/>
                    </a:lnTo>
                    <a:lnTo>
                      <a:pt x="8711" y="0"/>
                    </a:lnTo>
                    <a:lnTo>
                      <a:pt x="8714" y="0"/>
                    </a:lnTo>
                    <a:close/>
                    <a:moveTo>
                      <a:pt x="8852" y="0"/>
                    </a:moveTo>
                    <a:lnTo>
                      <a:pt x="8933" y="0"/>
                    </a:lnTo>
                    <a:lnTo>
                      <a:pt x="8934" y="0"/>
                    </a:lnTo>
                    <a:lnTo>
                      <a:pt x="8937" y="1"/>
                    </a:lnTo>
                    <a:lnTo>
                      <a:pt x="8938" y="3"/>
                    </a:lnTo>
                    <a:lnTo>
                      <a:pt x="8938" y="6"/>
                    </a:lnTo>
                    <a:lnTo>
                      <a:pt x="8938" y="8"/>
                    </a:lnTo>
                    <a:lnTo>
                      <a:pt x="8937" y="9"/>
                    </a:lnTo>
                    <a:lnTo>
                      <a:pt x="8934" y="10"/>
                    </a:lnTo>
                    <a:lnTo>
                      <a:pt x="8933" y="12"/>
                    </a:lnTo>
                    <a:lnTo>
                      <a:pt x="8852" y="12"/>
                    </a:lnTo>
                    <a:lnTo>
                      <a:pt x="8849" y="10"/>
                    </a:lnTo>
                    <a:lnTo>
                      <a:pt x="8848" y="9"/>
                    </a:lnTo>
                    <a:lnTo>
                      <a:pt x="8846" y="8"/>
                    </a:lnTo>
                    <a:lnTo>
                      <a:pt x="8846" y="6"/>
                    </a:lnTo>
                    <a:lnTo>
                      <a:pt x="8846" y="3"/>
                    </a:lnTo>
                    <a:lnTo>
                      <a:pt x="8848" y="1"/>
                    </a:lnTo>
                    <a:lnTo>
                      <a:pt x="8849" y="0"/>
                    </a:lnTo>
                    <a:lnTo>
                      <a:pt x="8852" y="0"/>
                    </a:lnTo>
                    <a:close/>
                    <a:moveTo>
                      <a:pt x="8990" y="0"/>
                    </a:moveTo>
                    <a:lnTo>
                      <a:pt x="9070" y="0"/>
                    </a:lnTo>
                    <a:lnTo>
                      <a:pt x="9073" y="0"/>
                    </a:lnTo>
                    <a:lnTo>
                      <a:pt x="9074" y="1"/>
                    </a:lnTo>
                    <a:lnTo>
                      <a:pt x="9076" y="3"/>
                    </a:lnTo>
                    <a:lnTo>
                      <a:pt x="9076" y="6"/>
                    </a:lnTo>
                    <a:lnTo>
                      <a:pt x="9076" y="8"/>
                    </a:lnTo>
                    <a:lnTo>
                      <a:pt x="9074" y="9"/>
                    </a:lnTo>
                    <a:lnTo>
                      <a:pt x="9073" y="10"/>
                    </a:lnTo>
                    <a:lnTo>
                      <a:pt x="9070" y="12"/>
                    </a:lnTo>
                    <a:lnTo>
                      <a:pt x="8990" y="12"/>
                    </a:lnTo>
                    <a:lnTo>
                      <a:pt x="8987" y="10"/>
                    </a:lnTo>
                    <a:lnTo>
                      <a:pt x="8986" y="9"/>
                    </a:lnTo>
                    <a:lnTo>
                      <a:pt x="8985" y="8"/>
                    </a:lnTo>
                    <a:lnTo>
                      <a:pt x="8985" y="6"/>
                    </a:lnTo>
                    <a:lnTo>
                      <a:pt x="8985" y="3"/>
                    </a:lnTo>
                    <a:lnTo>
                      <a:pt x="8986" y="1"/>
                    </a:lnTo>
                    <a:lnTo>
                      <a:pt x="8987" y="0"/>
                    </a:lnTo>
                    <a:lnTo>
                      <a:pt x="8990" y="0"/>
                    </a:lnTo>
                    <a:close/>
                    <a:moveTo>
                      <a:pt x="9128" y="0"/>
                    </a:moveTo>
                    <a:lnTo>
                      <a:pt x="9209" y="0"/>
                    </a:lnTo>
                    <a:lnTo>
                      <a:pt x="9211" y="0"/>
                    </a:lnTo>
                    <a:lnTo>
                      <a:pt x="9213" y="1"/>
                    </a:lnTo>
                    <a:lnTo>
                      <a:pt x="9214" y="3"/>
                    </a:lnTo>
                    <a:lnTo>
                      <a:pt x="9215" y="6"/>
                    </a:lnTo>
                    <a:lnTo>
                      <a:pt x="9214" y="8"/>
                    </a:lnTo>
                    <a:lnTo>
                      <a:pt x="9213" y="9"/>
                    </a:lnTo>
                    <a:lnTo>
                      <a:pt x="9211" y="10"/>
                    </a:lnTo>
                    <a:lnTo>
                      <a:pt x="9209" y="12"/>
                    </a:lnTo>
                    <a:lnTo>
                      <a:pt x="9128" y="12"/>
                    </a:lnTo>
                    <a:lnTo>
                      <a:pt x="9126" y="10"/>
                    </a:lnTo>
                    <a:lnTo>
                      <a:pt x="9123" y="9"/>
                    </a:lnTo>
                    <a:lnTo>
                      <a:pt x="9122" y="8"/>
                    </a:lnTo>
                    <a:lnTo>
                      <a:pt x="9122" y="6"/>
                    </a:lnTo>
                    <a:lnTo>
                      <a:pt x="9122" y="3"/>
                    </a:lnTo>
                    <a:lnTo>
                      <a:pt x="9123" y="1"/>
                    </a:lnTo>
                    <a:lnTo>
                      <a:pt x="9126" y="0"/>
                    </a:lnTo>
                    <a:lnTo>
                      <a:pt x="9128" y="0"/>
                    </a:lnTo>
                    <a:close/>
                    <a:moveTo>
                      <a:pt x="9267" y="0"/>
                    </a:moveTo>
                    <a:lnTo>
                      <a:pt x="9347" y="0"/>
                    </a:lnTo>
                    <a:lnTo>
                      <a:pt x="9349" y="0"/>
                    </a:lnTo>
                    <a:lnTo>
                      <a:pt x="9351" y="1"/>
                    </a:lnTo>
                    <a:lnTo>
                      <a:pt x="9352" y="3"/>
                    </a:lnTo>
                    <a:lnTo>
                      <a:pt x="9353" y="6"/>
                    </a:lnTo>
                    <a:lnTo>
                      <a:pt x="9352" y="8"/>
                    </a:lnTo>
                    <a:lnTo>
                      <a:pt x="9351" y="9"/>
                    </a:lnTo>
                    <a:lnTo>
                      <a:pt x="9349" y="10"/>
                    </a:lnTo>
                    <a:lnTo>
                      <a:pt x="9347" y="12"/>
                    </a:lnTo>
                    <a:lnTo>
                      <a:pt x="9267" y="12"/>
                    </a:lnTo>
                    <a:lnTo>
                      <a:pt x="9264" y="10"/>
                    </a:lnTo>
                    <a:lnTo>
                      <a:pt x="9262" y="9"/>
                    </a:lnTo>
                    <a:lnTo>
                      <a:pt x="9261" y="8"/>
                    </a:lnTo>
                    <a:lnTo>
                      <a:pt x="9261" y="6"/>
                    </a:lnTo>
                    <a:lnTo>
                      <a:pt x="9261" y="3"/>
                    </a:lnTo>
                    <a:lnTo>
                      <a:pt x="9262" y="1"/>
                    </a:lnTo>
                    <a:lnTo>
                      <a:pt x="9264" y="0"/>
                    </a:lnTo>
                    <a:lnTo>
                      <a:pt x="9267" y="0"/>
                    </a:lnTo>
                    <a:close/>
                    <a:moveTo>
                      <a:pt x="9405" y="0"/>
                    </a:moveTo>
                    <a:lnTo>
                      <a:pt x="9485" y="0"/>
                    </a:lnTo>
                    <a:lnTo>
                      <a:pt x="9487" y="0"/>
                    </a:lnTo>
                    <a:lnTo>
                      <a:pt x="9490" y="1"/>
                    </a:lnTo>
                    <a:lnTo>
                      <a:pt x="9491" y="3"/>
                    </a:lnTo>
                    <a:lnTo>
                      <a:pt x="9491" y="6"/>
                    </a:lnTo>
                    <a:lnTo>
                      <a:pt x="9491" y="8"/>
                    </a:lnTo>
                    <a:lnTo>
                      <a:pt x="9490" y="9"/>
                    </a:lnTo>
                    <a:lnTo>
                      <a:pt x="9487" y="10"/>
                    </a:lnTo>
                    <a:lnTo>
                      <a:pt x="9485" y="12"/>
                    </a:lnTo>
                    <a:lnTo>
                      <a:pt x="9405" y="12"/>
                    </a:lnTo>
                    <a:lnTo>
                      <a:pt x="9402" y="10"/>
                    </a:lnTo>
                    <a:lnTo>
                      <a:pt x="9400" y="9"/>
                    </a:lnTo>
                    <a:lnTo>
                      <a:pt x="9399" y="8"/>
                    </a:lnTo>
                    <a:lnTo>
                      <a:pt x="9399" y="6"/>
                    </a:lnTo>
                    <a:lnTo>
                      <a:pt x="9399" y="3"/>
                    </a:lnTo>
                    <a:lnTo>
                      <a:pt x="9400" y="1"/>
                    </a:lnTo>
                    <a:lnTo>
                      <a:pt x="9402" y="0"/>
                    </a:lnTo>
                    <a:lnTo>
                      <a:pt x="9405" y="0"/>
                    </a:lnTo>
                    <a:close/>
                    <a:moveTo>
                      <a:pt x="9543" y="0"/>
                    </a:moveTo>
                    <a:lnTo>
                      <a:pt x="9623" y="0"/>
                    </a:lnTo>
                    <a:lnTo>
                      <a:pt x="9626" y="0"/>
                    </a:lnTo>
                    <a:lnTo>
                      <a:pt x="9627" y="1"/>
                    </a:lnTo>
                    <a:lnTo>
                      <a:pt x="9629" y="3"/>
                    </a:lnTo>
                    <a:lnTo>
                      <a:pt x="9629" y="6"/>
                    </a:lnTo>
                    <a:lnTo>
                      <a:pt x="9629" y="8"/>
                    </a:lnTo>
                    <a:lnTo>
                      <a:pt x="9627" y="9"/>
                    </a:lnTo>
                    <a:lnTo>
                      <a:pt x="9626" y="10"/>
                    </a:lnTo>
                    <a:lnTo>
                      <a:pt x="9623" y="12"/>
                    </a:lnTo>
                    <a:lnTo>
                      <a:pt x="9543" y="12"/>
                    </a:lnTo>
                    <a:lnTo>
                      <a:pt x="9540" y="10"/>
                    </a:lnTo>
                    <a:lnTo>
                      <a:pt x="9539" y="9"/>
                    </a:lnTo>
                    <a:lnTo>
                      <a:pt x="9538" y="8"/>
                    </a:lnTo>
                    <a:lnTo>
                      <a:pt x="9538" y="6"/>
                    </a:lnTo>
                    <a:lnTo>
                      <a:pt x="9538" y="3"/>
                    </a:lnTo>
                    <a:lnTo>
                      <a:pt x="9539" y="1"/>
                    </a:lnTo>
                    <a:lnTo>
                      <a:pt x="9540" y="0"/>
                    </a:lnTo>
                    <a:lnTo>
                      <a:pt x="9543" y="0"/>
                    </a:lnTo>
                    <a:close/>
                    <a:moveTo>
                      <a:pt x="9681" y="0"/>
                    </a:moveTo>
                    <a:lnTo>
                      <a:pt x="9762" y="0"/>
                    </a:lnTo>
                    <a:lnTo>
                      <a:pt x="9764" y="0"/>
                    </a:lnTo>
                    <a:lnTo>
                      <a:pt x="9765" y="1"/>
                    </a:lnTo>
                    <a:lnTo>
                      <a:pt x="9767" y="3"/>
                    </a:lnTo>
                    <a:lnTo>
                      <a:pt x="9768" y="6"/>
                    </a:lnTo>
                    <a:lnTo>
                      <a:pt x="9767" y="8"/>
                    </a:lnTo>
                    <a:lnTo>
                      <a:pt x="9765" y="9"/>
                    </a:lnTo>
                    <a:lnTo>
                      <a:pt x="9764" y="10"/>
                    </a:lnTo>
                    <a:lnTo>
                      <a:pt x="9762" y="12"/>
                    </a:lnTo>
                    <a:lnTo>
                      <a:pt x="9681" y="12"/>
                    </a:lnTo>
                    <a:lnTo>
                      <a:pt x="9679" y="10"/>
                    </a:lnTo>
                    <a:lnTo>
                      <a:pt x="9676" y="9"/>
                    </a:lnTo>
                    <a:lnTo>
                      <a:pt x="9675" y="8"/>
                    </a:lnTo>
                    <a:lnTo>
                      <a:pt x="9675" y="6"/>
                    </a:lnTo>
                    <a:lnTo>
                      <a:pt x="9675" y="3"/>
                    </a:lnTo>
                    <a:lnTo>
                      <a:pt x="9676" y="1"/>
                    </a:lnTo>
                    <a:lnTo>
                      <a:pt x="9679" y="0"/>
                    </a:lnTo>
                    <a:lnTo>
                      <a:pt x="9681" y="0"/>
                    </a:lnTo>
                    <a:close/>
                    <a:moveTo>
                      <a:pt x="9820" y="0"/>
                    </a:moveTo>
                    <a:lnTo>
                      <a:pt x="9900" y="0"/>
                    </a:lnTo>
                    <a:lnTo>
                      <a:pt x="9902" y="0"/>
                    </a:lnTo>
                    <a:lnTo>
                      <a:pt x="9904" y="1"/>
                    </a:lnTo>
                    <a:lnTo>
                      <a:pt x="9905" y="3"/>
                    </a:lnTo>
                    <a:lnTo>
                      <a:pt x="9906" y="6"/>
                    </a:lnTo>
                    <a:lnTo>
                      <a:pt x="9905" y="8"/>
                    </a:lnTo>
                    <a:lnTo>
                      <a:pt x="9904" y="9"/>
                    </a:lnTo>
                    <a:lnTo>
                      <a:pt x="9902" y="10"/>
                    </a:lnTo>
                    <a:lnTo>
                      <a:pt x="9900" y="12"/>
                    </a:lnTo>
                    <a:lnTo>
                      <a:pt x="9820" y="12"/>
                    </a:lnTo>
                    <a:lnTo>
                      <a:pt x="9817" y="10"/>
                    </a:lnTo>
                    <a:lnTo>
                      <a:pt x="9815" y="9"/>
                    </a:lnTo>
                    <a:lnTo>
                      <a:pt x="9814" y="8"/>
                    </a:lnTo>
                    <a:lnTo>
                      <a:pt x="9814" y="6"/>
                    </a:lnTo>
                    <a:lnTo>
                      <a:pt x="9814" y="3"/>
                    </a:lnTo>
                    <a:lnTo>
                      <a:pt x="9815" y="1"/>
                    </a:lnTo>
                    <a:lnTo>
                      <a:pt x="9817" y="0"/>
                    </a:lnTo>
                    <a:lnTo>
                      <a:pt x="9820" y="0"/>
                    </a:lnTo>
                    <a:close/>
                    <a:moveTo>
                      <a:pt x="9958" y="0"/>
                    </a:moveTo>
                    <a:lnTo>
                      <a:pt x="10038" y="0"/>
                    </a:lnTo>
                    <a:lnTo>
                      <a:pt x="10040" y="0"/>
                    </a:lnTo>
                    <a:lnTo>
                      <a:pt x="10042" y="1"/>
                    </a:lnTo>
                    <a:lnTo>
                      <a:pt x="10044" y="3"/>
                    </a:lnTo>
                    <a:lnTo>
                      <a:pt x="10044" y="6"/>
                    </a:lnTo>
                    <a:lnTo>
                      <a:pt x="10044" y="8"/>
                    </a:lnTo>
                    <a:lnTo>
                      <a:pt x="10042" y="9"/>
                    </a:lnTo>
                    <a:lnTo>
                      <a:pt x="10040" y="10"/>
                    </a:lnTo>
                    <a:lnTo>
                      <a:pt x="10038" y="12"/>
                    </a:lnTo>
                    <a:lnTo>
                      <a:pt x="9958" y="12"/>
                    </a:lnTo>
                    <a:lnTo>
                      <a:pt x="9955" y="10"/>
                    </a:lnTo>
                    <a:lnTo>
                      <a:pt x="9953" y="9"/>
                    </a:lnTo>
                    <a:lnTo>
                      <a:pt x="9952" y="8"/>
                    </a:lnTo>
                    <a:lnTo>
                      <a:pt x="9952" y="6"/>
                    </a:lnTo>
                    <a:lnTo>
                      <a:pt x="9952" y="3"/>
                    </a:lnTo>
                    <a:lnTo>
                      <a:pt x="9953" y="1"/>
                    </a:lnTo>
                    <a:lnTo>
                      <a:pt x="9955" y="0"/>
                    </a:lnTo>
                    <a:lnTo>
                      <a:pt x="9958" y="0"/>
                    </a:lnTo>
                    <a:close/>
                    <a:moveTo>
                      <a:pt x="10095" y="0"/>
                    </a:moveTo>
                    <a:lnTo>
                      <a:pt x="10176" y="0"/>
                    </a:lnTo>
                    <a:lnTo>
                      <a:pt x="10179" y="0"/>
                    </a:lnTo>
                    <a:lnTo>
                      <a:pt x="10180" y="1"/>
                    </a:lnTo>
                    <a:lnTo>
                      <a:pt x="10182" y="3"/>
                    </a:lnTo>
                    <a:lnTo>
                      <a:pt x="10182" y="6"/>
                    </a:lnTo>
                    <a:lnTo>
                      <a:pt x="10182" y="8"/>
                    </a:lnTo>
                    <a:lnTo>
                      <a:pt x="10180" y="9"/>
                    </a:lnTo>
                    <a:lnTo>
                      <a:pt x="10179" y="10"/>
                    </a:lnTo>
                    <a:lnTo>
                      <a:pt x="10176" y="12"/>
                    </a:lnTo>
                    <a:lnTo>
                      <a:pt x="10095" y="12"/>
                    </a:lnTo>
                    <a:lnTo>
                      <a:pt x="10093" y="10"/>
                    </a:lnTo>
                    <a:lnTo>
                      <a:pt x="10092" y="9"/>
                    </a:lnTo>
                    <a:lnTo>
                      <a:pt x="10091" y="8"/>
                    </a:lnTo>
                    <a:lnTo>
                      <a:pt x="10091" y="6"/>
                    </a:lnTo>
                    <a:lnTo>
                      <a:pt x="10091" y="3"/>
                    </a:lnTo>
                    <a:lnTo>
                      <a:pt x="10092" y="1"/>
                    </a:lnTo>
                    <a:lnTo>
                      <a:pt x="10093" y="0"/>
                    </a:lnTo>
                    <a:lnTo>
                      <a:pt x="10095" y="0"/>
                    </a:lnTo>
                    <a:close/>
                  </a:path>
                </a:pathLst>
              </a:custGeom>
              <a:solidFill>
                <a:srgbClr val="000000"/>
              </a:solidFill>
              <a:ln w="3175"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365" name="Rectangle 261"/>
              <p:cNvSpPr>
                <a:spLocks noChangeArrowheads="1"/>
              </p:cNvSpPr>
              <p:nvPr/>
            </p:nvSpPr>
            <p:spPr bwMode="auto">
              <a:xfrm>
                <a:off x="3943573" y="692150"/>
                <a:ext cx="282130" cy="15388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2569"/>
                    </a:solidFill>
                    <a:effectLst/>
                    <a:uLnTx/>
                    <a:uFillTx/>
                    <a:latin typeface="Arial" charset="0"/>
                  </a:rPr>
                  <a:t>2017</a:t>
                </a:r>
                <a:endParaRPr kumimoji="0" lang="en-GB" sz="1000" b="1" i="0" u="none" strike="noStrike" kern="0" cap="none" spc="0" normalizeH="0" baseline="0" noProof="0" dirty="0" smtClean="0">
                  <a:ln>
                    <a:noFill/>
                  </a:ln>
                  <a:solidFill>
                    <a:srgbClr val="002569"/>
                  </a:solidFill>
                  <a:effectLst/>
                  <a:uLnTx/>
                  <a:uFillTx/>
                </a:endParaRPr>
              </a:p>
            </p:txBody>
          </p:sp>
          <p:sp>
            <p:nvSpPr>
              <p:cNvPr id="366" name="Rectangle 262"/>
              <p:cNvSpPr>
                <a:spLocks noChangeArrowheads="1"/>
              </p:cNvSpPr>
              <p:nvPr/>
            </p:nvSpPr>
            <p:spPr bwMode="auto">
              <a:xfrm>
                <a:off x="6391497" y="6022975"/>
                <a:ext cx="282130" cy="15388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2569"/>
                    </a:solidFill>
                    <a:effectLst/>
                    <a:uLnTx/>
                    <a:uFillTx/>
                    <a:latin typeface="Arial" charset="0"/>
                  </a:rPr>
                  <a:t>2019</a:t>
                </a:r>
                <a:endParaRPr kumimoji="0" lang="en-GB" sz="1000" b="1" i="0" u="none" strike="noStrike" kern="0" cap="none" spc="0" normalizeH="0" baseline="0" noProof="0" dirty="0" smtClean="0">
                  <a:ln>
                    <a:noFill/>
                  </a:ln>
                  <a:solidFill>
                    <a:srgbClr val="002569"/>
                  </a:solidFill>
                  <a:effectLst/>
                  <a:uLnTx/>
                  <a:uFillTx/>
                </a:endParaRPr>
              </a:p>
            </p:txBody>
          </p:sp>
          <p:sp>
            <p:nvSpPr>
              <p:cNvPr id="367" name="Freeform 263"/>
              <p:cNvSpPr>
                <a:spLocks noEditPoints="1"/>
              </p:cNvSpPr>
              <p:nvPr/>
            </p:nvSpPr>
            <p:spPr bwMode="auto">
              <a:xfrm>
                <a:off x="704850" y="4654550"/>
                <a:ext cx="9072563" cy="7938"/>
              </a:xfrm>
              <a:custGeom>
                <a:avLst/>
                <a:gdLst>
                  <a:gd name="T0" fmla="*/ 2147483647 w 9988"/>
                  <a:gd name="T1" fmla="*/ 0 h 12"/>
                  <a:gd name="T2" fmla="*/ 2147483647 w 9988"/>
                  <a:gd name="T3" fmla="*/ 2147483647 h 12"/>
                  <a:gd name="T4" fmla="*/ 2147483647 w 9988"/>
                  <a:gd name="T5" fmla="*/ 2147483647 h 12"/>
                  <a:gd name="T6" fmla="*/ 2147483647 w 9988"/>
                  <a:gd name="T7" fmla="*/ 2147483647 h 12"/>
                  <a:gd name="T8" fmla="*/ 2147483647 w 9988"/>
                  <a:gd name="T9" fmla="*/ 2147483647 h 12"/>
                  <a:gd name="T10" fmla="*/ 2147483647 w 9988"/>
                  <a:gd name="T11" fmla="*/ 0 h 12"/>
                  <a:gd name="T12" fmla="*/ 2147483647 w 9988"/>
                  <a:gd name="T13" fmla="*/ 0 h 12"/>
                  <a:gd name="T14" fmla="*/ 2147483647 w 9988"/>
                  <a:gd name="T15" fmla="*/ 2147483647 h 12"/>
                  <a:gd name="T16" fmla="*/ 2147483647 w 9988"/>
                  <a:gd name="T17" fmla="*/ 2147483647 h 12"/>
                  <a:gd name="T18" fmla="*/ 2147483647 w 9988"/>
                  <a:gd name="T19" fmla="*/ 2147483647 h 12"/>
                  <a:gd name="T20" fmla="*/ 2147483647 w 9988"/>
                  <a:gd name="T21" fmla="*/ 2147483647 h 12"/>
                  <a:gd name="T22" fmla="*/ 2147483647 w 9988"/>
                  <a:gd name="T23" fmla="*/ 2147483647 h 12"/>
                  <a:gd name="T24" fmla="*/ 2147483647 w 9988"/>
                  <a:gd name="T25" fmla="*/ 0 h 12"/>
                  <a:gd name="T26" fmla="*/ 2147483647 w 9988"/>
                  <a:gd name="T27" fmla="*/ 0 h 12"/>
                  <a:gd name="T28" fmla="*/ 2147483647 w 9988"/>
                  <a:gd name="T29" fmla="*/ 2147483647 h 12"/>
                  <a:gd name="T30" fmla="*/ 2147483647 w 9988"/>
                  <a:gd name="T31" fmla="*/ 2147483647 h 12"/>
                  <a:gd name="T32" fmla="*/ 2147483647 w 9988"/>
                  <a:gd name="T33" fmla="*/ 2147483647 h 12"/>
                  <a:gd name="T34" fmla="*/ 2147483647 w 9988"/>
                  <a:gd name="T35" fmla="*/ 2147483647 h 12"/>
                  <a:gd name="T36" fmla="*/ 2147483647 w 9988"/>
                  <a:gd name="T37" fmla="*/ 2147483647 h 12"/>
                  <a:gd name="T38" fmla="*/ 2147483647 w 9988"/>
                  <a:gd name="T39" fmla="*/ 0 h 12"/>
                  <a:gd name="T40" fmla="*/ 2147483647 w 9988"/>
                  <a:gd name="T41" fmla="*/ 0 h 12"/>
                  <a:gd name="T42" fmla="*/ 2147483647 w 9988"/>
                  <a:gd name="T43" fmla="*/ 2147483647 h 12"/>
                  <a:gd name="T44" fmla="*/ 2147483647 w 9988"/>
                  <a:gd name="T45" fmla="*/ 2147483647 h 12"/>
                  <a:gd name="T46" fmla="*/ 2147483647 w 9988"/>
                  <a:gd name="T47" fmla="*/ 2147483647 h 12"/>
                  <a:gd name="T48" fmla="*/ 2147483647 w 9988"/>
                  <a:gd name="T49" fmla="*/ 2147483647 h 12"/>
                  <a:gd name="T50" fmla="*/ 2147483647 w 9988"/>
                  <a:gd name="T51" fmla="*/ 0 h 12"/>
                  <a:gd name="T52" fmla="*/ 2147483647 w 9988"/>
                  <a:gd name="T53" fmla="*/ 0 h 12"/>
                  <a:gd name="T54" fmla="*/ 2147483647 w 9988"/>
                  <a:gd name="T55" fmla="*/ 2147483647 h 12"/>
                  <a:gd name="T56" fmla="*/ 2147483647 w 9988"/>
                  <a:gd name="T57" fmla="*/ 2147483647 h 12"/>
                  <a:gd name="T58" fmla="*/ 2147483647 w 9988"/>
                  <a:gd name="T59" fmla="*/ 2147483647 h 12"/>
                  <a:gd name="T60" fmla="*/ 2147483647 w 9988"/>
                  <a:gd name="T61" fmla="*/ 2147483647 h 12"/>
                  <a:gd name="T62" fmla="*/ 2147483647 w 9988"/>
                  <a:gd name="T63" fmla="*/ 2147483647 h 12"/>
                  <a:gd name="T64" fmla="*/ 2147483647 w 9988"/>
                  <a:gd name="T65" fmla="*/ 0 h 12"/>
                  <a:gd name="T66" fmla="*/ 2147483647 w 9988"/>
                  <a:gd name="T67" fmla="*/ 0 h 12"/>
                  <a:gd name="T68" fmla="*/ 2147483647 w 9988"/>
                  <a:gd name="T69" fmla="*/ 2147483647 h 12"/>
                  <a:gd name="T70" fmla="*/ 2147483647 w 9988"/>
                  <a:gd name="T71" fmla="*/ 2147483647 h 12"/>
                  <a:gd name="T72" fmla="*/ 2147483647 w 9988"/>
                  <a:gd name="T73" fmla="*/ 2147483647 h 12"/>
                  <a:gd name="T74" fmla="*/ 2147483647 w 9988"/>
                  <a:gd name="T75" fmla="*/ 2147483647 h 12"/>
                  <a:gd name="T76" fmla="*/ 2147483647 w 9988"/>
                  <a:gd name="T77" fmla="*/ 2147483647 h 12"/>
                  <a:gd name="T78" fmla="*/ 2147483647 w 9988"/>
                  <a:gd name="T79" fmla="*/ 0 h 12"/>
                  <a:gd name="T80" fmla="*/ 2147483647 w 9988"/>
                  <a:gd name="T81" fmla="*/ 0 h 12"/>
                  <a:gd name="T82" fmla="*/ 2147483647 w 9988"/>
                  <a:gd name="T83" fmla="*/ 2147483647 h 12"/>
                  <a:gd name="T84" fmla="*/ 2147483647 w 9988"/>
                  <a:gd name="T85" fmla="*/ 2147483647 h 12"/>
                  <a:gd name="T86" fmla="*/ 2147483647 w 9988"/>
                  <a:gd name="T87" fmla="*/ 2147483647 h 12"/>
                  <a:gd name="T88" fmla="*/ 2147483647 w 9988"/>
                  <a:gd name="T89" fmla="*/ 2147483647 h 12"/>
                  <a:gd name="T90" fmla="*/ 2147483647 w 9988"/>
                  <a:gd name="T91" fmla="*/ 0 h 12"/>
                  <a:gd name="T92" fmla="*/ 2147483647 w 9988"/>
                  <a:gd name="T93" fmla="*/ 0 h 12"/>
                  <a:gd name="T94" fmla="*/ 2147483647 w 9988"/>
                  <a:gd name="T95" fmla="*/ 2147483647 h 12"/>
                  <a:gd name="T96" fmla="*/ 2147483647 w 9988"/>
                  <a:gd name="T97" fmla="*/ 2147483647 h 12"/>
                  <a:gd name="T98" fmla="*/ 2147483647 w 9988"/>
                  <a:gd name="T99" fmla="*/ 2147483647 h 12"/>
                  <a:gd name="T100" fmla="*/ 2147483647 w 9988"/>
                  <a:gd name="T101" fmla="*/ 2147483647 h 12"/>
                  <a:gd name="T102" fmla="*/ 2147483647 w 9988"/>
                  <a:gd name="T103" fmla="*/ 2147483647 h 12"/>
                  <a:gd name="T104" fmla="*/ 2147483647 w 9988"/>
                  <a:gd name="T105" fmla="*/ 0 h 12"/>
                  <a:gd name="T106" fmla="*/ 2147483647 w 9988"/>
                  <a:gd name="T107" fmla="*/ 0 h 12"/>
                  <a:gd name="T108" fmla="*/ 2147483647 w 9988"/>
                  <a:gd name="T109" fmla="*/ 2147483647 h 12"/>
                  <a:gd name="T110" fmla="*/ 2147483647 w 9988"/>
                  <a:gd name="T111" fmla="*/ 2147483647 h 12"/>
                  <a:gd name="T112" fmla="*/ 2147483647 w 9988"/>
                  <a:gd name="T113" fmla="*/ 2147483647 h 12"/>
                  <a:gd name="T114" fmla="*/ 2147483647 w 9988"/>
                  <a:gd name="T115" fmla="*/ 2147483647 h 12"/>
                  <a:gd name="T116" fmla="*/ 2147483647 w 9988"/>
                  <a:gd name="T117" fmla="*/ 2147483647 h 12"/>
                  <a:gd name="T118" fmla="*/ 2147483647 w 9988"/>
                  <a:gd name="T119" fmla="*/ 0 h 12"/>
                  <a:gd name="T120" fmla="*/ 2147483647 w 9988"/>
                  <a:gd name="T121" fmla="*/ 0 h 12"/>
                  <a:gd name="T122" fmla="*/ 2147483647 w 9988"/>
                  <a:gd name="T123" fmla="*/ 2147483647 h 12"/>
                  <a:gd name="T124" fmla="*/ 2147483647 w 9988"/>
                  <a:gd name="T125" fmla="*/ 2147483647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88"/>
                  <a:gd name="T190" fmla="*/ 0 h 12"/>
                  <a:gd name="T191" fmla="*/ 9988 w 9988"/>
                  <a:gd name="T192" fmla="*/ 12 h 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88" h="12">
                    <a:moveTo>
                      <a:pt x="6" y="0"/>
                    </a:moveTo>
                    <a:lnTo>
                      <a:pt x="87" y="0"/>
                    </a:lnTo>
                    <a:lnTo>
                      <a:pt x="88" y="0"/>
                    </a:lnTo>
                    <a:lnTo>
                      <a:pt x="90" y="1"/>
                    </a:lnTo>
                    <a:lnTo>
                      <a:pt x="92" y="4"/>
                    </a:lnTo>
                    <a:lnTo>
                      <a:pt x="92" y="6"/>
                    </a:lnTo>
                    <a:lnTo>
                      <a:pt x="92" y="8"/>
                    </a:lnTo>
                    <a:lnTo>
                      <a:pt x="90" y="10"/>
                    </a:lnTo>
                    <a:lnTo>
                      <a:pt x="88" y="11"/>
                    </a:lnTo>
                    <a:lnTo>
                      <a:pt x="87" y="12"/>
                    </a:lnTo>
                    <a:lnTo>
                      <a:pt x="6" y="12"/>
                    </a:lnTo>
                    <a:lnTo>
                      <a:pt x="4" y="11"/>
                    </a:lnTo>
                    <a:lnTo>
                      <a:pt x="1" y="10"/>
                    </a:lnTo>
                    <a:lnTo>
                      <a:pt x="0" y="8"/>
                    </a:lnTo>
                    <a:lnTo>
                      <a:pt x="0" y="6"/>
                    </a:lnTo>
                    <a:lnTo>
                      <a:pt x="0" y="4"/>
                    </a:lnTo>
                    <a:lnTo>
                      <a:pt x="1" y="1"/>
                    </a:lnTo>
                    <a:lnTo>
                      <a:pt x="4" y="0"/>
                    </a:lnTo>
                    <a:lnTo>
                      <a:pt x="6" y="0"/>
                    </a:lnTo>
                    <a:close/>
                    <a:moveTo>
                      <a:pt x="143" y="0"/>
                    </a:moveTo>
                    <a:lnTo>
                      <a:pt x="224" y="0"/>
                    </a:lnTo>
                    <a:lnTo>
                      <a:pt x="227" y="0"/>
                    </a:lnTo>
                    <a:lnTo>
                      <a:pt x="229" y="1"/>
                    </a:lnTo>
                    <a:lnTo>
                      <a:pt x="230" y="4"/>
                    </a:lnTo>
                    <a:lnTo>
                      <a:pt x="230" y="6"/>
                    </a:lnTo>
                    <a:lnTo>
                      <a:pt x="230" y="8"/>
                    </a:lnTo>
                    <a:lnTo>
                      <a:pt x="229" y="10"/>
                    </a:lnTo>
                    <a:lnTo>
                      <a:pt x="227" y="11"/>
                    </a:lnTo>
                    <a:lnTo>
                      <a:pt x="224" y="12"/>
                    </a:lnTo>
                    <a:lnTo>
                      <a:pt x="143" y="12"/>
                    </a:lnTo>
                    <a:lnTo>
                      <a:pt x="141" y="11"/>
                    </a:lnTo>
                    <a:lnTo>
                      <a:pt x="140" y="10"/>
                    </a:lnTo>
                    <a:lnTo>
                      <a:pt x="139" y="8"/>
                    </a:lnTo>
                    <a:lnTo>
                      <a:pt x="139" y="6"/>
                    </a:lnTo>
                    <a:lnTo>
                      <a:pt x="139" y="4"/>
                    </a:lnTo>
                    <a:lnTo>
                      <a:pt x="140" y="1"/>
                    </a:lnTo>
                    <a:lnTo>
                      <a:pt x="141" y="0"/>
                    </a:lnTo>
                    <a:lnTo>
                      <a:pt x="143" y="0"/>
                    </a:lnTo>
                    <a:close/>
                    <a:moveTo>
                      <a:pt x="282" y="0"/>
                    </a:moveTo>
                    <a:lnTo>
                      <a:pt x="363" y="0"/>
                    </a:lnTo>
                    <a:lnTo>
                      <a:pt x="365" y="0"/>
                    </a:lnTo>
                    <a:lnTo>
                      <a:pt x="366" y="1"/>
                    </a:lnTo>
                    <a:lnTo>
                      <a:pt x="367" y="4"/>
                    </a:lnTo>
                    <a:lnTo>
                      <a:pt x="369" y="6"/>
                    </a:lnTo>
                    <a:lnTo>
                      <a:pt x="367" y="8"/>
                    </a:lnTo>
                    <a:lnTo>
                      <a:pt x="366" y="10"/>
                    </a:lnTo>
                    <a:lnTo>
                      <a:pt x="365" y="11"/>
                    </a:lnTo>
                    <a:lnTo>
                      <a:pt x="363" y="12"/>
                    </a:lnTo>
                    <a:lnTo>
                      <a:pt x="282" y="12"/>
                    </a:lnTo>
                    <a:lnTo>
                      <a:pt x="280" y="11"/>
                    </a:lnTo>
                    <a:lnTo>
                      <a:pt x="278" y="10"/>
                    </a:lnTo>
                    <a:lnTo>
                      <a:pt x="276" y="8"/>
                    </a:lnTo>
                    <a:lnTo>
                      <a:pt x="276" y="6"/>
                    </a:lnTo>
                    <a:lnTo>
                      <a:pt x="276" y="4"/>
                    </a:lnTo>
                    <a:lnTo>
                      <a:pt x="278" y="1"/>
                    </a:lnTo>
                    <a:lnTo>
                      <a:pt x="280" y="0"/>
                    </a:lnTo>
                    <a:lnTo>
                      <a:pt x="282" y="0"/>
                    </a:lnTo>
                    <a:close/>
                    <a:moveTo>
                      <a:pt x="420" y="0"/>
                    </a:moveTo>
                    <a:lnTo>
                      <a:pt x="501" y="0"/>
                    </a:lnTo>
                    <a:lnTo>
                      <a:pt x="502" y="0"/>
                    </a:lnTo>
                    <a:lnTo>
                      <a:pt x="505" y="1"/>
                    </a:lnTo>
                    <a:lnTo>
                      <a:pt x="506" y="4"/>
                    </a:lnTo>
                    <a:lnTo>
                      <a:pt x="507" y="6"/>
                    </a:lnTo>
                    <a:lnTo>
                      <a:pt x="506" y="8"/>
                    </a:lnTo>
                    <a:lnTo>
                      <a:pt x="505" y="10"/>
                    </a:lnTo>
                    <a:lnTo>
                      <a:pt x="502" y="11"/>
                    </a:lnTo>
                    <a:lnTo>
                      <a:pt x="501" y="12"/>
                    </a:lnTo>
                    <a:lnTo>
                      <a:pt x="420" y="12"/>
                    </a:lnTo>
                    <a:lnTo>
                      <a:pt x="418" y="11"/>
                    </a:lnTo>
                    <a:lnTo>
                      <a:pt x="416" y="10"/>
                    </a:lnTo>
                    <a:lnTo>
                      <a:pt x="414" y="8"/>
                    </a:lnTo>
                    <a:lnTo>
                      <a:pt x="414" y="6"/>
                    </a:lnTo>
                    <a:lnTo>
                      <a:pt x="414" y="4"/>
                    </a:lnTo>
                    <a:lnTo>
                      <a:pt x="416" y="1"/>
                    </a:lnTo>
                    <a:lnTo>
                      <a:pt x="418" y="0"/>
                    </a:lnTo>
                    <a:lnTo>
                      <a:pt x="420" y="0"/>
                    </a:lnTo>
                    <a:close/>
                    <a:moveTo>
                      <a:pt x="559" y="0"/>
                    </a:moveTo>
                    <a:lnTo>
                      <a:pt x="640" y="0"/>
                    </a:lnTo>
                    <a:lnTo>
                      <a:pt x="641" y="0"/>
                    </a:lnTo>
                    <a:lnTo>
                      <a:pt x="643" y="1"/>
                    </a:lnTo>
                    <a:lnTo>
                      <a:pt x="644" y="4"/>
                    </a:lnTo>
                    <a:lnTo>
                      <a:pt x="644" y="6"/>
                    </a:lnTo>
                    <a:lnTo>
                      <a:pt x="644" y="8"/>
                    </a:lnTo>
                    <a:lnTo>
                      <a:pt x="643" y="10"/>
                    </a:lnTo>
                    <a:lnTo>
                      <a:pt x="641" y="11"/>
                    </a:lnTo>
                    <a:lnTo>
                      <a:pt x="640" y="12"/>
                    </a:lnTo>
                    <a:lnTo>
                      <a:pt x="559" y="12"/>
                    </a:lnTo>
                    <a:lnTo>
                      <a:pt x="557" y="11"/>
                    </a:lnTo>
                    <a:lnTo>
                      <a:pt x="554" y="10"/>
                    </a:lnTo>
                    <a:lnTo>
                      <a:pt x="553" y="8"/>
                    </a:lnTo>
                    <a:lnTo>
                      <a:pt x="553" y="6"/>
                    </a:lnTo>
                    <a:lnTo>
                      <a:pt x="553" y="4"/>
                    </a:lnTo>
                    <a:lnTo>
                      <a:pt x="554" y="1"/>
                    </a:lnTo>
                    <a:lnTo>
                      <a:pt x="557" y="0"/>
                    </a:lnTo>
                    <a:lnTo>
                      <a:pt x="559" y="0"/>
                    </a:lnTo>
                    <a:close/>
                    <a:moveTo>
                      <a:pt x="696" y="0"/>
                    </a:moveTo>
                    <a:lnTo>
                      <a:pt x="777" y="0"/>
                    </a:lnTo>
                    <a:lnTo>
                      <a:pt x="779" y="0"/>
                    </a:lnTo>
                    <a:lnTo>
                      <a:pt x="781" y="1"/>
                    </a:lnTo>
                    <a:lnTo>
                      <a:pt x="783" y="4"/>
                    </a:lnTo>
                    <a:lnTo>
                      <a:pt x="783" y="6"/>
                    </a:lnTo>
                    <a:lnTo>
                      <a:pt x="783" y="8"/>
                    </a:lnTo>
                    <a:lnTo>
                      <a:pt x="781" y="10"/>
                    </a:lnTo>
                    <a:lnTo>
                      <a:pt x="779" y="11"/>
                    </a:lnTo>
                    <a:lnTo>
                      <a:pt x="777" y="12"/>
                    </a:lnTo>
                    <a:lnTo>
                      <a:pt x="696" y="12"/>
                    </a:lnTo>
                    <a:lnTo>
                      <a:pt x="694" y="11"/>
                    </a:lnTo>
                    <a:lnTo>
                      <a:pt x="693" y="10"/>
                    </a:lnTo>
                    <a:lnTo>
                      <a:pt x="691" y="8"/>
                    </a:lnTo>
                    <a:lnTo>
                      <a:pt x="691" y="6"/>
                    </a:lnTo>
                    <a:lnTo>
                      <a:pt x="691" y="4"/>
                    </a:lnTo>
                    <a:lnTo>
                      <a:pt x="693" y="1"/>
                    </a:lnTo>
                    <a:lnTo>
                      <a:pt x="694" y="0"/>
                    </a:lnTo>
                    <a:lnTo>
                      <a:pt x="696" y="0"/>
                    </a:lnTo>
                    <a:close/>
                    <a:moveTo>
                      <a:pt x="835" y="0"/>
                    </a:moveTo>
                    <a:lnTo>
                      <a:pt x="916" y="0"/>
                    </a:lnTo>
                    <a:lnTo>
                      <a:pt x="918" y="0"/>
                    </a:lnTo>
                    <a:lnTo>
                      <a:pt x="919" y="1"/>
                    </a:lnTo>
                    <a:lnTo>
                      <a:pt x="920" y="4"/>
                    </a:lnTo>
                    <a:lnTo>
                      <a:pt x="922" y="6"/>
                    </a:lnTo>
                    <a:lnTo>
                      <a:pt x="920" y="8"/>
                    </a:lnTo>
                    <a:lnTo>
                      <a:pt x="919" y="10"/>
                    </a:lnTo>
                    <a:lnTo>
                      <a:pt x="918" y="11"/>
                    </a:lnTo>
                    <a:lnTo>
                      <a:pt x="916" y="12"/>
                    </a:lnTo>
                    <a:lnTo>
                      <a:pt x="835" y="12"/>
                    </a:lnTo>
                    <a:lnTo>
                      <a:pt x="832" y="11"/>
                    </a:lnTo>
                    <a:lnTo>
                      <a:pt x="831" y="10"/>
                    </a:lnTo>
                    <a:lnTo>
                      <a:pt x="829" y="8"/>
                    </a:lnTo>
                    <a:lnTo>
                      <a:pt x="829" y="6"/>
                    </a:lnTo>
                    <a:lnTo>
                      <a:pt x="829" y="4"/>
                    </a:lnTo>
                    <a:lnTo>
                      <a:pt x="831" y="1"/>
                    </a:lnTo>
                    <a:lnTo>
                      <a:pt x="832" y="0"/>
                    </a:lnTo>
                    <a:lnTo>
                      <a:pt x="835" y="0"/>
                    </a:lnTo>
                    <a:close/>
                    <a:moveTo>
                      <a:pt x="973" y="0"/>
                    </a:moveTo>
                    <a:lnTo>
                      <a:pt x="1054" y="0"/>
                    </a:lnTo>
                    <a:lnTo>
                      <a:pt x="1055" y="0"/>
                    </a:lnTo>
                    <a:lnTo>
                      <a:pt x="1058" y="1"/>
                    </a:lnTo>
                    <a:lnTo>
                      <a:pt x="1059" y="4"/>
                    </a:lnTo>
                    <a:lnTo>
                      <a:pt x="1060" y="6"/>
                    </a:lnTo>
                    <a:lnTo>
                      <a:pt x="1059" y="8"/>
                    </a:lnTo>
                    <a:lnTo>
                      <a:pt x="1058" y="10"/>
                    </a:lnTo>
                    <a:lnTo>
                      <a:pt x="1055" y="11"/>
                    </a:lnTo>
                    <a:lnTo>
                      <a:pt x="1054" y="12"/>
                    </a:lnTo>
                    <a:lnTo>
                      <a:pt x="973" y="12"/>
                    </a:lnTo>
                    <a:lnTo>
                      <a:pt x="971" y="11"/>
                    </a:lnTo>
                    <a:lnTo>
                      <a:pt x="969" y="10"/>
                    </a:lnTo>
                    <a:lnTo>
                      <a:pt x="967" y="8"/>
                    </a:lnTo>
                    <a:lnTo>
                      <a:pt x="967" y="6"/>
                    </a:lnTo>
                    <a:lnTo>
                      <a:pt x="967" y="4"/>
                    </a:lnTo>
                    <a:lnTo>
                      <a:pt x="969" y="1"/>
                    </a:lnTo>
                    <a:lnTo>
                      <a:pt x="971" y="0"/>
                    </a:lnTo>
                    <a:lnTo>
                      <a:pt x="973" y="0"/>
                    </a:lnTo>
                    <a:close/>
                    <a:moveTo>
                      <a:pt x="1112" y="0"/>
                    </a:moveTo>
                    <a:lnTo>
                      <a:pt x="1193" y="0"/>
                    </a:lnTo>
                    <a:lnTo>
                      <a:pt x="1194" y="0"/>
                    </a:lnTo>
                    <a:lnTo>
                      <a:pt x="1196" y="1"/>
                    </a:lnTo>
                    <a:lnTo>
                      <a:pt x="1197" y="4"/>
                    </a:lnTo>
                    <a:lnTo>
                      <a:pt x="1197" y="6"/>
                    </a:lnTo>
                    <a:lnTo>
                      <a:pt x="1197" y="8"/>
                    </a:lnTo>
                    <a:lnTo>
                      <a:pt x="1196" y="10"/>
                    </a:lnTo>
                    <a:lnTo>
                      <a:pt x="1194" y="11"/>
                    </a:lnTo>
                    <a:lnTo>
                      <a:pt x="1193" y="12"/>
                    </a:lnTo>
                    <a:lnTo>
                      <a:pt x="1112" y="12"/>
                    </a:lnTo>
                    <a:lnTo>
                      <a:pt x="1109" y="11"/>
                    </a:lnTo>
                    <a:lnTo>
                      <a:pt x="1107" y="10"/>
                    </a:lnTo>
                    <a:lnTo>
                      <a:pt x="1106" y="8"/>
                    </a:lnTo>
                    <a:lnTo>
                      <a:pt x="1106" y="6"/>
                    </a:lnTo>
                    <a:lnTo>
                      <a:pt x="1106" y="4"/>
                    </a:lnTo>
                    <a:lnTo>
                      <a:pt x="1107" y="1"/>
                    </a:lnTo>
                    <a:lnTo>
                      <a:pt x="1109" y="0"/>
                    </a:lnTo>
                    <a:lnTo>
                      <a:pt x="1112" y="0"/>
                    </a:lnTo>
                    <a:close/>
                    <a:moveTo>
                      <a:pt x="1249" y="0"/>
                    </a:moveTo>
                    <a:lnTo>
                      <a:pt x="1330" y="0"/>
                    </a:lnTo>
                    <a:lnTo>
                      <a:pt x="1332" y="0"/>
                    </a:lnTo>
                    <a:lnTo>
                      <a:pt x="1334" y="1"/>
                    </a:lnTo>
                    <a:lnTo>
                      <a:pt x="1336" y="4"/>
                    </a:lnTo>
                    <a:lnTo>
                      <a:pt x="1336" y="6"/>
                    </a:lnTo>
                    <a:lnTo>
                      <a:pt x="1336" y="8"/>
                    </a:lnTo>
                    <a:lnTo>
                      <a:pt x="1334" y="10"/>
                    </a:lnTo>
                    <a:lnTo>
                      <a:pt x="1332" y="11"/>
                    </a:lnTo>
                    <a:lnTo>
                      <a:pt x="1330" y="12"/>
                    </a:lnTo>
                    <a:lnTo>
                      <a:pt x="1249" y="12"/>
                    </a:lnTo>
                    <a:lnTo>
                      <a:pt x="1247" y="11"/>
                    </a:lnTo>
                    <a:lnTo>
                      <a:pt x="1246" y="10"/>
                    </a:lnTo>
                    <a:lnTo>
                      <a:pt x="1244" y="8"/>
                    </a:lnTo>
                    <a:lnTo>
                      <a:pt x="1244" y="6"/>
                    </a:lnTo>
                    <a:lnTo>
                      <a:pt x="1244" y="4"/>
                    </a:lnTo>
                    <a:lnTo>
                      <a:pt x="1246" y="1"/>
                    </a:lnTo>
                    <a:lnTo>
                      <a:pt x="1247" y="0"/>
                    </a:lnTo>
                    <a:lnTo>
                      <a:pt x="1249" y="0"/>
                    </a:lnTo>
                    <a:close/>
                    <a:moveTo>
                      <a:pt x="1388" y="0"/>
                    </a:moveTo>
                    <a:lnTo>
                      <a:pt x="1468" y="0"/>
                    </a:lnTo>
                    <a:lnTo>
                      <a:pt x="1471" y="0"/>
                    </a:lnTo>
                    <a:lnTo>
                      <a:pt x="1472" y="1"/>
                    </a:lnTo>
                    <a:lnTo>
                      <a:pt x="1473" y="4"/>
                    </a:lnTo>
                    <a:lnTo>
                      <a:pt x="1474" y="6"/>
                    </a:lnTo>
                    <a:lnTo>
                      <a:pt x="1473" y="8"/>
                    </a:lnTo>
                    <a:lnTo>
                      <a:pt x="1472" y="10"/>
                    </a:lnTo>
                    <a:lnTo>
                      <a:pt x="1471" y="11"/>
                    </a:lnTo>
                    <a:lnTo>
                      <a:pt x="1468" y="12"/>
                    </a:lnTo>
                    <a:lnTo>
                      <a:pt x="1388" y="12"/>
                    </a:lnTo>
                    <a:lnTo>
                      <a:pt x="1385" y="11"/>
                    </a:lnTo>
                    <a:lnTo>
                      <a:pt x="1384" y="10"/>
                    </a:lnTo>
                    <a:lnTo>
                      <a:pt x="1382" y="8"/>
                    </a:lnTo>
                    <a:lnTo>
                      <a:pt x="1382" y="6"/>
                    </a:lnTo>
                    <a:lnTo>
                      <a:pt x="1382" y="4"/>
                    </a:lnTo>
                    <a:lnTo>
                      <a:pt x="1384" y="1"/>
                    </a:lnTo>
                    <a:lnTo>
                      <a:pt x="1385" y="0"/>
                    </a:lnTo>
                    <a:lnTo>
                      <a:pt x="1388" y="0"/>
                    </a:lnTo>
                    <a:close/>
                    <a:moveTo>
                      <a:pt x="1526" y="0"/>
                    </a:moveTo>
                    <a:lnTo>
                      <a:pt x="1607" y="0"/>
                    </a:lnTo>
                    <a:lnTo>
                      <a:pt x="1608" y="0"/>
                    </a:lnTo>
                    <a:lnTo>
                      <a:pt x="1611" y="1"/>
                    </a:lnTo>
                    <a:lnTo>
                      <a:pt x="1612" y="4"/>
                    </a:lnTo>
                    <a:lnTo>
                      <a:pt x="1613" y="6"/>
                    </a:lnTo>
                    <a:lnTo>
                      <a:pt x="1612" y="8"/>
                    </a:lnTo>
                    <a:lnTo>
                      <a:pt x="1611" y="10"/>
                    </a:lnTo>
                    <a:lnTo>
                      <a:pt x="1608" y="11"/>
                    </a:lnTo>
                    <a:lnTo>
                      <a:pt x="1607" y="12"/>
                    </a:lnTo>
                    <a:lnTo>
                      <a:pt x="1526" y="12"/>
                    </a:lnTo>
                    <a:lnTo>
                      <a:pt x="1524" y="11"/>
                    </a:lnTo>
                    <a:lnTo>
                      <a:pt x="1521" y="10"/>
                    </a:lnTo>
                    <a:lnTo>
                      <a:pt x="1520" y="8"/>
                    </a:lnTo>
                    <a:lnTo>
                      <a:pt x="1520" y="6"/>
                    </a:lnTo>
                    <a:lnTo>
                      <a:pt x="1520" y="4"/>
                    </a:lnTo>
                    <a:lnTo>
                      <a:pt x="1521" y="1"/>
                    </a:lnTo>
                    <a:lnTo>
                      <a:pt x="1524" y="0"/>
                    </a:lnTo>
                    <a:lnTo>
                      <a:pt x="1526" y="0"/>
                    </a:lnTo>
                    <a:close/>
                    <a:moveTo>
                      <a:pt x="1665" y="0"/>
                    </a:moveTo>
                    <a:lnTo>
                      <a:pt x="1745" y="0"/>
                    </a:lnTo>
                    <a:lnTo>
                      <a:pt x="1747" y="0"/>
                    </a:lnTo>
                    <a:lnTo>
                      <a:pt x="1749" y="1"/>
                    </a:lnTo>
                    <a:lnTo>
                      <a:pt x="1750" y="4"/>
                    </a:lnTo>
                    <a:lnTo>
                      <a:pt x="1750" y="6"/>
                    </a:lnTo>
                    <a:lnTo>
                      <a:pt x="1750" y="8"/>
                    </a:lnTo>
                    <a:lnTo>
                      <a:pt x="1749" y="10"/>
                    </a:lnTo>
                    <a:lnTo>
                      <a:pt x="1747" y="11"/>
                    </a:lnTo>
                    <a:lnTo>
                      <a:pt x="1745" y="12"/>
                    </a:lnTo>
                    <a:lnTo>
                      <a:pt x="1665" y="12"/>
                    </a:lnTo>
                    <a:lnTo>
                      <a:pt x="1662" y="11"/>
                    </a:lnTo>
                    <a:lnTo>
                      <a:pt x="1660" y="10"/>
                    </a:lnTo>
                    <a:lnTo>
                      <a:pt x="1659" y="8"/>
                    </a:lnTo>
                    <a:lnTo>
                      <a:pt x="1659" y="6"/>
                    </a:lnTo>
                    <a:lnTo>
                      <a:pt x="1659" y="4"/>
                    </a:lnTo>
                    <a:lnTo>
                      <a:pt x="1660" y="1"/>
                    </a:lnTo>
                    <a:lnTo>
                      <a:pt x="1662" y="0"/>
                    </a:lnTo>
                    <a:lnTo>
                      <a:pt x="1665" y="0"/>
                    </a:lnTo>
                    <a:close/>
                    <a:moveTo>
                      <a:pt x="1802" y="0"/>
                    </a:moveTo>
                    <a:lnTo>
                      <a:pt x="1883" y="0"/>
                    </a:lnTo>
                    <a:lnTo>
                      <a:pt x="1885" y="0"/>
                    </a:lnTo>
                    <a:lnTo>
                      <a:pt x="1886" y="1"/>
                    </a:lnTo>
                    <a:lnTo>
                      <a:pt x="1889" y="4"/>
                    </a:lnTo>
                    <a:lnTo>
                      <a:pt x="1889" y="6"/>
                    </a:lnTo>
                    <a:lnTo>
                      <a:pt x="1889" y="8"/>
                    </a:lnTo>
                    <a:lnTo>
                      <a:pt x="1886" y="10"/>
                    </a:lnTo>
                    <a:lnTo>
                      <a:pt x="1885" y="11"/>
                    </a:lnTo>
                    <a:lnTo>
                      <a:pt x="1883" y="12"/>
                    </a:lnTo>
                    <a:lnTo>
                      <a:pt x="1802" y="12"/>
                    </a:lnTo>
                    <a:lnTo>
                      <a:pt x="1800" y="11"/>
                    </a:lnTo>
                    <a:lnTo>
                      <a:pt x="1798" y="10"/>
                    </a:lnTo>
                    <a:lnTo>
                      <a:pt x="1797" y="8"/>
                    </a:lnTo>
                    <a:lnTo>
                      <a:pt x="1797" y="6"/>
                    </a:lnTo>
                    <a:lnTo>
                      <a:pt x="1797" y="4"/>
                    </a:lnTo>
                    <a:lnTo>
                      <a:pt x="1798" y="1"/>
                    </a:lnTo>
                    <a:lnTo>
                      <a:pt x="1800" y="0"/>
                    </a:lnTo>
                    <a:lnTo>
                      <a:pt x="1802" y="0"/>
                    </a:lnTo>
                    <a:close/>
                    <a:moveTo>
                      <a:pt x="1941" y="0"/>
                    </a:moveTo>
                    <a:lnTo>
                      <a:pt x="2021" y="0"/>
                    </a:lnTo>
                    <a:lnTo>
                      <a:pt x="2024" y="0"/>
                    </a:lnTo>
                    <a:lnTo>
                      <a:pt x="2025" y="1"/>
                    </a:lnTo>
                    <a:lnTo>
                      <a:pt x="2026" y="4"/>
                    </a:lnTo>
                    <a:lnTo>
                      <a:pt x="2027" y="6"/>
                    </a:lnTo>
                    <a:lnTo>
                      <a:pt x="2026" y="8"/>
                    </a:lnTo>
                    <a:lnTo>
                      <a:pt x="2025" y="10"/>
                    </a:lnTo>
                    <a:lnTo>
                      <a:pt x="2024" y="11"/>
                    </a:lnTo>
                    <a:lnTo>
                      <a:pt x="2021" y="12"/>
                    </a:lnTo>
                    <a:lnTo>
                      <a:pt x="1941" y="12"/>
                    </a:lnTo>
                    <a:lnTo>
                      <a:pt x="1938" y="11"/>
                    </a:lnTo>
                    <a:lnTo>
                      <a:pt x="1937" y="10"/>
                    </a:lnTo>
                    <a:lnTo>
                      <a:pt x="1935" y="8"/>
                    </a:lnTo>
                    <a:lnTo>
                      <a:pt x="1935" y="6"/>
                    </a:lnTo>
                    <a:lnTo>
                      <a:pt x="1935" y="4"/>
                    </a:lnTo>
                    <a:lnTo>
                      <a:pt x="1937" y="1"/>
                    </a:lnTo>
                    <a:lnTo>
                      <a:pt x="1938" y="0"/>
                    </a:lnTo>
                    <a:lnTo>
                      <a:pt x="1941" y="0"/>
                    </a:lnTo>
                    <a:close/>
                    <a:moveTo>
                      <a:pt x="2079" y="0"/>
                    </a:moveTo>
                    <a:lnTo>
                      <a:pt x="2160" y="0"/>
                    </a:lnTo>
                    <a:lnTo>
                      <a:pt x="2161" y="0"/>
                    </a:lnTo>
                    <a:lnTo>
                      <a:pt x="2163" y="1"/>
                    </a:lnTo>
                    <a:lnTo>
                      <a:pt x="2165" y="4"/>
                    </a:lnTo>
                    <a:lnTo>
                      <a:pt x="2166" y="6"/>
                    </a:lnTo>
                    <a:lnTo>
                      <a:pt x="2165" y="8"/>
                    </a:lnTo>
                    <a:lnTo>
                      <a:pt x="2163" y="10"/>
                    </a:lnTo>
                    <a:lnTo>
                      <a:pt x="2161" y="11"/>
                    </a:lnTo>
                    <a:lnTo>
                      <a:pt x="2160" y="12"/>
                    </a:lnTo>
                    <a:lnTo>
                      <a:pt x="2079" y="12"/>
                    </a:lnTo>
                    <a:lnTo>
                      <a:pt x="2077" y="11"/>
                    </a:lnTo>
                    <a:lnTo>
                      <a:pt x="2074" y="10"/>
                    </a:lnTo>
                    <a:lnTo>
                      <a:pt x="2073" y="8"/>
                    </a:lnTo>
                    <a:lnTo>
                      <a:pt x="2073" y="6"/>
                    </a:lnTo>
                    <a:lnTo>
                      <a:pt x="2073" y="4"/>
                    </a:lnTo>
                    <a:lnTo>
                      <a:pt x="2074" y="1"/>
                    </a:lnTo>
                    <a:lnTo>
                      <a:pt x="2077" y="0"/>
                    </a:lnTo>
                    <a:lnTo>
                      <a:pt x="2079" y="0"/>
                    </a:lnTo>
                    <a:close/>
                    <a:moveTo>
                      <a:pt x="2218" y="0"/>
                    </a:moveTo>
                    <a:lnTo>
                      <a:pt x="2298" y="0"/>
                    </a:lnTo>
                    <a:lnTo>
                      <a:pt x="2300" y="0"/>
                    </a:lnTo>
                    <a:lnTo>
                      <a:pt x="2302" y="1"/>
                    </a:lnTo>
                    <a:lnTo>
                      <a:pt x="2303" y="4"/>
                    </a:lnTo>
                    <a:lnTo>
                      <a:pt x="2303" y="6"/>
                    </a:lnTo>
                    <a:lnTo>
                      <a:pt x="2303" y="8"/>
                    </a:lnTo>
                    <a:lnTo>
                      <a:pt x="2302" y="10"/>
                    </a:lnTo>
                    <a:lnTo>
                      <a:pt x="2300" y="11"/>
                    </a:lnTo>
                    <a:lnTo>
                      <a:pt x="2298" y="12"/>
                    </a:lnTo>
                    <a:lnTo>
                      <a:pt x="2218" y="12"/>
                    </a:lnTo>
                    <a:lnTo>
                      <a:pt x="2215" y="11"/>
                    </a:lnTo>
                    <a:lnTo>
                      <a:pt x="2213" y="10"/>
                    </a:lnTo>
                    <a:lnTo>
                      <a:pt x="2212" y="8"/>
                    </a:lnTo>
                    <a:lnTo>
                      <a:pt x="2212" y="6"/>
                    </a:lnTo>
                    <a:lnTo>
                      <a:pt x="2212" y="4"/>
                    </a:lnTo>
                    <a:lnTo>
                      <a:pt x="2213" y="1"/>
                    </a:lnTo>
                    <a:lnTo>
                      <a:pt x="2215" y="0"/>
                    </a:lnTo>
                    <a:lnTo>
                      <a:pt x="2218" y="0"/>
                    </a:lnTo>
                    <a:close/>
                    <a:moveTo>
                      <a:pt x="2355" y="0"/>
                    </a:moveTo>
                    <a:lnTo>
                      <a:pt x="2436" y="0"/>
                    </a:lnTo>
                    <a:lnTo>
                      <a:pt x="2438" y="0"/>
                    </a:lnTo>
                    <a:lnTo>
                      <a:pt x="2439" y="1"/>
                    </a:lnTo>
                    <a:lnTo>
                      <a:pt x="2442" y="4"/>
                    </a:lnTo>
                    <a:lnTo>
                      <a:pt x="2442" y="6"/>
                    </a:lnTo>
                    <a:lnTo>
                      <a:pt x="2442" y="8"/>
                    </a:lnTo>
                    <a:lnTo>
                      <a:pt x="2439" y="10"/>
                    </a:lnTo>
                    <a:lnTo>
                      <a:pt x="2438" y="11"/>
                    </a:lnTo>
                    <a:lnTo>
                      <a:pt x="2436" y="12"/>
                    </a:lnTo>
                    <a:lnTo>
                      <a:pt x="2355" y="12"/>
                    </a:lnTo>
                    <a:lnTo>
                      <a:pt x="2353" y="11"/>
                    </a:lnTo>
                    <a:lnTo>
                      <a:pt x="2351" y="10"/>
                    </a:lnTo>
                    <a:lnTo>
                      <a:pt x="2350" y="8"/>
                    </a:lnTo>
                    <a:lnTo>
                      <a:pt x="2350" y="6"/>
                    </a:lnTo>
                    <a:lnTo>
                      <a:pt x="2350" y="4"/>
                    </a:lnTo>
                    <a:lnTo>
                      <a:pt x="2351" y="1"/>
                    </a:lnTo>
                    <a:lnTo>
                      <a:pt x="2353" y="0"/>
                    </a:lnTo>
                    <a:lnTo>
                      <a:pt x="2355" y="0"/>
                    </a:lnTo>
                    <a:close/>
                    <a:moveTo>
                      <a:pt x="2493" y="0"/>
                    </a:moveTo>
                    <a:lnTo>
                      <a:pt x="2574" y="0"/>
                    </a:lnTo>
                    <a:lnTo>
                      <a:pt x="2577" y="0"/>
                    </a:lnTo>
                    <a:lnTo>
                      <a:pt x="2578" y="1"/>
                    </a:lnTo>
                    <a:lnTo>
                      <a:pt x="2579" y="4"/>
                    </a:lnTo>
                    <a:lnTo>
                      <a:pt x="2580" y="6"/>
                    </a:lnTo>
                    <a:lnTo>
                      <a:pt x="2579" y="8"/>
                    </a:lnTo>
                    <a:lnTo>
                      <a:pt x="2578" y="10"/>
                    </a:lnTo>
                    <a:lnTo>
                      <a:pt x="2577" y="11"/>
                    </a:lnTo>
                    <a:lnTo>
                      <a:pt x="2574" y="12"/>
                    </a:lnTo>
                    <a:lnTo>
                      <a:pt x="2493" y="12"/>
                    </a:lnTo>
                    <a:lnTo>
                      <a:pt x="2491" y="11"/>
                    </a:lnTo>
                    <a:lnTo>
                      <a:pt x="2490" y="10"/>
                    </a:lnTo>
                    <a:lnTo>
                      <a:pt x="2487" y="8"/>
                    </a:lnTo>
                    <a:lnTo>
                      <a:pt x="2487" y="6"/>
                    </a:lnTo>
                    <a:lnTo>
                      <a:pt x="2487" y="4"/>
                    </a:lnTo>
                    <a:lnTo>
                      <a:pt x="2490" y="1"/>
                    </a:lnTo>
                    <a:lnTo>
                      <a:pt x="2491" y="0"/>
                    </a:lnTo>
                    <a:lnTo>
                      <a:pt x="2493" y="0"/>
                    </a:lnTo>
                    <a:close/>
                    <a:moveTo>
                      <a:pt x="2632" y="0"/>
                    </a:moveTo>
                    <a:lnTo>
                      <a:pt x="2713" y="0"/>
                    </a:lnTo>
                    <a:lnTo>
                      <a:pt x="2714" y="0"/>
                    </a:lnTo>
                    <a:lnTo>
                      <a:pt x="2716" y="1"/>
                    </a:lnTo>
                    <a:lnTo>
                      <a:pt x="2718" y="4"/>
                    </a:lnTo>
                    <a:lnTo>
                      <a:pt x="2719" y="6"/>
                    </a:lnTo>
                    <a:lnTo>
                      <a:pt x="2718" y="8"/>
                    </a:lnTo>
                    <a:lnTo>
                      <a:pt x="2716" y="10"/>
                    </a:lnTo>
                    <a:lnTo>
                      <a:pt x="2714" y="11"/>
                    </a:lnTo>
                    <a:lnTo>
                      <a:pt x="2713" y="12"/>
                    </a:lnTo>
                    <a:lnTo>
                      <a:pt x="2632" y="12"/>
                    </a:lnTo>
                    <a:lnTo>
                      <a:pt x="2630" y="11"/>
                    </a:lnTo>
                    <a:lnTo>
                      <a:pt x="2627" y="10"/>
                    </a:lnTo>
                    <a:lnTo>
                      <a:pt x="2626" y="8"/>
                    </a:lnTo>
                    <a:lnTo>
                      <a:pt x="2626" y="6"/>
                    </a:lnTo>
                    <a:lnTo>
                      <a:pt x="2626" y="4"/>
                    </a:lnTo>
                    <a:lnTo>
                      <a:pt x="2627" y="1"/>
                    </a:lnTo>
                    <a:lnTo>
                      <a:pt x="2630" y="0"/>
                    </a:lnTo>
                    <a:lnTo>
                      <a:pt x="2632" y="0"/>
                    </a:lnTo>
                    <a:close/>
                    <a:moveTo>
                      <a:pt x="2771" y="0"/>
                    </a:moveTo>
                    <a:lnTo>
                      <a:pt x="2851" y="0"/>
                    </a:lnTo>
                    <a:lnTo>
                      <a:pt x="2852" y="0"/>
                    </a:lnTo>
                    <a:lnTo>
                      <a:pt x="2855" y="1"/>
                    </a:lnTo>
                    <a:lnTo>
                      <a:pt x="2856" y="4"/>
                    </a:lnTo>
                    <a:lnTo>
                      <a:pt x="2856" y="6"/>
                    </a:lnTo>
                    <a:lnTo>
                      <a:pt x="2856" y="8"/>
                    </a:lnTo>
                    <a:lnTo>
                      <a:pt x="2855" y="10"/>
                    </a:lnTo>
                    <a:lnTo>
                      <a:pt x="2852" y="11"/>
                    </a:lnTo>
                    <a:lnTo>
                      <a:pt x="2851" y="12"/>
                    </a:lnTo>
                    <a:lnTo>
                      <a:pt x="2771" y="12"/>
                    </a:lnTo>
                    <a:lnTo>
                      <a:pt x="2767" y="11"/>
                    </a:lnTo>
                    <a:lnTo>
                      <a:pt x="2766" y="10"/>
                    </a:lnTo>
                    <a:lnTo>
                      <a:pt x="2765" y="8"/>
                    </a:lnTo>
                    <a:lnTo>
                      <a:pt x="2765" y="6"/>
                    </a:lnTo>
                    <a:lnTo>
                      <a:pt x="2765" y="4"/>
                    </a:lnTo>
                    <a:lnTo>
                      <a:pt x="2766" y="1"/>
                    </a:lnTo>
                    <a:lnTo>
                      <a:pt x="2767" y="0"/>
                    </a:lnTo>
                    <a:lnTo>
                      <a:pt x="2771" y="0"/>
                    </a:lnTo>
                    <a:close/>
                    <a:moveTo>
                      <a:pt x="2908" y="0"/>
                    </a:moveTo>
                    <a:lnTo>
                      <a:pt x="2989" y="0"/>
                    </a:lnTo>
                    <a:lnTo>
                      <a:pt x="2991" y="0"/>
                    </a:lnTo>
                    <a:lnTo>
                      <a:pt x="2992" y="1"/>
                    </a:lnTo>
                    <a:lnTo>
                      <a:pt x="2995" y="4"/>
                    </a:lnTo>
                    <a:lnTo>
                      <a:pt x="2995" y="6"/>
                    </a:lnTo>
                    <a:lnTo>
                      <a:pt x="2995" y="8"/>
                    </a:lnTo>
                    <a:lnTo>
                      <a:pt x="2992" y="10"/>
                    </a:lnTo>
                    <a:lnTo>
                      <a:pt x="2991" y="11"/>
                    </a:lnTo>
                    <a:lnTo>
                      <a:pt x="2989" y="12"/>
                    </a:lnTo>
                    <a:lnTo>
                      <a:pt x="2908" y="12"/>
                    </a:lnTo>
                    <a:lnTo>
                      <a:pt x="2905" y="11"/>
                    </a:lnTo>
                    <a:lnTo>
                      <a:pt x="2904" y="10"/>
                    </a:lnTo>
                    <a:lnTo>
                      <a:pt x="2903" y="8"/>
                    </a:lnTo>
                    <a:lnTo>
                      <a:pt x="2903" y="6"/>
                    </a:lnTo>
                    <a:lnTo>
                      <a:pt x="2903" y="4"/>
                    </a:lnTo>
                    <a:lnTo>
                      <a:pt x="2904" y="1"/>
                    </a:lnTo>
                    <a:lnTo>
                      <a:pt x="2905" y="0"/>
                    </a:lnTo>
                    <a:lnTo>
                      <a:pt x="2908" y="0"/>
                    </a:lnTo>
                    <a:close/>
                    <a:moveTo>
                      <a:pt x="3046" y="0"/>
                    </a:moveTo>
                    <a:lnTo>
                      <a:pt x="3127" y="0"/>
                    </a:lnTo>
                    <a:lnTo>
                      <a:pt x="3130" y="0"/>
                    </a:lnTo>
                    <a:lnTo>
                      <a:pt x="3131" y="1"/>
                    </a:lnTo>
                    <a:lnTo>
                      <a:pt x="3132" y="4"/>
                    </a:lnTo>
                    <a:lnTo>
                      <a:pt x="3133" y="6"/>
                    </a:lnTo>
                    <a:lnTo>
                      <a:pt x="3132" y="8"/>
                    </a:lnTo>
                    <a:lnTo>
                      <a:pt x="3131" y="10"/>
                    </a:lnTo>
                    <a:lnTo>
                      <a:pt x="3130" y="11"/>
                    </a:lnTo>
                    <a:lnTo>
                      <a:pt x="3127" y="12"/>
                    </a:lnTo>
                    <a:lnTo>
                      <a:pt x="3046" y="12"/>
                    </a:lnTo>
                    <a:lnTo>
                      <a:pt x="3044" y="11"/>
                    </a:lnTo>
                    <a:lnTo>
                      <a:pt x="3042" y="10"/>
                    </a:lnTo>
                    <a:lnTo>
                      <a:pt x="3040" y="8"/>
                    </a:lnTo>
                    <a:lnTo>
                      <a:pt x="3040" y="6"/>
                    </a:lnTo>
                    <a:lnTo>
                      <a:pt x="3040" y="4"/>
                    </a:lnTo>
                    <a:lnTo>
                      <a:pt x="3042" y="1"/>
                    </a:lnTo>
                    <a:lnTo>
                      <a:pt x="3044" y="0"/>
                    </a:lnTo>
                    <a:lnTo>
                      <a:pt x="3046" y="0"/>
                    </a:lnTo>
                    <a:close/>
                    <a:moveTo>
                      <a:pt x="3185" y="0"/>
                    </a:moveTo>
                    <a:lnTo>
                      <a:pt x="3266" y="0"/>
                    </a:lnTo>
                    <a:lnTo>
                      <a:pt x="3267" y="0"/>
                    </a:lnTo>
                    <a:lnTo>
                      <a:pt x="3269" y="1"/>
                    </a:lnTo>
                    <a:lnTo>
                      <a:pt x="3270" y="4"/>
                    </a:lnTo>
                    <a:lnTo>
                      <a:pt x="3272" y="6"/>
                    </a:lnTo>
                    <a:lnTo>
                      <a:pt x="3270" y="8"/>
                    </a:lnTo>
                    <a:lnTo>
                      <a:pt x="3269" y="10"/>
                    </a:lnTo>
                    <a:lnTo>
                      <a:pt x="3267" y="11"/>
                    </a:lnTo>
                    <a:lnTo>
                      <a:pt x="3266" y="12"/>
                    </a:lnTo>
                    <a:lnTo>
                      <a:pt x="3185" y="12"/>
                    </a:lnTo>
                    <a:lnTo>
                      <a:pt x="3183" y="11"/>
                    </a:lnTo>
                    <a:lnTo>
                      <a:pt x="3180" y="10"/>
                    </a:lnTo>
                    <a:lnTo>
                      <a:pt x="3179" y="8"/>
                    </a:lnTo>
                    <a:lnTo>
                      <a:pt x="3179" y="6"/>
                    </a:lnTo>
                    <a:lnTo>
                      <a:pt x="3179" y="4"/>
                    </a:lnTo>
                    <a:lnTo>
                      <a:pt x="3180" y="1"/>
                    </a:lnTo>
                    <a:lnTo>
                      <a:pt x="3183" y="0"/>
                    </a:lnTo>
                    <a:lnTo>
                      <a:pt x="3185" y="0"/>
                    </a:lnTo>
                    <a:close/>
                    <a:moveTo>
                      <a:pt x="3323" y="0"/>
                    </a:moveTo>
                    <a:lnTo>
                      <a:pt x="3404" y="0"/>
                    </a:lnTo>
                    <a:lnTo>
                      <a:pt x="3405" y="0"/>
                    </a:lnTo>
                    <a:lnTo>
                      <a:pt x="3408" y="1"/>
                    </a:lnTo>
                    <a:lnTo>
                      <a:pt x="3409" y="4"/>
                    </a:lnTo>
                    <a:lnTo>
                      <a:pt x="3409" y="6"/>
                    </a:lnTo>
                    <a:lnTo>
                      <a:pt x="3409" y="8"/>
                    </a:lnTo>
                    <a:lnTo>
                      <a:pt x="3408" y="10"/>
                    </a:lnTo>
                    <a:lnTo>
                      <a:pt x="3405" y="11"/>
                    </a:lnTo>
                    <a:lnTo>
                      <a:pt x="3404" y="12"/>
                    </a:lnTo>
                    <a:lnTo>
                      <a:pt x="3323" y="12"/>
                    </a:lnTo>
                    <a:lnTo>
                      <a:pt x="3320" y="11"/>
                    </a:lnTo>
                    <a:lnTo>
                      <a:pt x="3319" y="10"/>
                    </a:lnTo>
                    <a:lnTo>
                      <a:pt x="3317" y="8"/>
                    </a:lnTo>
                    <a:lnTo>
                      <a:pt x="3317" y="6"/>
                    </a:lnTo>
                    <a:lnTo>
                      <a:pt x="3317" y="4"/>
                    </a:lnTo>
                    <a:lnTo>
                      <a:pt x="3319" y="1"/>
                    </a:lnTo>
                    <a:lnTo>
                      <a:pt x="3320" y="0"/>
                    </a:lnTo>
                    <a:lnTo>
                      <a:pt x="3323" y="0"/>
                    </a:lnTo>
                    <a:close/>
                    <a:moveTo>
                      <a:pt x="3461" y="0"/>
                    </a:moveTo>
                    <a:lnTo>
                      <a:pt x="3541" y="0"/>
                    </a:lnTo>
                    <a:lnTo>
                      <a:pt x="3544" y="0"/>
                    </a:lnTo>
                    <a:lnTo>
                      <a:pt x="3545" y="1"/>
                    </a:lnTo>
                    <a:lnTo>
                      <a:pt x="3547" y="4"/>
                    </a:lnTo>
                    <a:lnTo>
                      <a:pt x="3547" y="6"/>
                    </a:lnTo>
                    <a:lnTo>
                      <a:pt x="3547" y="8"/>
                    </a:lnTo>
                    <a:lnTo>
                      <a:pt x="3545" y="10"/>
                    </a:lnTo>
                    <a:lnTo>
                      <a:pt x="3544" y="11"/>
                    </a:lnTo>
                    <a:lnTo>
                      <a:pt x="3541" y="12"/>
                    </a:lnTo>
                    <a:lnTo>
                      <a:pt x="3461" y="12"/>
                    </a:lnTo>
                    <a:lnTo>
                      <a:pt x="3458" y="11"/>
                    </a:lnTo>
                    <a:lnTo>
                      <a:pt x="3457" y="10"/>
                    </a:lnTo>
                    <a:lnTo>
                      <a:pt x="3456" y="8"/>
                    </a:lnTo>
                    <a:lnTo>
                      <a:pt x="3456" y="6"/>
                    </a:lnTo>
                    <a:lnTo>
                      <a:pt x="3456" y="4"/>
                    </a:lnTo>
                    <a:lnTo>
                      <a:pt x="3457" y="1"/>
                    </a:lnTo>
                    <a:lnTo>
                      <a:pt x="3458" y="0"/>
                    </a:lnTo>
                    <a:lnTo>
                      <a:pt x="3461" y="0"/>
                    </a:lnTo>
                    <a:close/>
                    <a:moveTo>
                      <a:pt x="3599" y="0"/>
                    </a:moveTo>
                    <a:lnTo>
                      <a:pt x="3680" y="0"/>
                    </a:lnTo>
                    <a:lnTo>
                      <a:pt x="3682" y="0"/>
                    </a:lnTo>
                    <a:lnTo>
                      <a:pt x="3684" y="1"/>
                    </a:lnTo>
                    <a:lnTo>
                      <a:pt x="3685" y="4"/>
                    </a:lnTo>
                    <a:lnTo>
                      <a:pt x="3686" y="6"/>
                    </a:lnTo>
                    <a:lnTo>
                      <a:pt x="3685" y="8"/>
                    </a:lnTo>
                    <a:lnTo>
                      <a:pt x="3684" y="10"/>
                    </a:lnTo>
                    <a:lnTo>
                      <a:pt x="3682" y="11"/>
                    </a:lnTo>
                    <a:lnTo>
                      <a:pt x="3680" y="12"/>
                    </a:lnTo>
                    <a:lnTo>
                      <a:pt x="3599" y="12"/>
                    </a:lnTo>
                    <a:lnTo>
                      <a:pt x="3597" y="11"/>
                    </a:lnTo>
                    <a:lnTo>
                      <a:pt x="3594" y="10"/>
                    </a:lnTo>
                    <a:lnTo>
                      <a:pt x="3593" y="8"/>
                    </a:lnTo>
                    <a:lnTo>
                      <a:pt x="3593" y="6"/>
                    </a:lnTo>
                    <a:lnTo>
                      <a:pt x="3593" y="4"/>
                    </a:lnTo>
                    <a:lnTo>
                      <a:pt x="3594" y="1"/>
                    </a:lnTo>
                    <a:lnTo>
                      <a:pt x="3597" y="0"/>
                    </a:lnTo>
                    <a:lnTo>
                      <a:pt x="3599" y="0"/>
                    </a:lnTo>
                    <a:close/>
                    <a:moveTo>
                      <a:pt x="3738" y="0"/>
                    </a:moveTo>
                    <a:lnTo>
                      <a:pt x="3819" y="0"/>
                    </a:lnTo>
                    <a:lnTo>
                      <a:pt x="3820" y="0"/>
                    </a:lnTo>
                    <a:lnTo>
                      <a:pt x="3822" y="1"/>
                    </a:lnTo>
                    <a:lnTo>
                      <a:pt x="3823" y="4"/>
                    </a:lnTo>
                    <a:lnTo>
                      <a:pt x="3825" y="6"/>
                    </a:lnTo>
                    <a:lnTo>
                      <a:pt x="3823" y="8"/>
                    </a:lnTo>
                    <a:lnTo>
                      <a:pt x="3822" y="10"/>
                    </a:lnTo>
                    <a:lnTo>
                      <a:pt x="3820" y="11"/>
                    </a:lnTo>
                    <a:lnTo>
                      <a:pt x="3819" y="12"/>
                    </a:lnTo>
                    <a:lnTo>
                      <a:pt x="3738" y="12"/>
                    </a:lnTo>
                    <a:lnTo>
                      <a:pt x="3735" y="11"/>
                    </a:lnTo>
                    <a:lnTo>
                      <a:pt x="3733" y="10"/>
                    </a:lnTo>
                    <a:lnTo>
                      <a:pt x="3732" y="8"/>
                    </a:lnTo>
                    <a:lnTo>
                      <a:pt x="3732" y="6"/>
                    </a:lnTo>
                    <a:lnTo>
                      <a:pt x="3732" y="4"/>
                    </a:lnTo>
                    <a:lnTo>
                      <a:pt x="3733" y="1"/>
                    </a:lnTo>
                    <a:lnTo>
                      <a:pt x="3735" y="0"/>
                    </a:lnTo>
                    <a:lnTo>
                      <a:pt x="3738" y="0"/>
                    </a:lnTo>
                    <a:close/>
                    <a:moveTo>
                      <a:pt x="3876" y="0"/>
                    </a:moveTo>
                    <a:lnTo>
                      <a:pt x="3957" y="0"/>
                    </a:lnTo>
                    <a:lnTo>
                      <a:pt x="3958" y="0"/>
                    </a:lnTo>
                    <a:lnTo>
                      <a:pt x="3961" y="1"/>
                    </a:lnTo>
                    <a:lnTo>
                      <a:pt x="3962" y="4"/>
                    </a:lnTo>
                    <a:lnTo>
                      <a:pt x="3962" y="6"/>
                    </a:lnTo>
                    <a:lnTo>
                      <a:pt x="3962" y="8"/>
                    </a:lnTo>
                    <a:lnTo>
                      <a:pt x="3961" y="10"/>
                    </a:lnTo>
                    <a:lnTo>
                      <a:pt x="3958" y="11"/>
                    </a:lnTo>
                    <a:lnTo>
                      <a:pt x="3957" y="12"/>
                    </a:lnTo>
                    <a:lnTo>
                      <a:pt x="3876" y="12"/>
                    </a:lnTo>
                    <a:lnTo>
                      <a:pt x="3873" y="11"/>
                    </a:lnTo>
                    <a:lnTo>
                      <a:pt x="3872" y="10"/>
                    </a:lnTo>
                    <a:lnTo>
                      <a:pt x="3870" y="8"/>
                    </a:lnTo>
                    <a:lnTo>
                      <a:pt x="3870" y="6"/>
                    </a:lnTo>
                    <a:lnTo>
                      <a:pt x="3870" y="4"/>
                    </a:lnTo>
                    <a:lnTo>
                      <a:pt x="3872" y="1"/>
                    </a:lnTo>
                    <a:lnTo>
                      <a:pt x="3873" y="0"/>
                    </a:lnTo>
                    <a:lnTo>
                      <a:pt x="3876" y="0"/>
                    </a:lnTo>
                    <a:close/>
                    <a:moveTo>
                      <a:pt x="4014" y="0"/>
                    </a:moveTo>
                    <a:lnTo>
                      <a:pt x="4094" y="0"/>
                    </a:lnTo>
                    <a:lnTo>
                      <a:pt x="4097" y="0"/>
                    </a:lnTo>
                    <a:lnTo>
                      <a:pt x="4098" y="1"/>
                    </a:lnTo>
                    <a:lnTo>
                      <a:pt x="4100" y="4"/>
                    </a:lnTo>
                    <a:lnTo>
                      <a:pt x="4100" y="6"/>
                    </a:lnTo>
                    <a:lnTo>
                      <a:pt x="4100" y="8"/>
                    </a:lnTo>
                    <a:lnTo>
                      <a:pt x="4098" y="10"/>
                    </a:lnTo>
                    <a:lnTo>
                      <a:pt x="4097" y="11"/>
                    </a:lnTo>
                    <a:lnTo>
                      <a:pt x="4094" y="12"/>
                    </a:lnTo>
                    <a:lnTo>
                      <a:pt x="4014" y="12"/>
                    </a:lnTo>
                    <a:lnTo>
                      <a:pt x="4011" y="11"/>
                    </a:lnTo>
                    <a:lnTo>
                      <a:pt x="4010" y="10"/>
                    </a:lnTo>
                    <a:lnTo>
                      <a:pt x="4009" y="8"/>
                    </a:lnTo>
                    <a:lnTo>
                      <a:pt x="4009" y="6"/>
                    </a:lnTo>
                    <a:lnTo>
                      <a:pt x="4009" y="4"/>
                    </a:lnTo>
                    <a:lnTo>
                      <a:pt x="4010" y="1"/>
                    </a:lnTo>
                    <a:lnTo>
                      <a:pt x="4011" y="0"/>
                    </a:lnTo>
                    <a:lnTo>
                      <a:pt x="4014" y="0"/>
                    </a:lnTo>
                    <a:close/>
                    <a:moveTo>
                      <a:pt x="4152" y="0"/>
                    </a:moveTo>
                    <a:lnTo>
                      <a:pt x="4233" y="0"/>
                    </a:lnTo>
                    <a:lnTo>
                      <a:pt x="4235" y="0"/>
                    </a:lnTo>
                    <a:lnTo>
                      <a:pt x="4236" y="1"/>
                    </a:lnTo>
                    <a:lnTo>
                      <a:pt x="4238" y="4"/>
                    </a:lnTo>
                    <a:lnTo>
                      <a:pt x="4239" y="6"/>
                    </a:lnTo>
                    <a:lnTo>
                      <a:pt x="4238" y="8"/>
                    </a:lnTo>
                    <a:lnTo>
                      <a:pt x="4236" y="10"/>
                    </a:lnTo>
                    <a:lnTo>
                      <a:pt x="4235" y="11"/>
                    </a:lnTo>
                    <a:lnTo>
                      <a:pt x="4233" y="12"/>
                    </a:lnTo>
                    <a:lnTo>
                      <a:pt x="4152" y="12"/>
                    </a:lnTo>
                    <a:lnTo>
                      <a:pt x="4150" y="11"/>
                    </a:lnTo>
                    <a:lnTo>
                      <a:pt x="4147" y="10"/>
                    </a:lnTo>
                    <a:lnTo>
                      <a:pt x="4146" y="8"/>
                    </a:lnTo>
                    <a:lnTo>
                      <a:pt x="4146" y="6"/>
                    </a:lnTo>
                    <a:lnTo>
                      <a:pt x="4146" y="4"/>
                    </a:lnTo>
                    <a:lnTo>
                      <a:pt x="4147" y="1"/>
                    </a:lnTo>
                    <a:lnTo>
                      <a:pt x="4150" y="0"/>
                    </a:lnTo>
                    <a:lnTo>
                      <a:pt x="4152" y="0"/>
                    </a:lnTo>
                    <a:close/>
                    <a:moveTo>
                      <a:pt x="4291" y="0"/>
                    </a:moveTo>
                    <a:lnTo>
                      <a:pt x="4371" y="0"/>
                    </a:lnTo>
                    <a:lnTo>
                      <a:pt x="4373" y="0"/>
                    </a:lnTo>
                    <a:lnTo>
                      <a:pt x="4375" y="1"/>
                    </a:lnTo>
                    <a:lnTo>
                      <a:pt x="4376" y="4"/>
                    </a:lnTo>
                    <a:lnTo>
                      <a:pt x="4377" y="6"/>
                    </a:lnTo>
                    <a:lnTo>
                      <a:pt x="4376" y="8"/>
                    </a:lnTo>
                    <a:lnTo>
                      <a:pt x="4375" y="10"/>
                    </a:lnTo>
                    <a:lnTo>
                      <a:pt x="4373" y="11"/>
                    </a:lnTo>
                    <a:lnTo>
                      <a:pt x="4371" y="12"/>
                    </a:lnTo>
                    <a:lnTo>
                      <a:pt x="4291" y="12"/>
                    </a:lnTo>
                    <a:lnTo>
                      <a:pt x="4288" y="11"/>
                    </a:lnTo>
                    <a:lnTo>
                      <a:pt x="4286" y="10"/>
                    </a:lnTo>
                    <a:lnTo>
                      <a:pt x="4285" y="8"/>
                    </a:lnTo>
                    <a:lnTo>
                      <a:pt x="4285" y="6"/>
                    </a:lnTo>
                    <a:lnTo>
                      <a:pt x="4285" y="4"/>
                    </a:lnTo>
                    <a:lnTo>
                      <a:pt x="4286" y="1"/>
                    </a:lnTo>
                    <a:lnTo>
                      <a:pt x="4288" y="0"/>
                    </a:lnTo>
                    <a:lnTo>
                      <a:pt x="4291" y="0"/>
                    </a:lnTo>
                    <a:close/>
                    <a:moveTo>
                      <a:pt x="4429" y="0"/>
                    </a:moveTo>
                    <a:lnTo>
                      <a:pt x="4510" y="0"/>
                    </a:lnTo>
                    <a:lnTo>
                      <a:pt x="4511" y="0"/>
                    </a:lnTo>
                    <a:lnTo>
                      <a:pt x="4514" y="1"/>
                    </a:lnTo>
                    <a:lnTo>
                      <a:pt x="4515" y="4"/>
                    </a:lnTo>
                    <a:lnTo>
                      <a:pt x="4515" y="6"/>
                    </a:lnTo>
                    <a:lnTo>
                      <a:pt x="4515" y="8"/>
                    </a:lnTo>
                    <a:lnTo>
                      <a:pt x="4514" y="10"/>
                    </a:lnTo>
                    <a:lnTo>
                      <a:pt x="4511" y="11"/>
                    </a:lnTo>
                    <a:lnTo>
                      <a:pt x="4510" y="12"/>
                    </a:lnTo>
                    <a:lnTo>
                      <a:pt x="4429" y="12"/>
                    </a:lnTo>
                    <a:lnTo>
                      <a:pt x="4426" y="11"/>
                    </a:lnTo>
                    <a:lnTo>
                      <a:pt x="4424" y="10"/>
                    </a:lnTo>
                    <a:lnTo>
                      <a:pt x="4423" y="8"/>
                    </a:lnTo>
                    <a:lnTo>
                      <a:pt x="4423" y="6"/>
                    </a:lnTo>
                    <a:lnTo>
                      <a:pt x="4423" y="4"/>
                    </a:lnTo>
                    <a:lnTo>
                      <a:pt x="4424" y="1"/>
                    </a:lnTo>
                    <a:lnTo>
                      <a:pt x="4426" y="0"/>
                    </a:lnTo>
                    <a:lnTo>
                      <a:pt x="4429" y="0"/>
                    </a:lnTo>
                    <a:close/>
                    <a:moveTo>
                      <a:pt x="4567" y="0"/>
                    </a:moveTo>
                    <a:lnTo>
                      <a:pt x="4647" y="0"/>
                    </a:lnTo>
                    <a:lnTo>
                      <a:pt x="4650" y="0"/>
                    </a:lnTo>
                    <a:lnTo>
                      <a:pt x="4651" y="1"/>
                    </a:lnTo>
                    <a:lnTo>
                      <a:pt x="4653" y="4"/>
                    </a:lnTo>
                    <a:lnTo>
                      <a:pt x="4653" y="6"/>
                    </a:lnTo>
                    <a:lnTo>
                      <a:pt x="4653" y="8"/>
                    </a:lnTo>
                    <a:lnTo>
                      <a:pt x="4651" y="10"/>
                    </a:lnTo>
                    <a:lnTo>
                      <a:pt x="4650" y="11"/>
                    </a:lnTo>
                    <a:lnTo>
                      <a:pt x="4647" y="12"/>
                    </a:lnTo>
                    <a:lnTo>
                      <a:pt x="4567" y="12"/>
                    </a:lnTo>
                    <a:lnTo>
                      <a:pt x="4564" y="11"/>
                    </a:lnTo>
                    <a:lnTo>
                      <a:pt x="4563" y="10"/>
                    </a:lnTo>
                    <a:lnTo>
                      <a:pt x="4562" y="8"/>
                    </a:lnTo>
                    <a:lnTo>
                      <a:pt x="4562" y="6"/>
                    </a:lnTo>
                    <a:lnTo>
                      <a:pt x="4562" y="4"/>
                    </a:lnTo>
                    <a:lnTo>
                      <a:pt x="4563" y="1"/>
                    </a:lnTo>
                    <a:lnTo>
                      <a:pt x="4564" y="0"/>
                    </a:lnTo>
                    <a:lnTo>
                      <a:pt x="4567" y="0"/>
                    </a:lnTo>
                    <a:close/>
                    <a:moveTo>
                      <a:pt x="4705" y="0"/>
                    </a:moveTo>
                    <a:lnTo>
                      <a:pt x="4786" y="0"/>
                    </a:lnTo>
                    <a:lnTo>
                      <a:pt x="4788" y="0"/>
                    </a:lnTo>
                    <a:lnTo>
                      <a:pt x="4789" y="1"/>
                    </a:lnTo>
                    <a:lnTo>
                      <a:pt x="4791" y="4"/>
                    </a:lnTo>
                    <a:lnTo>
                      <a:pt x="4792" y="6"/>
                    </a:lnTo>
                    <a:lnTo>
                      <a:pt x="4791" y="8"/>
                    </a:lnTo>
                    <a:lnTo>
                      <a:pt x="4789" y="10"/>
                    </a:lnTo>
                    <a:lnTo>
                      <a:pt x="4788" y="11"/>
                    </a:lnTo>
                    <a:lnTo>
                      <a:pt x="4786" y="12"/>
                    </a:lnTo>
                    <a:lnTo>
                      <a:pt x="4705" y="12"/>
                    </a:lnTo>
                    <a:lnTo>
                      <a:pt x="4703" y="11"/>
                    </a:lnTo>
                    <a:lnTo>
                      <a:pt x="4700" y="10"/>
                    </a:lnTo>
                    <a:lnTo>
                      <a:pt x="4699" y="8"/>
                    </a:lnTo>
                    <a:lnTo>
                      <a:pt x="4699" y="6"/>
                    </a:lnTo>
                    <a:lnTo>
                      <a:pt x="4699" y="4"/>
                    </a:lnTo>
                    <a:lnTo>
                      <a:pt x="4700" y="1"/>
                    </a:lnTo>
                    <a:lnTo>
                      <a:pt x="4703" y="0"/>
                    </a:lnTo>
                    <a:lnTo>
                      <a:pt x="4705" y="0"/>
                    </a:lnTo>
                    <a:close/>
                    <a:moveTo>
                      <a:pt x="4844" y="0"/>
                    </a:moveTo>
                    <a:lnTo>
                      <a:pt x="4924" y="0"/>
                    </a:lnTo>
                    <a:lnTo>
                      <a:pt x="4926" y="0"/>
                    </a:lnTo>
                    <a:lnTo>
                      <a:pt x="4928" y="1"/>
                    </a:lnTo>
                    <a:lnTo>
                      <a:pt x="4929" y="4"/>
                    </a:lnTo>
                    <a:lnTo>
                      <a:pt x="4930" y="6"/>
                    </a:lnTo>
                    <a:lnTo>
                      <a:pt x="4929" y="8"/>
                    </a:lnTo>
                    <a:lnTo>
                      <a:pt x="4928" y="10"/>
                    </a:lnTo>
                    <a:lnTo>
                      <a:pt x="4926" y="11"/>
                    </a:lnTo>
                    <a:lnTo>
                      <a:pt x="4924" y="12"/>
                    </a:lnTo>
                    <a:lnTo>
                      <a:pt x="4844" y="12"/>
                    </a:lnTo>
                    <a:lnTo>
                      <a:pt x="4841" y="11"/>
                    </a:lnTo>
                    <a:lnTo>
                      <a:pt x="4839" y="10"/>
                    </a:lnTo>
                    <a:lnTo>
                      <a:pt x="4838" y="8"/>
                    </a:lnTo>
                    <a:lnTo>
                      <a:pt x="4838" y="6"/>
                    </a:lnTo>
                    <a:lnTo>
                      <a:pt x="4838" y="4"/>
                    </a:lnTo>
                    <a:lnTo>
                      <a:pt x="4839" y="1"/>
                    </a:lnTo>
                    <a:lnTo>
                      <a:pt x="4841" y="0"/>
                    </a:lnTo>
                    <a:lnTo>
                      <a:pt x="4844" y="0"/>
                    </a:lnTo>
                    <a:close/>
                    <a:moveTo>
                      <a:pt x="4982" y="0"/>
                    </a:moveTo>
                    <a:lnTo>
                      <a:pt x="5063" y="0"/>
                    </a:lnTo>
                    <a:lnTo>
                      <a:pt x="5064" y="0"/>
                    </a:lnTo>
                    <a:lnTo>
                      <a:pt x="5066" y="1"/>
                    </a:lnTo>
                    <a:lnTo>
                      <a:pt x="5068" y="4"/>
                    </a:lnTo>
                    <a:lnTo>
                      <a:pt x="5068" y="6"/>
                    </a:lnTo>
                    <a:lnTo>
                      <a:pt x="5068" y="8"/>
                    </a:lnTo>
                    <a:lnTo>
                      <a:pt x="5066" y="10"/>
                    </a:lnTo>
                    <a:lnTo>
                      <a:pt x="5064" y="11"/>
                    </a:lnTo>
                    <a:lnTo>
                      <a:pt x="5063" y="12"/>
                    </a:lnTo>
                    <a:lnTo>
                      <a:pt x="4982" y="12"/>
                    </a:lnTo>
                    <a:lnTo>
                      <a:pt x="4979" y="11"/>
                    </a:lnTo>
                    <a:lnTo>
                      <a:pt x="4977" y="10"/>
                    </a:lnTo>
                    <a:lnTo>
                      <a:pt x="4976" y="8"/>
                    </a:lnTo>
                    <a:lnTo>
                      <a:pt x="4976" y="6"/>
                    </a:lnTo>
                    <a:lnTo>
                      <a:pt x="4976" y="4"/>
                    </a:lnTo>
                    <a:lnTo>
                      <a:pt x="4977" y="1"/>
                    </a:lnTo>
                    <a:lnTo>
                      <a:pt x="4979" y="0"/>
                    </a:lnTo>
                    <a:lnTo>
                      <a:pt x="4982" y="0"/>
                    </a:lnTo>
                    <a:close/>
                    <a:moveTo>
                      <a:pt x="5119" y="0"/>
                    </a:moveTo>
                    <a:lnTo>
                      <a:pt x="5200" y="0"/>
                    </a:lnTo>
                    <a:lnTo>
                      <a:pt x="5203" y="0"/>
                    </a:lnTo>
                    <a:lnTo>
                      <a:pt x="5204" y="1"/>
                    </a:lnTo>
                    <a:lnTo>
                      <a:pt x="5206" y="4"/>
                    </a:lnTo>
                    <a:lnTo>
                      <a:pt x="5206" y="6"/>
                    </a:lnTo>
                    <a:lnTo>
                      <a:pt x="5206" y="8"/>
                    </a:lnTo>
                    <a:lnTo>
                      <a:pt x="5204" y="10"/>
                    </a:lnTo>
                    <a:lnTo>
                      <a:pt x="5203" y="11"/>
                    </a:lnTo>
                    <a:lnTo>
                      <a:pt x="5200" y="12"/>
                    </a:lnTo>
                    <a:lnTo>
                      <a:pt x="5119" y="12"/>
                    </a:lnTo>
                    <a:lnTo>
                      <a:pt x="5117" y="11"/>
                    </a:lnTo>
                    <a:lnTo>
                      <a:pt x="5116" y="10"/>
                    </a:lnTo>
                    <a:lnTo>
                      <a:pt x="5115" y="8"/>
                    </a:lnTo>
                    <a:lnTo>
                      <a:pt x="5115" y="6"/>
                    </a:lnTo>
                    <a:lnTo>
                      <a:pt x="5115" y="4"/>
                    </a:lnTo>
                    <a:lnTo>
                      <a:pt x="5116" y="1"/>
                    </a:lnTo>
                    <a:lnTo>
                      <a:pt x="5117" y="0"/>
                    </a:lnTo>
                    <a:lnTo>
                      <a:pt x="5119" y="0"/>
                    </a:lnTo>
                    <a:close/>
                    <a:moveTo>
                      <a:pt x="5258" y="0"/>
                    </a:moveTo>
                    <a:lnTo>
                      <a:pt x="5339" y="0"/>
                    </a:lnTo>
                    <a:lnTo>
                      <a:pt x="5341" y="0"/>
                    </a:lnTo>
                    <a:lnTo>
                      <a:pt x="5342" y="1"/>
                    </a:lnTo>
                    <a:lnTo>
                      <a:pt x="5343" y="4"/>
                    </a:lnTo>
                    <a:lnTo>
                      <a:pt x="5345" y="6"/>
                    </a:lnTo>
                    <a:lnTo>
                      <a:pt x="5343" y="8"/>
                    </a:lnTo>
                    <a:lnTo>
                      <a:pt x="5342" y="10"/>
                    </a:lnTo>
                    <a:lnTo>
                      <a:pt x="5341" y="11"/>
                    </a:lnTo>
                    <a:lnTo>
                      <a:pt x="5339" y="12"/>
                    </a:lnTo>
                    <a:lnTo>
                      <a:pt x="5258" y="12"/>
                    </a:lnTo>
                    <a:lnTo>
                      <a:pt x="5256" y="11"/>
                    </a:lnTo>
                    <a:lnTo>
                      <a:pt x="5253" y="10"/>
                    </a:lnTo>
                    <a:lnTo>
                      <a:pt x="5252" y="8"/>
                    </a:lnTo>
                    <a:lnTo>
                      <a:pt x="5252" y="6"/>
                    </a:lnTo>
                    <a:lnTo>
                      <a:pt x="5252" y="4"/>
                    </a:lnTo>
                    <a:lnTo>
                      <a:pt x="5253" y="1"/>
                    </a:lnTo>
                    <a:lnTo>
                      <a:pt x="5256" y="0"/>
                    </a:lnTo>
                    <a:lnTo>
                      <a:pt x="5258" y="0"/>
                    </a:lnTo>
                    <a:close/>
                    <a:moveTo>
                      <a:pt x="5396" y="0"/>
                    </a:moveTo>
                    <a:lnTo>
                      <a:pt x="5477" y="0"/>
                    </a:lnTo>
                    <a:lnTo>
                      <a:pt x="5478" y="0"/>
                    </a:lnTo>
                    <a:lnTo>
                      <a:pt x="5481" y="1"/>
                    </a:lnTo>
                    <a:lnTo>
                      <a:pt x="5482" y="4"/>
                    </a:lnTo>
                    <a:lnTo>
                      <a:pt x="5483" y="6"/>
                    </a:lnTo>
                    <a:lnTo>
                      <a:pt x="5482" y="8"/>
                    </a:lnTo>
                    <a:lnTo>
                      <a:pt x="5481" y="10"/>
                    </a:lnTo>
                    <a:lnTo>
                      <a:pt x="5478" y="11"/>
                    </a:lnTo>
                    <a:lnTo>
                      <a:pt x="5477" y="12"/>
                    </a:lnTo>
                    <a:lnTo>
                      <a:pt x="5396" y="12"/>
                    </a:lnTo>
                    <a:lnTo>
                      <a:pt x="5394" y="11"/>
                    </a:lnTo>
                    <a:lnTo>
                      <a:pt x="5392" y="10"/>
                    </a:lnTo>
                    <a:lnTo>
                      <a:pt x="5390" y="8"/>
                    </a:lnTo>
                    <a:lnTo>
                      <a:pt x="5390" y="6"/>
                    </a:lnTo>
                    <a:lnTo>
                      <a:pt x="5390" y="4"/>
                    </a:lnTo>
                    <a:lnTo>
                      <a:pt x="5392" y="1"/>
                    </a:lnTo>
                    <a:lnTo>
                      <a:pt x="5394" y="0"/>
                    </a:lnTo>
                    <a:lnTo>
                      <a:pt x="5396" y="0"/>
                    </a:lnTo>
                    <a:close/>
                    <a:moveTo>
                      <a:pt x="5535" y="0"/>
                    </a:moveTo>
                    <a:lnTo>
                      <a:pt x="5616" y="0"/>
                    </a:lnTo>
                    <a:lnTo>
                      <a:pt x="5617" y="0"/>
                    </a:lnTo>
                    <a:lnTo>
                      <a:pt x="5619" y="1"/>
                    </a:lnTo>
                    <a:lnTo>
                      <a:pt x="5621" y="4"/>
                    </a:lnTo>
                    <a:lnTo>
                      <a:pt x="5621" y="6"/>
                    </a:lnTo>
                    <a:lnTo>
                      <a:pt x="5621" y="8"/>
                    </a:lnTo>
                    <a:lnTo>
                      <a:pt x="5619" y="10"/>
                    </a:lnTo>
                    <a:lnTo>
                      <a:pt x="5617" y="11"/>
                    </a:lnTo>
                    <a:lnTo>
                      <a:pt x="5616" y="12"/>
                    </a:lnTo>
                    <a:lnTo>
                      <a:pt x="5535" y="12"/>
                    </a:lnTo>
                    <a:lnTo>
                      <a:pt x="5531" y="11"/>
                    </a:lnTo>
                    <a:lnTo>
                      <a:pt x="5530" y="10"/>
                    </a:lnTo>
                    <a:lnTo>
                      <a:pt x="5529" y="8"/>
                    </a:lnTo>
                    <a:lnTo>
                      <a:pt x="5529" y="6"/>
                    </a:lnTo>
                    <a:lnTo>
                      <a:pt x="5529" y="4"/>
                    </a:lnTo>
                    <a:lnTo>
                      <a:pt x="5530" y="1"/>
                    </a:lnTo>
                    <a:lnTo>
                      <a:pt x="5531" y="0"/>
                    </a:lnTo>
                    <a:lnTo>
                      <a:pt x="5535" y="0"/>
                    </a:lnTo>
                    <a:close/>
                    <a:moveTo>
                      <a:pt x="5672" y="0"/>
                    </a:moveTo>
                    <a:lnTo>
                      <a:pt x="5753" y="0"/>
                    </a:lnTo>
                    <a:lnTo>
                      <a:pt x="5755" y="0"/>
                    </a:lnTo>
                    <a:lnTo>
                      <a:pt x="5757" y="1"/>
                    </a:lnTo>
                    <a:lnTo>
                      <a:pt x="5759" y="4"/>
                    </a:lnTo>
                    <a:lnTo>
                      <a:pt x="5759" y="6"/>
                    </a:lnTo>
                    <a:lnTo>
                      <a:pt x="5759" y="8"/>
                    </a:lnTo>
                    <a:lnTo>
                      <a:pt x="5757" y="10"/>
                    </a:lnTo>
                    <a:lnTo>
                      <a:pt x="5755" y="11"/>
                    </a:lnTo>
                    <a:lnTo>
                      <a:pt x="5753" y="12"/>
                    </a:lnTo>
                    <a:lnTo>
                      <a:pt x="5672" y="12"/>
                    </a:lnTo>
                    <a:lnTo>
                      <a:pt x="5670" y="11"/>
                    </a:lnTo>
                    <a:lnTo>
                      <a:pt x="5669" y="10"/>
                    </a:lnTo>
                    <a:lnTo>
                      <a:pt x="5668" y="8"/>
                    </a:lnTo>
                    <a:lnTo>
                      <a:pt x="5668" y="6"/>
                    </a:lnTo>
                    <a:lnTo>
                      <a:pt x="5668" y="4"/>
                    </a:lnTo>
                    <a:lnTo>
                      <a:pt x="5669" y="1"/>
                    </a:lnTo>
                    <a:lnTo>
                      <a:pt x="5670" y="0"/>
                    </a:lnTo>
                    <a:lnTo>
                      <a:pt x="5672" y="0"/>
                    </a:lnTo>
                    <a:close/>
                    <a:moveTo>
                      <a:pt x="5811" y="0"/>
                    </a:moveTo>
                    <a:lnTo>
                      <a:pt x="5892" y="0"/>
                    </a:lnTo>
                    <a:lnTo>
                      <a:pt x="5894" y="0"/>
                    </a:lnTo>
                    <a:lnTo>
                      <a:pt x="5895" y="1"/>
                    </a:lnTo>
                    <a:lnTo>
                      <a:pt x="5896" y="4"/>
                    </a:lnTo>
                    <a:lnTo>
                      <a:pt x="5898" y="6"/>
                    </a:lnTo>
                    <a:lnTo>
                      <a:pt x="5896" y="8"/>
                    </a:lnTo>
                    <a:lnTo>
                      <a:pt x="5895" y="10"/>
                    </a:lnTo>
                    <a:lnTo>
                      <a:pt x="5894" y="11"/>
                    </a:lnTo>
                    <a:lnTo>
                      <a:pt x="5892" y="12"/>
                    </a:lnTo>
                    <a:lnTo>
                      <a:pt x="5811" y="12"/>
                    </a:lnTo>
                    <a:lnTo>
                      <a:pt x="5808" y="11"/>
                    </a:lnTo>
                    <a:lnTo>
                      <a:pt x="5806" y="10"/>
                    </a:lnTo>
                    <a:lnTo>
                      <a:pt x="5805" y="8"/>
                    </a:lnTo>
                    <a:lnTo>
                      <a:pt x="5805" y="6"/>
                    </a:lnTo>
                    <a:lnTo>
                      <a:pt x="5805" y="4"/>
                    </a:lnTo>
                    <a:lnTo>
                      <a:pt x="5806" y="1"/>
                    </a:lnTo>
                    <a:lnTo>
                      <a:pt x="5808" y="0"/>
                    </a:lnTo>
                    <a:lnTo>
                      <a:pt x="5811" y="0"/>
                    </a:lnTo>
                    <a:close/>
                    <a:moveTo>
                      <a:pt x="5949" y="0"/>
                    </a:moveTo>
                    <a:lnTo>
                      <a:pt x="6030" y="0"/>
                    </a:lnTo>
                    <a:lnTo>
                      <a:pt x="6031" y="0"/>
                    </a:lnTo>
                    <a:lnTo>
                      <a:pt x="6034" y="1"/>
                    </a:lnTo>
                    <a:lnTo>
                      <a:pt x="6035" y="4"/>
                    </a:lnTo>
                    <a:lnTo>
                      <a:pt x="6036" y="6"/>
                    </a:lnTo>
                    <a:lnTo>
                      <a:pt x="6035" y="8"/>
                    </a:lnTo>
                    <a:lnTo>
                      <a:pt x="6034" y="10"/>
                    </a:lnTo>
                    <a:lnTo>
                      <a:pt x="6031" y="11"/>
                    </a:lnTo>
                    <a:lnTo>
                      <a:pt x="6030" y="12"/>
                    </a:lnTo>
                    <a:lnTo>
                      <a:pt x="5949" y="12"/>
                    </a:lnTo>
                    <a:lnTo>
                      <a:pt x="5947" y="11"/>
                    </a:lnTo>
                    <a:lnTo>
                      <a:pt x="5945" y="10"/>
                    </a:lnTo>
                    <a:lnTo>
                      <a:pt x="5943" y="8"/>
                    </a:lnTo>
                    <a:lnTo>
                      <a:pt x="5943" y="6"/>
                    </a:lnTo>
                    <a:lnTo>
                      <a:pt x="5943" y="4"/>
                    </a:lnTo>
                    <a:lnTo>
                      <a:pt x="5945" y="1"/>
                    </a:lnTo>
                    <a:lnTo>
                      <a:pt x="5947" y="0"/>
                    </a:lnTo>
                    <a:lnTo>
                      <a:pt x="5949" y="0"/>
                    </a:lnTo>
                    <a:close/>
                    <a:moveTo>
                      <a:pt x="6088" y="0"/>
                    </a:moveTo>
                    <a:lnTo>
                      <a:pt x="6169" y="0"/>
                    </a:lnTo>
                    <a:lnTo>
                      <a:pt x="6170" y="0"/>
                    </a:lnTo>
                    <a:lnTo>
                      <a:pt x="6172" y="1"/>
                    </a:lnTo>
                    <a:lnTo>
                      <a:pt x="6173" y="4"/>
                    </a:lnTo>
                    <a:lnTo>
                      <a:pt x="6173" y="6"/>
                    </a:lnTo>
                    <a:lnTo>
                      <a:pt x="6173" y="8"/>
                    </a:lnTo>
                    <a:lnTo>
                      <a:pt x="6172" y="10"/>
                    </a:lnTo>
                    <a:lnTo>
                      <a:pt x="6170" y="11"/>
                    </a:lnTo>
                    <a:lnTo>
                      <a:pt x="6169" y="12"/>
                    </a:lnTo>
                    <a:lnTo>
                      <a:pt x="6088" y="12"/>
                    </a:lnTo>
                    <a:lnTo>
                      <a:pt x="6084" y="11"/>
                    </a:lnTo>
                    <a:lnTo>
                      <a:pt x="6083" y="10"/>
                    </a:lnTo>
                    <a:lnTo>
                      <a:pt x="6082" y="8"/>
                    </a:lnTo>
                    <a:lnTo>
                      <a:pt x="6082" y="6"/>
                    </a:lnTo>
                    <a:lnTo>
                      <a:pt x="6082" y="4"/>
                    </a:lnTo>
                    <a:lnTo>
                      <a:pt x="6083" y="1"/>
                    </a:lnTo>
                    <a:lnTo>
                      <a:pt x="6084" y="0"/>
                    </a:lnTo>
                    <a:lnTo>
                      <a:pt x="6088" y="0"/>
                    </a:lnTo>
                    <a:close/>
                    <a:moveTo>
                      <a:pt x="6225" y="0"/>
                    </a:moveTo>
                    <a:lnTo>
                      <a:pt x="6306" y="0"/>
                    </a:lnTo>
                    <a:lnTo>
                      <a:pt x="6308" y="0"/>
                    </a:lnTo>
                    <a:lnTo>
                      <a:pt x="6310" y="1"/>
                    </a:lnTo>
                    <a:lnTo>
                      <a:pt x="6312" y="4"/>
                    </a:lnTo>
                    <a:lnTo>
                      <a:pt x="6312" y="6"/>
                    </a:lnTo>
                    <a:lnTo>
                      <a:pt x="6312" y="8"/>
                    </a:lnTo>
                    <a:lnTo>
                      <a:pt x="6310" y="10"/>
                    </a:lnTo>
                    <a:lnTo>
                      <a:pt x="6308" y="11"/>
                    </a:lnTo>
                    <a:lnTo>
                      <a:pt x="6306" y="12"/>
                    </a:lnTo>
                    <a:lnTo>
                      <a:pt x="6225" y="12"/>
                    </a:lnTo>
                    <a:lnTo>
                      <a:pt x="6223" y="11"/>
                    </a:lnTo>
                    <a:lnTo>
                      <a:pt x="6222" y="10"/>
                    </a:lnTo>
                    <a:lnTo>
                      <a:pt x="6220" y="8"/>
                    </a:lnTo>
                    <a:lnTo>
                      <a:pt x="6220" y="6"/>
                    </a:lnTo>
                    <a:lnTo>
                      <a:pt x="6220" y="4"/>
                    </a:lnTo>
                    <a:lnTo>
                      <a:pt x="6222" y="1"/>
                    </a:lnTo>
                    <a:lnTo>
                      <a:pt x="6223" y="0"/>
                    </a:lnTo>
                    <a:lnTo>
                      <a:pt x="6225" y="0"/>
                    </a:lnTo>
                    <a:close/>
                    <a:moveTo>
                      <a:pt x="6364" y="0"/>
                    </a:moveTo>
                    <a:lnTo>
                      <a:pt x="6444" y="0"/>
                    </a:lnTo>
                    <a:lnTo>
                      <a:pt x="6447" y="0"/>
                    </a:lnTo>
                    <a:lnTo>
                      <a:pt x="6448" y="1"/>
                    </a:lnTo>
                    <a:lnTo>
                      <a:pt x="6449" y="4"/>
                    </a:lnTo>
                    <a:lnTo>
                      <a:pt x="6450" y="6"/>
                    </a:lnTo>
                    <a:lnTo>
                      <a:pt x="6449" y="8"/>
                    </a:lnTo>
                    <a:lnTo>
                      <a:pt x="6448" y="10"/>
                    </a:lnTo>
                    <a:lnTo>
                      <a:pt x="6447" y="11"/>
                    </a:lnTo>
                    <a:lnTo>
                      <a:pt x="6444" y="12"/>
                    </a:lnTo>
                    <a:lnTo>
                      <a:pt x="6364" y="12"/>
                    </a:lnTo>
                    <a:lnTo>
                      <a:pt x="6361" y="11"/>
                    </a:lnTo>
                    <a:lnTo>
                      <a:pt x="6359" y="10"/>
                    </a:lnTo>
                    <a:lnTo>
                      <a:pt x="6358" y="8"/>
                    </a:lnTo>
                    <a:lnTo>
                      <a:pt x="6358" y="6"/>
                    </a:lnTo>
                    <a:lnTo>
                      <a:pt x="6358" y="4"/>
                    </a:lnTo>
                    <a:lnTo>
                      <a:pt x="6359" y="1"/>
                    </a:lnTo>
                    <a:lnTo>
                      <a:pt x="6361" y="0"/>
                    </a:lnTo>
                    <a:lnTo>
                      <a:pt x="6364" y="0"/>
                    </a:lnTo>
                    <a:close/>
                    <a:moveTo>
                      <a:pt x="6502" y="0"/>
                    </a:moveTo>
                    <a:lnTo>
                      <a:pt x="6583" y="0"/>
                    </a:lnTo>
                    <a:lnTo>
                      <a:pt x="6584" y="0"/>
                    </a:lnTo>
                    <a:lnTo>
                      <a:pt x="6587" y="1"/>
                    </a:lnTo>
                    <a:lnTo>
                      <a:pt x="6588" y="4"/>
                    </a:lnTo>
                    <a:lnTo>
                      <a:pt x="6589" y="6"/>
                    </a:lnTo>
                    <a:lnTo>
                      <a:pt x="6588" y="8"/>
                    </a:lnTo>
                    <a:lnTo>
                      <a:pt x="6587" y="10"/>
                    </a:lnTo>
                    <a:lnTo>
                      <a:pt x="6584" y="11"/>
                    </a:lnTo>
                    <a:lnTo>
                      <a:pt x="6583" y="12"/>
                    </a:lnTo>
                    <a:lnTo>
                      <a:pt x="6502" y="12"/>
                    </a:lnTo>
                    <a:lnTo>
                      <a:pt x="6500" y="11"/>
                    </a:lnTo>
                    <a:lnTo>
                      <a:pt x="6497" y="10"/>
                    </a:lnTo>
                    <a:lnTo>
                      <a:pt x="6496" y="8"/>
                    </a:lnTo>
                    <a:lnTo>
                      <a:pt x="6496" y="6"/>
                    </a:lnTo>
                    <a:lnTo>
                      <a:pt x="6496" y="4"/>
                    </a:lnTo>
                    <a:lnTo>
                      <a:pt x="6497" y="1"/>
                    </a:lnTo>
                    <a:lnTo>
                      <a:pt x="6500" y="0"/>
                    </a:lnTo>
                    <a:lnTo>
                      <a:pt x="6502" y="0"/>
                    </a:lnTo>
                    <a:close/>
                    <a:moveTo>
                      <a:pt x="6641" y="0"/>
                    </a:moveTo>
                    <a:lnTo>
                      <a:pt x="6722" y="0"/>
                    </a:lnTo>
                    <a:lnTo>
                      <a:pt x="6723" y="0"/>
                    </a:lnTo>
                    <a:lnTo>
                      <a:pt x="6725" y="1"/>
                    </a:lnTo>
                    <a:lnTo>
                      <a:pt x="6726" y="4"/>
                    </a:lnTo>
                    <a:lnTo>
                      <a:pt x="6726" y="6"/>
                    </a:lnTo>
                    <a:lnTo>
                      <a:pt x="6726" y="8"/>
                    </a:lnTo>
                    <a:lnTo>
                      <a:pt x="6725" y="10"/>
                    </a:lnTo>
                    <a:lnTo>
                      <a:pt x="6723" y="11"/>
                    </a:lnTo>
                    <a:lnTo>
                      <a:pt x="6722" y="12"/>
                    </a:lnTo>
                    <a:lnTo>
                      <a:pt x="6641" y="12"/>
                    </a:lnTo>
                    <a:lnTo>
                      <a:pt x="6637" y="11"/>
                    </a:lnTo>
                    <a:lnTo>
                      <a:pt x="6636" y="10"/>
                    </a:lnTo>
                    <a:lnTo>
                      <a:pt x="6635" y="8"/>
                    </a:lnTo>
                    <a:lnTo>
                      <a:pt x="6635" y="6"/>
                    </a:lnTo>
                    <a:lnTo>
                      <a:pt x="6635" y="4"/>
                    </a:lnTo>
                    <a:lnTo>
                      <a:pt x="6636" y="1"/>
                    </a:lnTo>
                    <a:lnTo>
                      <a:pt x="6637" y="0"/>
                    </a:lnTo>
                    <a:lnTo>
                      <a:pt x="6641" y="0"/>
                    </a:lnTo>
                    <a:close/>
                    <a:moveTo>
                      <a:pt x="6778" y="0"/>
                    </a:moveTo>
                    <a:lnTo>
                      <a:pt x="6859" y="0"/>
                    </a:lnTo>
                    <a:lnTo>
                      <a:pt x="6861" y="0"/>
                    </a:lnTo>
                    <a:lnTo>
                      <a:pt x="6862" y="1"/>
                    </a:lnTo>
                    <a:lnTo>
                      <a:pt x="6865" y="4"/>
                    </a:lnTo>
                    <a:lnTo>
                      <a:pt x="6865" y="6"/>
                    </a:lnTo>
                    <a:lnTo>
                      <a:pt x="6865" y="8"/>
                    </a:lnTo>
                    <a:lnTo>
                      <a:pt x="6862" y="10"/>
                    </a:lnTo>
                    <a:lnTo>
                      <a:pt x="6861" y="11"/>
                    </a:lnTo>
                    <a:lnTo>
                      <a:pt x="6859" y="12"/>
                    </a:lnTo>
                    <a:lnTo>
                      <a:pt x="6778" y="12"/>
                    </a:lnTo>
                    <a:lnTo>
                      <a:pt x="6776" y="11"/>
                    </a:lnTo>
                    <a:lnTo>
                      <a:pt x="6775" y="10"/>
                    </a:lnTo>
                    <a:lnTo>
                      <a:pt x="6773" y="8"/>
                    </a:lnTo>
                    <a:lnTo>
                      <a:pt x="6773" y="6"/>
                    </a:lnTo>
                    <a:lnTo>
                      <a:pt x="6773" y="4"/>
                    </a:lnTo>
                    <a:lnTo>
                      <a:pt x="6775" y="1"/>
                    </a:lnTo>
                    <a:lnTo>
                      <a:pt x="6776" y="0"/>
                    </a:lnTo>
                    <a:lnTo>
                      <a:pt x="6778" y="0"/>
                    </a:lnTo>
                    <a:close/>
                    <a:moveTo>
                      <a:pt x="6917" y="0"/>
                    </a:moveTo>
                    <a:lnTo>
                      <a:pt x="6997" y="0"/>
                    </a:lnTo>
                    <a:lnTo>
                      <a:pt x="7000" y="0"/>
                    </a:lnTo>
                    <a:lnTo>
                      <a:pt x="7001" y="1"/>
                    </a:lnTo>
                    <a:lnTo>
                      <a:pt x="7002" y="4"/>
                    </a:lnTo>
                    <a:lnTo>
                      <a:pt x="7003" y="6"/>
                    </a:lnTo>
                    <a:lnTo>
                      <a:pt x="7002" y="8"/>
                    </a:lnTo>
                    <a:lnTo>
                      <a:pt x="7001" y="10"/>
                    </a:lnTo>
                    <a:lnTo>
                      <a:pt x="7000" y="11"/>
                    </a:lnTo>
                    <a:lnTo>
                      <a:pt x="6997" y="12"/>
                    </a:lnTo>
                    <a:lnTo>
                      <a:pt x="6917" y="12"/>
                    </a:lnTo>
                    <a:lnTo>
                      <a:pt x="6914" y="11"/>
                    </a:lnTo>
                    <a:lnTo>
                      <a:pt x="6912" y="10"/>
                    </a:lnTo>
                    <a:lnTo>
                      <a:pt x="6911" y="8"/>
                    </a:lnTo>
                    <a:lnTo>
                      <a:pt x="6911" y="6"/>
                    </a:lnTo>
                    <a:lnTo>
                      <a:pt x="6911" y="4"/>
                    </a:lnTo>
                    <a:lnTo>
                      <a:pt x="6912" y="1"/>
                    </a:lnTo>
                    <a:lnTo>
                      <a:pt x="6914" y="0"/>
                    </a:lnTo>
                    <a:lnTo>
                      <a:pt x="6917" y="0"/>
                    </a:lnTo>
                    <a:close/>
                    <a:moveTo>
                      <a:pt x="7055" y="0"/>
                    </a:moveTo>
                    <a:lnTo>
                      <a:pt x="7136" y="0"/>
                    </a:lnTo>
                    <a:lnTo>
                      <a:pt x="7137" y="0"/>
                    </a:lnTo>
                    <a:lnTo>
                      <a:pt x="7139" y="1"/>
                    </a:lnTo>
                    <a:lnTo>
                      <a:pt x="7141" y="4"/>
                    </a:lnTo>
                    <a:lnTo>
                      <a:pt x="7142" y="6"/>
                    </a:lnTo>
                    <a:lnTo>
                      <a:pt x="7141" y="8"/>
                    </a:lnTo>
                    <a:lnTo>
                      <a:pt x="7139" y="10"/>
                    </a:lnTo>
                    <a:lnTo>
                      <a:pt x="7137" y="11"/>
                    </a:lnTo>
                    <a:lnTo>
                      <a:pt x="7136" y="12"/>
                    </a:lnTo>
                    <a:lnTo>
                      <a:pt x="7055" y="12"/>
                    </a:lnTo>
                    <a:lnTo>
                      <a:pt x="7053" y="11"/>
                    </a:lnTo>
                    <a:lnTo>
                      <a:pt x="7050" y="10"/>
                    </a:lnTo>
                    <a:lnTo>
                      <a:pt x="7049" y="8"/>
                    </a:lnTo>
                    <a:lnTo>
                      <a:pt x="7049" y="6"/>
                    </a:lnTo>
                    <a:lnTo>
                      <a:pt x="7049" y="4"/>
                    </a:lnTo>
                    <a:lnTo>
                      <a:pt x="7050" y="1"/>
                    </a:lnTo>
                    <a:lnTo>
                      <a:pt x="7053" y="0"/>
                    </a:lnTo>
                    <a:lnTo>
                      <a:pt x="7055" y="0"/>
                    </a:lnTo>
                    <a:close/>
                    <a:moveTo>
                      <a:pt x="7194" y="0"/>
                    </a:moveTo>
                    <a:lnTo>
                      <a:pt x="7274" y="0"/>
                    </a:lnTo>
                    <a:lnTo>
                      <a:pt x="7276" y="0"/>
                    </a:lnTo>
                    <a:lnTo>
                      <a:pt x="7278" y="1"/>
                    </a:lnTo>
                    <a:lnTo>
                      <a:pt x="7279" y="4"/>
                    </a:lnTo>
                    <a:lnTo>
                      <a:pt x="7279" y="6"/>
                    </a:lnTo>
                    <a:lnTo>
                      <a:pt x="7279" y="8"/>
                    </a:lnTo>
                    <a:lnTo>
                      <a:pt x="7278" y="10"/>
                    </a:lnTo>
                    <a:lnTo>
                      <a:pt x="7276" y="11"/>
                    </a:lnTo>
                    <a:lnTo>
                      <a:pt x="7274" y="12"/>
                    </a:lnTo>
                    <a:lnTo>
                      <a:pt x="7194" y="12"/>
                    </a:lnTo>
                    <a:lnTo>
                      <a:pt x="7190" y="11"/>
                    </a:lnTo>
                    <a:lnTo>
                      <a:pt x="7189" y="10"/>
                    </a:lnTo>
                    <a:lnTo>
                      <a:pt x="7188" y="8"/>
                    </a:lnTo>
                    <a:lnTo>
                      <a:pt x="7188" y="6"/>
                    </a:lnTo>
                    <a:lnTo>
                      <a:pt x="7188" y="4"/>
                    </a:lnTo>
                    <a:lnTo>
                      <a:pt x="7189" y="1"/>
                    </a:lnTo>
                    <a:lnTo>
                      <a:pt x="7190" y="0"/>
                    </a:lnTo>
                    <a:lnTo>
                      <a:pt x="7194" y="0"/>
                    </a:lnTo>
                    <a:close/>
                    <a:moveTo>
                      <a:pt x="7331" y="0"/>
                    </a:moveTo>
                    <a:lnTo>
                      <a:pt x="7412" y="0"/>
                    </a:lnTo>
                    <a:lnTo>
                      <a:pt x="7414" y="0"/>
                    </a:lnTo>
                    <a:lnTo>
                      <a:pt x="7415" y="1"/>
                    </a:lnTo>
                    <a:lnTo>
                      <a:pt x="7418" y="4"/>
                    </a:lnTo>
                    <a:lnTo>
                      <a:pt x="7418" y="6"/>
                    </a:lnTo>
                    <a:lnTo>
                      <a:pt x="7418" y="8"/>
                    </a:lnTo>
                    <a:lnTo>
                      <a:pt x="7415" y="10"/>
                    </a:lnTo>
                    <a:lnTo>
                      <a:pt x="7414" y="11"/>
                    </a:lnTo>
                    <a:lnTo>
                      <a:pt x="7412" y="12"/>
                    </a:lnTo>
                    <a:lnTo>
                      <a:pt x="7331" y="12"/>
                    </a:lnTo>
                    <a:lnTo>
                      <a:pt x="7329" y="11"/>
                    </a:lnTo>
                    <a:lnTo>
                      <a:pt x="7327" y="10"/>
                    </a:lnTo>
                    <a:lnTo>
                      <a:pt x="7326" y="8"/>
                    </a:lnTo>
                    <a:lnTo>
                      <a:pt x="7326" y="6"/>
                    </a:lnTo>
                    <a:lnTo>
                      <a:pt x="7326" y="4"/>
                    </a:lnTo>
                    <a:lnTo>
                      <a:pt x="7327" y="1"/>
                    </a:lnTo>
                    <a:lnTo>
                      <a:pt x="7329" y="0"/>
                    </a:lnTo>
                    <a:lnTo>
                      <a:pt x="7331" y="0"/>
                    </a:lnTo>
                    <a:close/>
                    <a:moveTo>
                      <a:pt x="7470" y="0"/>
                    </a:moveTo>
                    <a:lnTo>
                      <a:pt x="7550" y="0"/>
                    </a:lnTo>
                    <a:lnTo>
                      <a:pt x="7553" y="0"/>
                    </a:lnTo>
                    <a:lnTo>
                      <a:pt x="7554" y="1"/>
                    </a:lnTo>
                    <a:lnTo>
                      <a:pt x="7555" y="4"/>
                    </a:lnTo>
                    <a:lnTo>
                      <a:pt x="7556" y="6"/>
                    </a:lnTo>
                    <a:lnTo>
                      <a:pt x="7555" y="8"/>
                    </a:lnTo>
                    <a:lnTo>
                      <a:pt x="7554" y="10"/>
                    </a:lnTo>
                    <a:lnTo>
                      <a:pt x="7553" y="11"/>
                    </a:lnTo>
                    <a:lnTo>
                      <a:pt x="7550" y="12"/>
                    </a:lnTo>
                    <a:lnTo>
                      <a:pt x="7470" y="12"/>
                    </a:lnTo>
                    <a:lnTo>
                      <a:pt x="7467" y="11"/>
                    </a:lnTo>
                    <a:lnTo>
                      <a:pt x="7465" y="10"/>
                    </a:lnTo>
                    <a:lnTo>
                      <a:pt x="7464" y="8"/>
                    </a:lnTo>
                    <a:lnTo>
                      <a:pt x="7464" y="6"/>
                    </a:lnTo>
                    <a:lnTo>
                      <a:pt x="7464" y="4"/>
                    </a:lnTo>
                    <a:lnTo>
                      <a:pt x="7465" y="1"/>
                    </a:lnTo>
                    <a:lnTo>
                      <a:pt x="7467" y="0"/>
                    </a:lnTo>
                    <a:lnTo>
                      <a:pt x="7470" y="0"/>
                    </a:lnTo>
                    <a:close/>
                    <a:moveTo>
                      <a:pt x="7608" y="0"/>
                    </a:moveTo>
                    <a:lnTo>
                      <a:pt x="7689" y="0"/>
                    </a:lnTo>
                    <a:lnTo>
                      <a:pt x="7690" y="0"/>
                    </a:lnTo>
                    <a:lnTo>
                      <a:pt x="7692" y="1"/>
                    </a:lnTo>
                    <a:lnTo>
                      <a:pt x="7694" y="4"/>
                    </a:lnTo>
                    <a:lnTo>
                      <a:pt x="7695" y="6"/>
                    </a:lnTo>
                    <a:lnTo>
                      <a:pt x="7694" y="8"/>
                    </a:lnTo>
                    <a:lnTo>
                      <a:pt x="7692" y="10"/>
                    </a:lnTo>
                    <a:lnTo>
                      <a:pt x="7690" y="11"/>
                    </a:lnTo>
                    <a:lnTo>
                      <a:pt x="7689" y="12"/>
                    </a:lnTo>
                    <a:lnTo>
                      <a:pt x="7608" y="12"/>
                    </a:lnTo>
                    <a:lnTo>
                      <a:pt x="7606" y="11"/>
                    </a:lnTo>
                    <a:lnTo>
                      <a:pt x="7603" y="10"/>
                    </a:lnTo>
                    <a:lnTo>
                      <a:pt x="7602" y="8"/>
                    </a:lnTo>
                    <a:lnTo>
                      <a:pt x="7602" y="6"/>
                    </a:lnTo>
                    <a:lnTo>
                      <a:pt x="7602" y="4"/>
                    </a:lnTo>
                    <a:lnTo>
                      <a:pt x="7603" y="1"/>
                    </a:lnTo>
                    <a:lnTo>
                      <a:pt x="7606" y="0"/>
                    </a:lnTo>
                    <a:lnTo>
                      <a:pt x="7608" y="0"/>
                    </a:lnTo>
                    <a:close/>
                    <a:moveTo>
                      <a:pt x="7747" y="0"/>
                    </a:moveTo>
                    <a:lnTo>
                      <a:pt x="7827" y="0"/>
                    </a:lnTo>
                    <a:lnTo>
                      <a:pt x="7828" y="0"/>
                    </a:lnTo>
                    <a:lnTo>
                      <a:pt x="7831" y="1"/>
                    </a:lnTo>
                    <a:lnTo>
                      <a:pt x="7832" y="4"/>
                    </a:lnTo>
                    <a:lnTo>
                      <a:pt x="7832" y="6"/>
                    </a:lnTo>
                    <a:lnTo>
                      <a:pt x="7832" y="8"/>
                    </a:lnTo>
                    <a:lnTo>
                      <a:pt x="7831" y="10"/>
                    </a:lnTo>
                    <a:lnTo>
                      <a:pt x="7828" y="11"/>
                    </a:lnTo>
                    <a:lnTo>
                      <a:pt x="7827" y="12"/>
                    </a:lnTo>
                    <a:lnTo>
                      <a:pt x="7747" y="12"/>
                    </a:lnTo>
                    <a:lnTo>
                      <a:pt x="7743" y="11"/>
                    </a:lnTo>
                    <a:lnTo>
                      <a:pt x="7742" y="10"/>
                    </a:lnTo>
                    <a:lnTo>
                      <a:pt x="7741" y="8"/>
                    </a:lnTo>
                    <a:lnTo>
                      <a:pt x="7741" y="6"/>
                    </a:lnTo>
                    <a:lnTo>
                      <a:pt x="7741" y="4"/>
                    </a:lnTo>
                    <a:lnTo>
                      <a:pt x="7742" y="1"/>
                    </a:lnTo>
                    <a:lnTo>
                      <a:pt x="7743" y="0"/>
                    </a:lnTo>
                    <a:lnTo>
                      <a:pt x="7747" y="0"/>
                    </a:lnTo>
                    <a:close/>
                    <a:moveTo>
                      <a:pt x="7884" y="0"/>
                    </a:moveTo>
                    <a:lnTo>
                      <a:pt x="7965" y="0"/>
                    </a:lnTo>
                    <a:lnTo>
                      <a:pt x="7967" y="0"/>
                    </a:lnTo>
                    <a:lnTo>
                      <a:pt x="7968" y="1"/>
                    </a:lnTo>
                    <a:lnTo>
                      <a:pt x="7971" y="4"/>
                    </a:lnTo>
                    <a:lnTo>
                      <a:pt x="7971" y="6"/>
                    </a:lnTo>
                    <a:lnTo>
                      <a:pt x="7971" y="8"/>
                    </a:lnTo>
                    <a:lnTo>
                      <a:pt x="7968" y="10"/>
                    </a:lnTo>
                    <a:lnTo>
                      <a:pt x="7967" y="11"/>
                    </a:lnTo>
                    <a:lnTo>
                      <a:pt x="7965" y="12"/>
                    </a:lnTo>
                    <a:lnTo>
                      <a:pt x="7884" y="12"/>
                    </a:lnTo>
                    <a:lnTo>
                      <a:pt x="7881" y="11"/>
                    </a:lnTo>
                    <a:lnTo>
                      <a:pt x="7880" y="10"/>
                    </a:lnTo>
                    <a:lnTo>
                      <a:pt x="7879" y="8"/>
                    </a:lnTo>
                    <a:lnTo>
                      <a:pt x="7879" y="6"/>
                    </a:lnTo>
                    <a:lnTo>
                      <a:pt x="7879" y="4"/>
                    </a:lnTo>
                    <a:lnTo>
                      <a:pt x="7880" y="1"/>
                    </a:lnTo>
                    <a:lnTo>
                      <a:pt x="7881" y="0"/>
                    </a:lnTo>
                    <a:lnTo>
                      <a:pt x="7884" y="0"/>
                    </a:lnTo>
                    <a:close/>
                    <a:moveTo>
                      <a:pt x="8022" y="0"/>
                    </a:moveTo>
                    <a:lnTo>
                      <a:pt x="8103" y="0"/>
                    </a:lnTo>
                    <a:lnTo>
                      <a:pt x="8106" y="0"/>
                    </a:lnTo>
                    <a:lnTo>
                      <a:pt x="8107" y="1"/>
                    </a:lnTo>
                    <a:lnTo>
                      <a:pt x="8108" y="4"/>
                    </a:lnTo>
                    <a:lnTo>
                      <a:pt x="8109" y="6"/>
                    </a:lnTo>
                    <a:lnTo>
                      <a:pt x="8108" y="8"/>
                    </a:lnTo>
                    <a:lnTo>
                      <a:pt x="8107" y="10"/>
                    </a:lnTo>
                    <a:lnTo>
                      <a:pt x="8106" y="11"/>
                    </a:lnTo>
                    <a:lnTo>
                      <a:pt x="8103" y="12"/>
                    </a:lnTo>
                    <a:lnTo>
                      <a:pt x="8022" y="12"/>
                    </a:lnTo>
                    <a:lnTo>
                      <a:pt x="8020" y="11"/>
                    </a:lnTo>
                    <a:lnTo>
                      <a:pt x="8018" y="10"/>
                    </a:lnTo>
                    <a:lnTo>
                      <a:pt x="8016" y="8"/>
                    </a:lnTo>
                    <a:lnTo>
                      <a:pt x="8016" y="6"/>
                    </a:lnTo>
                    <a:lnTo>
                      <a:pt x="8016" y="4"/>
                    </a:lnTo>
                    <a:lnTo>
                      <a:pt x="8018" y="1"/>
                    </a:lnTo>
                    <a:lnTo>
                      <a:pt x="8020" y="0"/>
                    </a:lnTo>
                    <a:lnTo>
                      <a:pt x="8022" y="0"/>
                    </a:lnTo>
                    <a:close/>
                    <a:moveTo>
                      <a:pt x="8161" y="0"/>
                    </a:moveTo>
                    <a:lnTo>
                      <a:pt x="8242" y="0"/>
                    </a:lnTo>
                    <a:lnTo>
                      <a:pt x="8243" y="0"/>
                    </a:lnTo>
                    <a:lnTo>
                      <a:pt x="8245" y="1"/>
                    </a:lnTo>
                    <a:lnTo>
                      <a:pt x="8246" y="4"/>
                    </a:lnTo>
                    <a:lnTo>
                      <a:pt x="8248" y="6"/>
                    </a:lnTo>
                    <a:lnTo>
                      <a:pt x="8246" y="8"/>
                    </a:lnTo>
                    <a:lnTo>
                      <a:pt x="8245" y="10"/>
                    </a:lnTo>
                    <a:lnTo>
                      <a:pt x="8243" y="11"/>
                    </a:lnTo>
                    <a:lnTo>
                      <a:pt x="8242" y="12"/>
                    </a:lnTo>
                    <a:lnTo>
                      <a:pt x="8161" y="12"/>
                    </a:lnTo>
                    <a:lnTo>
                      <a:pt x="8159" y="11"/>
                    </a:lnTo>
                    <a:lnTo>
                      <a:pt x="8156" y="10"/>
                    </a:lnTo>
                    <a:lnTo>
                      <a:pt x="8155" y="8"/>
                    </a:lnTo>
                    <a:lnTo>
                      <a:pt x="8155" y="6"/>
                    </a:lnTo>
                    <a:lnTo>
                      <a:pt x="8155" y="4"/>
                    </a:lnTo>
                    <a:lnTo>
                      <a:pt x="8156" y="1"/>
                    </a:lnTo>
                    <a:lnTo>
                      <a:pt x="8159" y="0"/>
                    </a:lnTo>
                    <a:lnTo>
                      <a:pt x="8161" y="0"/>
                    </a:lnTo>
                    <a:close/>
                    <a:moveTo>
                      <a:pt x="8299" y="0"/>
                    </a:moveTo>
                    <a:lnTo>
                      <a:pt x="8380" y="0"/>
                    </a:lnTo>
                    <a:lnTo>
                      <a:pt x="8381" y="0"/>
                    </a:lnTo>
                    <a:lnTo>
                      <a:pt x="8384" y="1"/>
                    </a:lnTo>
                    <a:lnTo>
                      <a:pt x="8385" y="4"/>
                    </a:lnTo>
                    <a:lnTo>
                      <a:pt x="8385" y="6"/>
                    </a:lnTo>
                    <a:lnTo>
                      <a:pt x="8385" y="8"/>
                    </a:lnTo>
                    <a:lnTo>
                      <a:pt x="8384" y="10"/>
                    </a:lnTo>
                    <a:lnTo>
                      <a:pt x="8381" y="11"/>
                    </a:lnTo>
                    <a:lnTo>
                      <a:pt x="8380" y="12"/>
                    </a:lnTo>
                    <a:lnTo>
                      <a:pt x="8299" y="12"/>
                    </a:lnTo>
                    <a:lnTo>
                      <a:pt x="8296" y="11"/>
                    </a:lnTo>
                    <a:lnTo>
                      <a:pt x="8295" y="10"/>
                    </a:lnTo>
                    <a:lnTo>
                      <a:pt x="8293" y="8"/>
                    </a:lnTo>
                    <a:lnTo>
                      <a:pt x="8293" y="6"/>
                    </a:lnTo>
                    <a:lnTo>
                      <a:pt x="8293" y="4"/>
                    </a:lnTo>
                    <a:lnTo>
                      <a:pt x="8295" y="1"/>
                    </a:lnTo>
                    <a:lnTo>
                      <a:pt x="8296" y="0"/>
                    </a:lnTo>
                    <a:lnTo>
                      <a:pt x="8299" y="0"/>
                    </a:lnTo>
                    <a:close/>
                    <a:moveTo>
                      <a:pt x="8437" y="0"/>
                    </a:moveTo>
                    <a:lnTo>
                      <a:pt x="8518" y="0"/>
                    </a:lnTo>
                    <a:lnTo>
                      <a:pt x="8520" y="0"/>
                    </a:lnTo>
                    <a:lnTo>
                      <a:pt x="8521" y="1"/>
                    </a:lnTo>
                    <a:lnTo>
                      <a:pt x="8524" y="4"/>
                    </a:lnTo>
                    <a:lnTo>
                      <a:pt x="8524" y="6"/>
                    </a:lnTo>
                    <a:lnTo>
                      <a:pt x="8524" y="8"/>
                    </a:lnTo>
                    <a:lnTo>
                      <a:pt x="8521" y="10"/>
                    </a:lnTo>
                    <a:lnTo>
                      <a:pt x="8520" y="11"/>
                    </a:lnTo>
                    <a:lnTo>
                      <a:pt x="8518" y="12"/>
                    </a:lnTo>
                    <a:lnTo>
                      <a:pt x="8437" y="12"/>
                    </a:lnTo>
                    <a:lnTo>
                      <a:pt x="8434" y="11"/>
                    </a:lnTo>
                    <a:lnTo>
                      <a:pt x="8433" y="10"/>
                    </a:lnTo>
                    <a:lnTo>
                      <a:pt x="8432" y="8"/>
                    </a:lnTo>
                    <a:lnTo>
                      <a:pt x="8432" y="6"/>
                    </a:lnTo>
                    <a:lnTo>
                      <a:pt x="8432" y="4"/>
                    </a:lnTo>
                    <a:lnTo>
                      <a:pt x="8433" y="1"/>
                    </a:lnTo>
                    <a:lnTo>
                      <a:pt x="8434" y="0"/>
                    </a:lnTo>
                    <a:lnTo>
                      <a:pt x="8437" y="0"/>
                    </a:lnTo>
                    <a:close/>
                    <a:moveTo>
                      <a:pt x="8575" y="0"/>
                    </a:moveTo>
                    <a:lnTo>
                      <a:pt x="8656" y="0"/>
                    </a:lnTo>
                    <a:lnTo>
                      <a:pt x="8658" y="0"/>
                    </a:lnTo>
                    <a:lnTo>
                      <a:pt x="8660" y="1"/>
                    </a:lnTo>
                    <a:lnTo>
                      <a:pt x="8661" y="4"/>
                    </a:lnTo>
                    <a:lnTo>
                      <a:pt x="8662" y="6"/>
                    </a:lnTo>
                    <a:lnTo>
                      <a:pt x="8661" y="8"/>
                    </a:lnTo>
                    <a:lnTo>
                      <a:pt x="8660" y="10"/>
                    </a:lnTo>
                    <a:lnTo>
                      <a:pt x="8658" y="11"/>
                    </a:lnTo>
                    <a:lnTo>
                      <a:pt x="8656" y="12"/>
                    </a:lnTo>
                    <a:lnTo>
                      <a:pt x="8575" y="12"/>
                    </a:lnTo>
                    <a:lnTo>
                      <a:pt x="8573" y="11"/>
                    </a:lnTo>
                    <a:lnTo>
                      <a:pt x="8571" y="10"/>
                    </a:lnTo>
                    <a:lnTo>
                      <a:pt x="8569" y="8"/>
                    </a:lnTo>
                    <a:lnTo>
                      <a:pt x="8569" y="6"/>
                    </a:lnTo>
                    <a:lnTo>
                      <a:pt x="8569" y="4"/>
                    </a:lnTo>
                    <a:lnTo>
                      <a:pt x="8571" y="1"/>
                    </a:lnTo>
                    <a:lnTo>
                      <a:pt x="8573" y="0"/>
                    </a:lnTo>
                    <a:lnTo>
                      <a:pt x="8575" y="0"/>
                    </a:lnTo>
                    <a:close/>
                    <a:moveTo>
                      <a:pt x="8714" y="0"/>
                    </a:moveTo>
                    <a:lnTo>
                      <a:pt x="8795" y="0"/>
                    </a:lnTo>
                    <a:lnTo>
                      <a:pt x="8796" y="0"/>
                    </a:lnTo>
                    <a:lnTo>
                      <a:pt x="8798" y="1"/>
                    </a:lnTo>
                    <a:lnTo>
                      <a:pt x="8799" y="4"/>
                    </a:lnTo>
                    <a:lnTo>
                      <a:pt x="8801" y="6"/>
                    </a:lnTo>
                    <a:lnTo>
                      <a:pt x="8799" y="8"/>
                    </a:lnTo>
                    <a:lnTo>
                      <a:pt x="8798" y="10"/>
                    </a:lnTo>
                    <a:lnTo>
                      <a:pt x="8796" y="11"/>
                    </a:lnTo>
                    <a:lnTo>
                      <a:pt x="8795" y="12"/>
                    </a:lnTo>
                    <a:lnTo>
                      <a:pt x="8714" y="12"/>
                    </a:lnTo>
                    <a:lnTo>
                      <a:pt x="8711" y="11"/>
                    </a:lnTo>
                    <a:lnTo>
                      <a:pt x="8709" y="10"/>
                    </a:lnTo>
                    <a:lnTo>
                      <a:pt x="8708" y="8"/>
                    </a:lnTo>
                    <a:lnTo>
                      <a:pt x="8708" y="6"/>
                    </a:lnTo>
                    <a:lnTo>
                      <a:pt x="8708" y="4"/>
                    </a:lnTo>
                    <a:lnTo>
                      <a:pt x="8709" y="1"/>
                    </a:lnTo>
                    <a:lnTo>
                      <a:pt x="8711" y="0"/>
                    </a:lnTo>
                    <a:lnTo>
                      <a:pt x="8714" y="0"/>
                    </a:lnTo>
                    <a:close/>
                    <a:moveTo>
                      <a:pt x="8852" y="0"/>
                    </a:moveTo>
                    <a:lnTo>
                      <a:pt x="8933" y="0"/>
                    </a:lnTo>
                    <a:lnTo>
                      <a:pt x="8934" y="0"/>
                    </a:lnTo>
                    <a:lnTo>
                      <a:pt x="8937" y="1"/>
                    </a:lnTo>
                    <a:lnTo>
                      <a:pt x="8938" y="4"/>
                    </a:lnTo>
                    <a:lnTo>
                      <a:pt x="8938" y="6"/>
                    </a:lnTo>
                    <a:lnTo>
                      <a:pt x="8938" y="8"/>
                    </a:lnTo>
                    <a:lnTo>
                      <a:pt x="8937" y="10"/>
                    </a:lnTo>
                    <a:lnTo>
                      <a:pt x="8934" y="11"/>
                    </a:lnTo>
                    <a:lnTo>
                      <a:pt x="8933" y="12"/>
                    </a:lnTo>
                    <a:lnTo>
                      <a:pt x="8852" y="12"/>
                    </a:lnTo>
                    <a:lnTo>
                      <a:pt x="8849" y="11"/>
                    </a:lnTo>
                    <a:lnTo>
                      <a:pt x="8848" y="10"/>
                    </a:lnTo>
                    <a:lnTo>
                      <a:pt x="8846" y="8"/>
                    </a:lnTo>
                    <a:lnTo>
                      <a:pt x="8846" y="6"/>
                    </a:lnTo>
                    <a:lnTo>
                      <a:pt x="8846" y="4"/>
                    </a:lnTo>
                    <a:lnTo>
                      <a:pt x="8848" y="1"/>
                    </a:lnTo>
                    <a:lnTo>
                      <a:pt x="8849" y="0"/>
                    </a:lnTo>
                    <a:lnTo>
                      <a:pt x="8852" y="0"/>
                    </a:lnTo>
                    <a:close/>
                    <a:moveTo>
                      <a:pt x="8990" y="0"/>
                    </a:moveTo>
                    <a:lnTo>
                      <a:pt x="9070" y="0"/>
                    </a:lnTo>
                    <a:lnTo>
                      <a:pt x="9073" y="0"/>
                    </a:lnTo>
                    <a:lnTo>
                      <a:pt x="9074" y="1"/>
                    </a:lnTo>
                    <a:lnTo>
                      <a:pt x="9076" y="4"/>
                    </a:lnTo>
                    <a:lnTo>
                      <a:pt x="9076" y="6"/>
                    </a:lnTo>
                    <a:lnTo>
                      <a:pt x="9076" y="8"/>
                    </a:lnTo>
                    <a:lnTo>
                      <a:pt x="9074" y="10"/>
                    </a:lnTo>
                    <a:lnTo>
                      <a:pt x="9073" y="11"/>
                    </a:lnTo>
                    <a:lnTo>
                      <a:pt x="9070" y="12"/>
                    </a:lnTo>
                    <a:lnTo>
                      <a:pt x="8990" y="12"/>
                    </a:lnTo>
                    <a:lnTo>
                      <a:pt x="8987" y="11"/>
                    </a:lnTo>
                    <a:lnTo>
                      <a:pt x="8986" y="10"/>
                    </a:lnTo>
                    <a:lnTo>
                      <a:pt x="8985" y="8"/>
                    </a:lnTo>
                    <a:lnTo>
                      <a:pt x="8985" y="6"/>
                    </a:lnTo>
                    <a:lnTo>
                      <a:pt x="8985" y="4"/>
                    </a:lnTo>
                    <a:lnTo>
                      <a:pt x="8986" y="1"/>
                    </a:lnTo>
                    <a:lnTo>
                      <a:pt x="8987" y="0"/>
                    </a:lnTo>
                    <a:lnTo>
                      <a:pt x="8990" y="0"/>
                    </a:lnTo>
                    <a:close/>
                    <a:moveTo>
                      <a:pt x="9128" y="0"/>
                    </a:moveTo>
                    <a:lnTo>
                      <a:pt x="9209" y="0"/>
                    </a:lnTo>
                    <a:lnTo>
                      <a:pt x="9211" y="0"/>
                    </a:lnTo>
                    <a:lnTo>
                      <a:pt x="9213" y="1"/>
                    </a:lnTo>
                    <a:lnTo>
                      <a:pt x="9214" y="4"/>
                    </a:lnTo>
                    <a:lnTo>
                      <a:pt x="9215" y="6"/>
                    </a:lnTo>
                    <a:lnTo>
                      <a:pt x="9214" y="8"/>
                    </a:lnTo>
                    <a:lnTo>
                      <a:pt x="9213" y="10"/>
                    </a:lnTo>
                    <a:lnTo>
                      <a:pt x="9211" y="11"/>
                    </a:lnTo>
                    <a:lnTo>
                      <a:pt x="9209" y="12"/>
                    </a:lnTo>
                    <a:lnTo>
                      <a:pt x="9128" y="12"/>
                    </a:lnTo>
                    <a:lnTo>
                      <a:pt x="9126" y="11"/>
                    </a:lnTo>
                    <a:lnTo>
                      <a:pt x="9123" y="10"/>
                    </a:lnTo>
                    <a:lnTo>
                      <a:pt x="9122" y="8"/>
                    </a:lnTo>
                    <a:lnTo>
                      <a:pt x="9122" y="6"/>
                    </a:lnTo>
                    <a:lnTo>
                      <a:pt x="9122" y="4"/>
                    </a:lnTo>
                    <a:lnTo>
                      <a:pt x="9123" y="1"/>
                    </a:lnTo>
                    <a:lnTo>
                      <a:pt x="9126" y="0"/>
                    </a:lnTo>
                    <a:lnTo>
                      <a:pt x="9128" y="0"/>
                    </a:lnTo>
                    <a:close/>
                    <a:moveTo>
                      <a:pt x="9267" y="0"/>
                    </a:moveTo>
                    <a:lnTo>
                      <a:pt x="9347" y="0"/>
                    </a:lnTo>
                    <a:lnTo>
                      <a:pt x="9349" y="0"/>
                    </a:lnTo>
                    <a:lnTo>
                      <a:pt x="9351" y="1"/>
                    </a:lnTo>
                    <a:lnTo>
                      <a:pt x="9352" y="4"/>
                    </a:lnTo>
                    <a:lnTo>
                      <a:pt x="9353" y="6"/>
                    </a:lnTo>
                    <a:lnTo>
                      <a:pt x="9352" y="8"/>
                    </a:lnTo>
                    <a:lnTo>
                      <a:pt x="9351" y="10"/>
                    </a:lnTo>
                    <a:lnTo>
                      <a:pt x="9349" y="11"/>
                    </a:lnTo>
                    <a:lnTo>
                      <a:pt x="9347" y="12"/>
                    </a:lnTo>
                    <a:lnTo>
                      <a:pt x="9267" y="12"/>
                    </a:lnTo>
                    <a:lnTo>
                      <a:pt x="9264" y="11"/>
                    </a:lnTo>
                    <a:lnTo>
                      <a:pt x="9262" y="10"/>
                    </a:lnTo>
                    <a:lnTo>
                      <a:pt x="9261" y="8"/>
                    </a:lnTo>
                    <a:lnTo>
                      <a:pt x="9261" y="6"/>
                    </a:lnTo>
                    <a:lnTo>
                      <a:pt x="9261" y="4"/>
                    </a:lnTo>
                    <a:lnTo>
                      <a:pt x="9262" y="1"/>
                    </a:lnTo>
                    <a:lnTo>
                      <a:pt x="9264" y="0"/>
                    </a:lnTo>
                    <a:lnTo>
                      <a:pt x="9267" y="0"/>
                    </a:lnTo>
                    <a:close/>
                    <a:moveTo>
                      <a:pt x="9405" y="0"/>
                    </a:moveTo>
                    <a:lnTo>
                      <a:pt x="9485" y="0"/>
                    </a:lnTo>
                    <a:lnTo>
                      <a:pt x="9487" y="0"/>
                    </a:lnTo>
                    <a:lnTo>
                      <a:pt x="9490" y="1"/>
                    </a:lnTo>
                    <a:lnTo>
                      <a:pt x="9491" y="4"/>
                    </a:lnTo>
                    <a:lnTo>
                      <a:pt x="9491" y="6"/>
                    </a:lnTo>
                    <a:lnTo>
                      <a:pt x="9491" y="8"/>
                    </a:lnTo>
                    <a:lnTo>
                      <a:pt x="9490" y="10"/>
                    </a:lnTo>
                    <a:lnTo>
                      <a:pt x="9487" y="11"/>
                    </a:lnTo>
                    <a:lnTo>
                      <a:pt x="9485" y="12"/>
                    </a:lnTo>
                    <a:lnTo>
                      <a:pt x="9405" y="12"/>
                    </a:lnTo>
                    <a:lnTo>
                      <a:pt x="9402" y="11"/>
                    </a:lnTo>
                    <a:lnTo>
                      <a:pt x="9400" y="10"/>
                    </a:lnTo>
                    <a:lnTo>
                      <a:pt x="9399" y="8"/>
                    </a:lnTo>
                    <a:lnTo>
                      <a:pt x="9399" y="6"/>
                    </a:lnTo>
                    <a:lnTo>
                      <a:pt x="9399" y="4"/>
                    </a:lnTo>
                    <a:lnTo>
                      <a:pt x="9400" y="1"/>
                    </a:lnTo>
                    <a:lnTo>
                      <a:pt x="9402" y="0"/>
                    </a:lnTo>
                    <a:lnTo>
                      <a:pt x="9405" y="0"/>
                    </a:lnTo>
                    <a:close/>
                    <a:moveTo>
                      <a:pt x="9543" y="0"/>
                    </a:moveTo>
                    <a:lnTo>
                      <a:pt x="9623" y="0"/>
                    </a:lnTo>
                    <a:lnTo>
                      <a:pt x="9626" y="0"/>
                    </a:lnTo>
                    <a:lnTo>
                      <a:pt x="9627" y="1"/>
                    </a:lnTo>
                    <a:lnTo>
                      <a:pt x="9629" y="4"/>
                    </a:lnTo>
                    <a:lnTo>
                      <a:pt x="9629" y="6"/>
                    </a:lnTo>
                    <a:lnTo>
                      <a:pt x="9629" y="8"/>
                    </a:lnTo>
                    <a:lnTo>
                      <a:pt x="9627" y="10"/>
                    </a:lnTo>
                    <a:lnTo>
                      <a:pt x="9626" y="11"/>
                    </a:lnTo>
                    <a:lnTo>
                      <a:pt x="9623" y="12"/>
                    </a:lnTo>
                    <a:lnTo>
                      <a:pt x="9543" y="12"/>
                    </a:lnTo>
                    <a:lnTo>
                      <a:pt x="9540" y="11"/>
                    </a:lnTo>
                    <a:lnTo>
                      <a:pt x="9539" y="10"/>
                    </a:lnTo>
                    <a:lnTo>
                      <a:pt x="9538" y="8"/>
                    </a:lnTo>
                    <a:lnTo>
                      <a:pt x="9538" y="6"/>
                    </a:lnTo>
                    <a:lnTo>
                      <a:pt x="9538" y="4"/>
                    </a:lnTo>
                    <a:lnTo>
                      <a:pt x="9539" y="1"/>
                    </a:lnTo>
                    <a:lnTo>
                      <a:pt x="9540" y="0"/>
                    </a:lnTo>
                    <a:lnTo>
                      <a:pt x="9543" y="0"/>
                    </a:lnTo>
                    <a:close/>
                    <a:moveTo>
                      <a:pt x="9681" y="0"/>
                    </a:moveTo>
                    <a:lnTo>
                      <a:pt x="9762" y="0"/>
                    </a:lnTo>
                    <a:lnTo>
                      <a:pt x="9764" y="0"/>
                    </a:lnTo>
                    <a:lnTo>
                      <a:pt x="9765" y="1"/>
                    </a:lnTo>
                    <a:lnTo>
                      <a:pt x="9767" y="4"/>
                    </a:lnTo>
                    <a:lnTo>
                      <a:pt x="9768" y="6"/>
                    </a:lnTo>
                    <a:lnTo>
                      <a:pt x="9767" y="8"/>
                    </a:lnTo>
                    <a:lnTo>
                      <a:pt x="9765" y="10"/>
                    </a:lnTo>
                    <a:lnTo>
                      <a:pt x="9764" y="11"/>
                    </a:lnTo>
                    <a:lnTo>
                      <a:pt x="9762" y="12"/>
                    </a:lnTo>
                    <a:lnTo>
                      <a:pt x="9681" y="12"/>
                    </a:lnTo>
                    <a:lnTo>
                      <a:pt x="9679" y="11"/>
                    </a:lnTo>
                    <a:lnTo>
                      <a:pt x="9676" y="10"/>
                    </a:lnTo>
                    <a:lnTo>
                      <a:pt x="9675" y="8"/>
                    </a:lnTo>
                    <a:lnTo>
                      <a:pt x="9675" y="6"/>
                    </a:lnTo>
                    <a:lnTo>
                      <a:pt x="9675" y="4"/>
                    </a:lnTo>
                    <a:lnTo>
                      <a:pt x="9676" y="1"/>
                    </a:lnTo>
                    <a:lnTo>
                      <a:pt x="9679" y="0"/>
                    </a:lnTo>
                    <a:lnTo>
                      <a:pt x="9681" y="0"/>
                    </a:lnTo>
                    <a:close/>
                    <a:moveTo>
                      <a:pt x="9820" y="0"/>
                    </a:moveTo>
                    <a:lnTo>
                      <a:pt x="9900" y="0"/>
                    </a:lnTo>
                    <a:lnTo>
                      <a:pt x="9902" y="0"/>
                    </a:lnTo>
                    <a:lnTo>
                      <a:pt x="9904" y="1"/>
                    </a:lnTo>
                    <a:lnTo>
                      <a:pt x="9905" y="4"/>
                    </a:lnTo>
                    <a:lnTo>
                      <a:pt x="9906" y="6"/>
                    </a:lnTo>
                    <a:lnTo>
                      <a:pt x="9905" y="8"/>
                    </a:lnTo>
                    <a:lnTo>
                      <a:pt x="9904" y="10"/>
                    </a:lnTo>
                    <a:lnTo>
                      <a:pt x="9902" y="11"/>
                    </a:lnTo>
                    <a:lnTo>
                      <a:pt x="9900" y="12"/>
                    </a:lnTo>
                    <a:lnTo>
                      <a:pt x="9820" y="12"/>
                    </a:lnTo>
                    <a:lnTo>
                      <a:pt x="9817" y="11"/>
                    </a:lnTo>
                    <a:lnTo>
                      <a:pt x="9815" y="10"/>
                    </a:lnTo>
                    <a:lnTo>
                      <a:pt x="9814" y="8"/>
                    </a:lnTo>
                    <a:lnTo>
                      <a:pt x="9814" y="6"/>
                    </a:lnTo>
                    <a:lnTo>
                      <a:pt x="9814" y="4"/>
                    </a:lnTo>
                    <a:lnTo>
                      <a:pt x="9815" y="1"/>
                    </a:lnTo>
                    <a:lnTo>
                      <a:pt x="9817" y="0"/>
                    </a:lnTo>
                    <a:lnTo>
                      <a:pt x="9820" y="0"/>
                    </a:lnTo>
                    <a:close/>
                    <a:moveTo>
                      <a:pt x="9958" y="0"/>
                    </a:moveTo>
                    <a:lnTo>
                      <a:pt x="9982" y="0"/>
                    </a:lnTo>
                    <a:lnTo>
                      <a:pt x="9985" y="0"/>
                    </a:lnTo>
                    <a:lnTo>
                      <a:pt x="9986" y="1"/>
                    </a:lnTo>
                    <a:lnTo>
                      <a:pt x="9987" y="4"/>
                    </a:lnTo>
                    <a:lnTo>
                      <a:pt x="9988" y="6"/>
                    </a:lnTo>
                    <a:lnTo>
                      <a:pt x="9987" y="8"/>
                    </a:lnTo>
                    <a:lnTo>
                      <a:pt x="9986" y="10"/>
                    </a:lnTo>
                    <a:lnTo>
                      <a:pt x="9985" y="11"/>
                    </a:lnTo>
                    <a:lnTo>
                      <a:pt x="9982" y="12"/>
                    </a:lnTo>
                    <a:lnTo>
                      <a:pt x="9958" y="12"/>
                    </a:lnTo>
                    <a:lnTo>
                      <a:pt x="9955" y="11"/>
                    </a:lnTo>
                    <a:lnTo>
                      <a:pt x="9953" y="10"/>
                    </a:lnTo>
                    <a:lnTo>
                      <a:pt x="9952" y="8"/>
                    </a:lnTo>
                    <a:lnTo>
                      <a:pt x="9952" y="6"/>
                    </a:lnTo>
                    <a:lnTo>
                      <a:pt x="9952" y="4"/>
                    </a:lnTo>
                    <a:lnTo>
                      <a:pt x="9953" y="1"/>
                    </a:lnTo>
                    <a:lnTo>
                      <a:pt x="9955" y="0"/>
                    </a:lnTo>
                    <a:lnTo>
                      <a:pt x="9958" y="0"/>
                    </a:lnTo>
                    <a:close/>
                  </a:path>
                </a:pathLst>
              </a:custGeom>
              <a:solidFill>
                <a:srgbClr val="002569"/>
              </a:solidFill>
              <a:ln w="1651">
                <a:solidFill>
                  <a:srgbClr val="002569"/>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368" name="Rectangle 264"/>
              <p:cNvSpPr>
                <a:spLocks noChangeArrowheads="1"/>
              </p:cNvSpPr>
              <p:nvPr/>
            </p:nvSpPr>
            <p:spPr bwMode="auto">
              <a:xfrm>
                <a:off x="5240338" y="692150"/>
                <a:ext cx="360362" cy="152400"/>
              </a:xfrm>
              <a:prstGeom prst="rect">
                <a:avLst/>
              </a:prstGeom>
              <a:noFill/>
              <a:ln w="9525">
                <a:noFill/>
                <a:miter lim="800000"/>
                <a:headEnd/>
                <a:tailEnd/>
              </a:ln>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2569"/>
                    </a:solidFill>
                    <a:effectLst/>
                    <a:uLnTx/>
                    <a:uFillTx/>
                    <a:latin typeface="Arial" charset="0"/>
                  </a:rPr>
                  <a:t>2018</a:t>
                </a:r>
                <a:endParaRPr kumimoji="0" lang="en-GB" sz="1000" b="1" i="0" u="none" strike="noStrike" kern="0" cap="none" spc="0" normalizeH="0" baseline="0" noProof="0" dirty="0" smtClean="0">
                  <a:ln>
                    <a:noFill/>
                  </a:ln>
                  <a:solidFill>
                    <a:srgbClr val="002569"/>
                  </a:solidFill>
                  <a:effectLst/>
                  <a:uLnTx/>
                  <a:uFillTx/>
                </a:endParaRPr>
              </a:p>
            </p:txBody>
          </p:sp>
          <p:sp>
            <p:nvSpPr>
              <p:cNvPr id="369" name="Rectangle 265"/>
              <p:cNvSpPr>
                <a:spLocks noChangeArrowheads="1"/>
              </p:cNvSpPr>
              <p:nvPr/>
            </p:nvSpPr>
            <p:spPr bwMode="auto">
              <a:xfrm>
                <a:off x="6535960" y="692150"/>
                <a:ext cx="282130" cy="15388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2569"/>
                    </a:solidFill>
                    <a:effectLst/>
                    <a:uLnTx/>
                    <a:uFillTx/>
                    <a:latin typeface="Arial" charset="0"/>
                  </a:rPr>
                  <a:t>2019</a:t>
                </a:r>
                <a:endParaRPr kumimoji="0" lang="en-GB" sz="1000" b="1" i="0" u="none" strike="noStrike" kern="0" cap="none" spc="0" normalizeH="0" baseline="0" noProof="0" dirty="0" smtClean="0">
                  <a:ln>
                    <a:noFill/>
                  </a:ln>
                  <a:solidFill>
                    <a:srgbClr val="002569"/>
                  </a:solidFill>
                  <a:effectLst/>
                  <a:uLnTx/>
                  <a:uFillTx/>
                </a:endParaRPr>
              </a:p>
            </p:txBody>
          </p:sp>
          <p:sp>
            <p:nvSpPr>
              <p:cNvPr id="370" name="Text Box 301"/>
              <p:cNvSpPr txBox="1">
                <a:spLocks noChangeArrowheads="1"/>
              </p:cNvSpPr>
              <p:nvPr/>
            </p:nvSpPr>
            <p:spPr bwMode="auto">
              <a:xfrm>
                <a:off x="6249252" y="2348880"/>
                <a:ext cx="1727200" cy="274637"/>
              </a:xfrm>
              <a:prstGeom prst="rect">
                <a:avLst/>
              </a:prstGeom>
              <a:noFill/>
              <a:ln w="9525">
                <a:noFill/>
                <a:miter lim="800000"/>
                <a:headEnd/>
                <a:tailEnd/>
              </a:ln>
            </p:spPr>
            <p:txBody>
              <a:bodyPr>
                <a:spAutoFit/>
              </a:bodyPr>
              <a:lstStyle/>
              <a:p>
                <a:pPr marL="95250" marR="0" lvl="0" indent="-95250" defTabSz="914400" eaLnBrk="1" fontAlgn="auto" latinLnBrk="0" hangingPunct="1">
                  <a:lnSpc>
                    <a:spcPct val="100000"/>
                  </a:lnSpc>
                  <a:spcBef>
                    <a:spcPts val="0"/>
                  </a:spcBef>
                  <a:spcAft>
                    <a:spcPts val="0"/>
                  </a:spcAft>
                  <a:buClrTx/>
                  <a:buSzTx/>
                  <a:buFontTx/>
                  <a:buChar char="•"/>
                  <a:tabLst/>
                  <a:defRPr/>
                </a:pPr>
                <a:endParaRPr kumimoji="0" lang="en-US" sz="1200" b="0" i="0" u="none" strike="noStrike" kern="0" cap="none" spc="0" normalizeH="0" baseline="0" noProof="0" smtClean="0">
                  <a:ln>
                    <a:noFill/>
                  </a:ln>
                  <a:solidFill>
                    <a:sysClr val="windowText" lastClr="000000"/>
                  </a:solidFill>
                  <a:effectLst/>
                  <a:uLnTx/>
                  <a:uFillTx/>
                  <a:latin typeface="Arial" charset="0"/>
                </a:endParaRPr>
              </a:p>
            </p:txBody>
          </p:sp>
          <p:sp>
            <p:nvSpPr>
              <p:cNvPr id="371" name="Text Box 302"/>
              <p:cNvSpPr txBox="1">
                <a:spLocks noChangeArrowheads="1"/>
              </p:cNvSpPr>
              <p:nvPr/>
            </p:nvSpPr>
            <p:spPr bwMode="auto">
              <a:xfrm>
                <a:off x="6249252" y="2564904"/>
                <a:ext cx="1727200" cy="274637"/>
              </a:xfrm>
              <a:prstGeom prst="rect">
                <a:avLst/>
              </a:prstGeom>
              <a:noFill/>
              <a:ln w="9525">
                <a:noFill/>
                <a:miter lim="800000"/>
                <a:headEnd/>
                <a:tailEnd/>
              </a:ln>
            </p:spPr>
            <p:txBody>
              <a:bodyPr>
                <a:spAutoFit/>
              </a:bodyPr>
              <a:lstStyle/>
              <a:p>
                <a:pPr marL="95250" marR="0" lvl="0" indent="-95250" defTabSz="914400" eaLnBrk="1" fontAlgn="auto" latinLnBrk="0" hangingPunct="1">
                  <a:lnSpc>
                    <a:spcPct val="100000"/>
                  </a:lnSpc>
                  <a:spcBef>
                    <a:spcPts val="0"/>
                  </a:spcBef>
                  <a:spcAft>
                    <a:spcPts val="0"/>
                  </a:spcAft>
                  <a:buClrTx/>
                  <a:buSzTx/>
                  <a:buFontTx/>
                  <a:buChar char="•"/>
                  <a:tabLst/>
                  <a:defRPr/>
                </a:pPr>
                <a:endParaRPr kumimoji="0" lang="en-US" sz="1200" b="0" i="0" u="none" strike="noStrike" kern="0" cap="none" spc="0" normalizeH="0" baseline="0" noProof="0" smtClean="0">
                  <a:ln>
                    <a:noFill/>
                  </a:ln>
                  <a:solidFill>
                    <a:sysClr val="windowText" lastClr="000000"/>
                  </a:solidFill>
                  <a:effectLst/>
                  <a:uLnTx/>
                  <a:uFillTx/>
                  <a:latin typeface="Arial" charset="0"/>
                </a:endParaRPr>
              </a:p>
            </p:txBody>
          </p:sp>
          <p:sp>
            <p:nvSpPr>
              <p:cNvPr id="372" name="Text Box 304"/>
              <p:cNvSpPr txBox="1">
                <a:spLocks noChangeArrowheads="1"/>
              </p:cNvSpPr>
              <p:nvPr/>
            </p:nvSpPr>
            <p:spPr bwMode="auto">
              <a:xfrm>
                <a:off x="5673205" y="1700808"/>
                <a:ext cx="1511300" cy="274638"/>
              </a:xfrm>
              <a:prstGeom prst="rect">
                <a:avLst/>
              </a:prstGeom>
              <a:noFill/>
              <a:ln w="9525">
                <a:noFill/>
                <a:miter lim="800000"/>
                <a:headEnd/>
                <a:tailEnd/>
              </a:ln>
            </p:spPr>
            <p:txBody>
              <a:bodyPr>
                <a:spAutoFit/>
              </a:bodyPr>
              <a:lstStyle/>
              <a:p>
                <a:pPr marL="95250" marR="0" lvl="0" indent="-95250" defTabSz="914400" eaLnBrk="1" fontAlgn="auto" latinLnBrk="0" hangingPunct="1">
                  <a:lnSpc>
                    <a:spcPct val="100000"/>
                  </a:lnSpc>
                  <a:spcBef>
                    <a:spcPts val="0"/>
                  </a:spcBef>
                  <a:spcAft>
                    <a:spcPts val="0"/>
                  </a:spcAft>
                  <a:buClrTx/>
                  <a:buSzTx/>
                  <a:buFontTx/>
                  <a:buChar char="•"/>
                  <a:tabLst/>
                  <a:defRPr/>
                </a:pPr>
                <a:endParaRPr kumimoji="0" lang="en-US" sz="1200" b="0" i="0" u="none" strike="noStrike" kern="0" cap="none" spc="0" normalizeH="0" baseline="0" noProof="0" smtClean="0">
                  <a:ln>
                    <a:noFill/>
                  </a:ln>
                  <a:solidFill>
                    <a:sysClr val="windowText" lastClr="000000"/>
                  </a:solidFill>
                  <a:effectLst/>
                  <a:uLnTx/>
                  <a:uFillTx/>
                  <a:latin typeface="Arial" charset="0"/>
                </a:endParaRPr>
              </a:p>
            </p:txBody>
          </p:sp>
          <p:sp>
            <p:nvSpPr>
              <p:cNvPr id="373" name="Rectangle 309"/>
              <p:cNvSpPr>
                <a:spLocks noChangeArrowheads="1"/>
              </p:cNvSpPr>
              <p:nvPr/>
            </p:nvSpPr>
            <p:spPr bwMode="auto">
              <a:xfrm>
                <a:off x="7761288" y="6022975"/>
                <a:ext cx="360362" cy="152400"/>
              </a:xfrm>
              <a:prstGeom prst="rect">
                <a:avLst/>
              </a:prstGeom>
              <a:noFill/>
              <a:ln w="9525">
                <a:noFill/>
                <a:miter lim="800000"/>
                <a:headEnd/>
                <a:tailEnd/>
              </a:ln>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2569"/>
                    </a:solidFill>
                    <a:effectLst/>
                    <a:uLnTx/>
                    <a:uFillTx/>
                    <a:latin typeface="Arial" charset="0"/>
                  </a:rPr>
                  <a:t>2020</a:t>
                </a:r>
                <a:endParaRPr kumimoji="0" lang="en-GB" sz="1000" b="1" i="0" u="none" strike="noStrike" kern="0" cap="none" spc="0" normalizeH="0" baseline="0" noProof="0" dirty="0" smtClean="0">
                  <a:ln>
                    <a:noFill/>
                  </a:ln>
                  <a:solidFill>
                    <a:srgbClr val="002569"/>
                  </a:solidFill>
                  <a:effectLst/>
                  <a:uLnTx/>
                  <a:uFillTx/>
                </a:endParaRPr>
              </a:p>
            </p:txBody>
          </p:sp>
          <p:sp>
            <p:nvSpPr>
              <p:cNvPr id="374" name="Rectangle 310"/>
              <p:cNvSpPr>
                <a:spLocks noChangeArrowheads="1"/>
              </p:cNvSpPr>
              <p:nvPr/>
            </p:nvSpPr>
            <p:spPr bwMode="auto">
              <a:xfrm>
                <a:off x="8912447" y="6022975"/>
                <a:ext cx="282129" cy="15388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2569"/>
                    </a:solidFill>
                    <a:effectLst/>
                    <a:uLnTx/>
                    <a:uFillTx/>
                    <a:latin typeface="Arial" charset="0"/>
                  </a:rPr>
                  <a:t>2021</a:t>
                </a:r>
                <a:endParaRPr kumimoji="0" lang="en-GB" sz="1000" b="1" i="0" u="none" strike="noStrike" kern="0" cap="none" spc="0" normalizeH="0" baseline="0" noProof="0" dirty="0" smtClean="0">
                  <a:ln>
                    <a:noFill/>
                  </a:ln>
                  <a:solidFill>
                    <a:srgbClr val="002569"/>
                  </a:solidFill>
                  <a:effectLst/>
                  <a:uLnTx/>
                  <a:uFillTx/>
                </a:endParaRPr>
              </a:p>
            </p:txBody>
          </p:sp>
          <p:sp>
            <p:nvSpPr>
              <p:cNvPr id="375" name="Rectangle 265"/>
              <p:cNvSpPr>
                <a:spLocks noChangeArrowheads="1"/>
              </p:cNvSpPr>
              <p:nvPr/>
            </p:nvSpPr>
            <p:spPr bwMode="auto">
              <a:xfrm>
                <a:off x="7832154" y="692150"/>
                <a:ext cx="282130" cy="15388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2569"/>
                    </a:solidFill>
                    <a:effectLst/>
                    <a:uLnTx/>
                    <a:uFillTx/>
                    <a:latin typeface="Arial" charset="0"/>
                  </a:rPr>
                  <a:t>2020</a:t>
                </a:r>
                <a:endParaRPr kumimoji="0" lang="en-GB" sz="1000" b="1" i="0" u="none" strike="noStrike" kern="0" cap="none" spc="0" normalizeH="0" baseline="0" noProof="0" dirty="0" smtClean="0">
                  <a:ln>
                    <a:noFill/>
                  </a:ln>
                  <a:solidFill>
                    <a:srgbClr val="002569"/>
                  </a:solidFill>
                  <a:effectLst/>
                  <a:uLnTx/>
                  <a:uFillTx/>
                </a:endParaRPr>
              </a:p>
            </p:txBody>
          </p:sp>
          <p:sp>
            <p:nvSpPr>
              <p:cNvPr id="376" name="Rectangle 265"/>
              <p:cNvSpPr>
                <a:spLocks noChangeArrowheads="1"/>
              </p:cNvSpPr>
              <p:nvPr/>
            </p:nvSpPr>
            <p:spPr bwMode="auto">
              <a:xfrm>
                <a:off x="8841010" y="692150"/>
                <a:ext cx="282130" cy="15388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2569"/>
                    </a:solidFill>
                    <a:effectLst/>
                    <a:uLnTx/>
                    <a:uFillTx/>
                    <a:latin typeface="Arial" charset="0"/>
                  </a:rPr>
                  <a:t>2021</a:t>
                </a:r>
                <a:endParaRPr kumimoji="0" lang="en-GB" sz="1000" b="1" i="0" u="none" strike="noStrike" kern="0" cap="none" spc="0" normalizeH="0" baseline="0" noProof="0" dirty="0" smtClean="0">
                  <a:ln>
                    <a:noFill/>
                  </a:ln>
                  <a:solidFill>
                    <a:srgbClr val="002569"/>
                  </a:solidFill>
                  <a:effectLst/>
                  <a:uLnTx/>
                  <a:uFillTx/>
                </a:endParaRPr>
              </a:p>
            </p:txBody>
          </p:sp>
        </p:grpSp>
      </p:grpSp>
      <p:sp>
        <p:nvSpPr>
          <p:cNvPr id="525" name="Line 268"/>
          <p:cNvSpPr>
            <a:spLocks noChangeShapeType="1"/>
          </p:cNvSpPr>
          <p:nvPr/>
        </p:nvSpPr>
        <p:spPr bwMode="auto">
          <a:xfrm flipH="1">
            <a:off x="1084760" y="1644551"/>
            <a:ext cx="288032" cy="144016"/>
          </a:xfrm>
          <a:prstGeom prst="line">
            <a:avLst/>
          </a:prstGeom>
          <a:noFill/>
          <a:ln w="19050">
            <a:solidFill>
              <a:srgbClr val="002569"/>
            </a:solidFill>
            <a:round/>
            <a:headEnd type="triangle" w="med" len="me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26" name="Oval 295"/>
          <p:cNvSpPr>
            <a:spLocks noChangeArrowheads="1"/>
          </p:cNvSpPr>
          <p:nvPr/>
        </p:nvSpPr>
        <p:spPr bwMode="auto">
          <a:xfrm>
            <a:off x="508695" y="1788567"/>
            <a:ext cx="1368425" cy="287337"/>
          </a:xfrm>
          <a:prstGeom prst="ellipse">
            <a:avLst/>
          </a:prstGeom>
          <a:solidFill>
            <a:srgbClr val="FFFFFF"/>
          </a:solid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27" name="Text Box 296"/>
          <p:cNvSpPr txBox="1">
            <a:spLocks noChangeArrowheads="1"/>
          </p:cNvSpPr>
          <p:nvPr/>
        </p:nvSpPr>
        <p:spPr bwMode="auto">
          <a:xfrm>
            <a:off x="508695" y="1788567"/>
            <a:ext cx="1368425" cy="274637"/>
          </a:xfrm>
          <a:prstGeom prst="rect">
            <a:avLst/>
          </a:prstGeom>
          <a:noFill/>
          <a:ln w="9525">
            <a:noFill/>
            <a:miter lim="800000"/>
            <a:headEnd/>
            <a:tailEnd/>
          </a:ln>
        </p:spPr>
        <p:txBody>
          <a:bodyPr>
            <a:spAutoFit/>
          </a:bodyPr>
          <a:lstStyle/>
          <a:p>
            <a:pPr marL="95250" marR="0" lvl="0" indent="-95250" defTabSz="914400" eaLnBrk="1" fontAlgn="auto" latinLnBrk="0" hangingPunct="1">
              <a:lnSpc>
                <a:spcPct val="100000"/>
              </a:lnSpc>
              <a:spcBef>
                <a:spcPts val="0"/>
              </a:spcBef>
              <a:spcAft>
                <a:spcPts val="0"/>
              </a:spcAft>
              <a:buClrTx/>
              <a:buSzTx/>
              <a:buFontTx/>
              <a:buChar char="•"/>
              <a:tabLst/>
              <a:defRPr/>
            </a:pPr>
            <a:r>
              <a:rPr kumimoji="0" lang="en-GB" sz="1200" b="1" i="0" u="none" strike="noStrike" kern="0" cap="none" spc="0" normalizeH="0" baseline="0" noProof="0" dirty="0" smtClean="0">
                <a:ln>
                  <a:noFill/>
                </a:ln>
                <a:solidFill>
                  <a:srgbClr val="002569"/>
                </a:solidFill>
                <a:effectLst/>
                <a:uLnTx/>
                <a:uFillTx/>
                <a:latin typeface="Arial" charset="0"/>
              </a:rPr>
              <a:t>MSG-4 Launch</a:t>
            </a:r>
          </a:p>
        </p:txBody>
      </p:sp>
      <p:sp>
        <p:nvSpPr>
          <p:cNvPr id="528" name="Oval 303"/>
          <p:cNvSpPr>
            <a:spLocks noChangeArrowheads="1"/>
          </p:cNvSpPr>
          <p:nvPr/>
        </p:nvSpPr>
        <p:spPr bwMode="auto">
          <a:xfrm>
            <a:off x="3152800" y="1772816"/>
            <a:ext cx="1584325" cy="288925"/>
          </a:xfrm>
          <a:prstGeom prst="ellipse">
            <a:avLst/>
          </a:prstGeom>
          <a:solidFill>
            <a:srgbClr val="FFFFFF"/>
          </a:solid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29" name="Text Box 304"/>
          <p:cNvSpPr txBox="1">
            <a:spLocks noChangeArrowheads="1"/>
          </p:cNvSpPr>
          <p:nvPr/>
        </p:nvSpPr>
        <p:spPr bwMode="auto">
          <a:xfrm>
            <a:off x="3152800" y="1772816"/>
            <a:ext cx="1655762" cy="277813"/>
          </a:xfrm>
          <a:prstGeom prst="rect">
            <a:avLst/>
          </a:prstGeom>
          <a:noFill/>
          <a:ln w="9525">
            <a:noFill/>
            <a:miter lim="800000"/>
            <a:headEnd/>
            <a:tailEnd/>
          </a:ln>
        </p:spPr>
        <p:txBody>
          <a:bodyPr>
            <a:spAutoFit/>
          </a:bodyPr>
          <a:lstStyle/>
          <a:p>
            <a:pPr marL="95250" marR="0" lvl="0" indent="-95250" defTabSz="914400" eaLnBrk="1" fontAlgn="auto" latinLnBrk="0" hangingPunct="1">
              <a:lnSpc>
                <a:spcPct val="100000"/>
              </a:lnSpc>
              <a:spcBef>
                <a:spcPts val="0"/>
              </a:spcBef>
              <a:spcAft>
                <a:spcPts val="0"/>
              </a:spcAft>
              <a:buClrTx/>
              <a:buSzTx/>
              <a:buFontTx/>
              <a:buChar char="•"/>
              <a:tabLst/>
              <a:defRPr/>
            </a:pPr>
            <a:r>
              <a:rPr kumimoji="0" lang="en-GB" sz="1200" b="1" i="0" u="none" strike="noStrike" kern="0" cap="none" spc="0" normalizeH="0" baseline="0" noProof="0" dirty="0" smtClean="0">
                <a:ln>
                  <a:noFill/>
                </a:ln>
                <a:solidFill>
                  <a:srgbClr val="002569"/>
                </a:solidFill>
                <a:effectLst/>
                <a:uLnTx/>
                <a:uFillTx/>
                <a:latin typeface="Arial" charset="0"/>
              </a:rPr>
              <a:t>Met-11 drift start</a:t>
            </a:r>
          </a:p>
        </p:txBody>
      </p:sp>
      <p:sp>
        <p:nvSpPr>
          <p:cNvPr id="530" name="Line 336"/>
          <p:cNvSpPr>
            <a:spLocks noChangeShapeType="1"/>
          </p:cNvSpPr>
          <p:nvPr/>
        </p:nvSpPr>
        <p:spPr bwMode="auto">
          <a:xfrm flipH="1">
            <a:off x="4664968" y="1700808"/>
            <a:ext cx="144016" cy="144016"/>
          </a:xfrm>
          <a:prstGeom prst="line">
            <a:avLst/>
          </a:prstGeom>
          <a:noFill/>
          <a:ln w="19050">
            <a:solidFill>
              <a:srgbClr val="002569"/>
            </a:solidFill>
            <a:round/>
            <a:headEnd type="triangle" w="med" len="me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31" name="Oval 312"/>
          <p:cNvSpPr>
            <a:spLocks noChangeArrowheads="1"/>
          </p:cNvSpPr>
          <p:nvPr/>
        </p:nvSpPr>
        <p:spPr bwMode="auto">
          <a:xfrm>
            <a:off x="3080792" y="3532827"/>
            <a:ext cx="1728192" cy="547613"/>
          </a:xfrm>
          <a:prstGeom prst="ellipse">
            <a:avLst/>
          </a:prstGeom>
          <a:solidFill>
            <a:srgbClr val="FFFFFF"/>
          </a:solid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32" name="Text Box 313"/>
          <p:cNvSpPr txBox="1">
            <a:spLocks noChangeArrowheads="1"/>
          </p:cNvSpPr>
          <p:nvPr/>
        </p:nvSpPr>
        <p:spPr bwMode="auto">
          <a:xfrm>
            <a:off x="3180850" y="3588007"/>
            <a:ext cx="1465238" cy="276999"/>
          </a:xfrm>
          <a:prstGeom prst="rect">
            <a:avLst/>
          </a:prstGeom>
          <a:noFill/>
          <a:ln w="9525">
            <a:noFill/>
            <a:miter lim="800000"/>
            <a:headEnd/>
            <a:tailEnd/>
          </a:ln>
        </p:spPr>
        <p:txBody>
          <a:bodyPr wrap="square">
            <a:spAutoFit/>
          </a:bodyPr>
          <a:lstStyle/>
          <a:p>
            <a:pPr marL="95250" marR="0" lvl="0" indent="-95250" defTabSz="914400" eaLnBrk="1" fontAlgn="auto" latinLnBrk="0" hangingPunct="1">
              <a:lnSpc>
                <a:spcPct val="100000"/>
              </a:lnSpc>
              <a:spcBef>
                <a:spcPts val="0"/>
              </a:spcBef>
              <a:spcAft>
                <a:spcPts val="0"/>
              </a:spcAft>
              <a:buClrTx/>
              <a:buSzTx/>
              <a:buFontTx/>
              <a:buChar char="•"/>
              <a:tabLst/>
              <a:defRPr/>
            </a:pPr>
            <a:r>
              <a:rPr kumimoji="0" lang="en-GB" sz="1200" b="1" i="0" u="none" strike="noStrike" kern="0" cap="none" spc="0" normalizeH="0" baseline="0" noProof="0" dirty="0" smtClean="0">
                <a:ln>
                  <a:noFill/>
                </a:ln>
                <a:solidFill>
                  <a:srgbClr val="002569"/>
                </a:solidFill>
                <a:effectLst/>
                <a:uLnTx/>
                <a:uFillTx/>
                <a:latin typeface="Arial" charset="0"/>
              </a:rPr>
              <a:t>Met-9 RSS stop</a:t>
            </a:r>
          </a:p>
        </p:txBody>
      </p:sp>
      <p:sp>
        <p:nvSpPr>
          <p:cNvPr id="533" name="Text Box 314"/>
          <p:cNvSpPr txBox="1">
            <a:spLocks noChangeArrowheads="1"/>
          </p:cNvSpPr>
          <p:nvPr/>
        </p:nvSpPr>
        <p:spPr bwMode="auto">
          <a:xfrm>
            <a:off x="3186460" y="3776901"/>
            <a:ext cx="1872208" cy="288032"/>
          </a:xfrm>
          <a:prstGeom prst="rect">
            <a:avLst/>
          </a:prstGeom>
          <a:noFill/>
          <a:ln w="9525">
            <a:noFill/>
            <a:miter lim="800000"/>
            <a:headEnd/>
            <a:tailEnd/>
          </a:ln>
        </p:spPr>
        <p:txBody>
          <a:bodyPr wrap="square">
            <a:spAutoFit/>
          </a:bodyPr>
          <a:lstStyle/>
          <a:p>
            <a:pPr marL="95250" marR="0" lvl="0" indent="-95250" defTabSz="914400" eaLnBrk="1" fontAlgn="auto" latinLnBrk="0" hangingPunct="1">
              <a:lnSpc>
                <a:spcPct val="100000"/>
              </a:lnSpc>
              <a:spcBef>
                <a:spcPts val="0"/>
              </a:spcBef>
              <a:spcAft>
                <a:spcPts val="0"/>
              </a:spcAft>
              <a:buClrTx/>
              <a:buSzTx/>
              <a:buFontTx/>
              <a:buChar char="•"/>
              <a:tabLst/>
              <a:defRPr/>
            </a:pPr>
            <a:r>
              <a:rPr kumimoji="0" lang="en-GB" sz="1200" b="1" i="0" u="none" strike="noStrike" kern="0" cap="none" spc="0" normalizeH="0" baseline="0" noProof="0" dirty="0" smtClean="0">
                <a:ln>
                  <a:noFill/>
                </a:ln>
                <a:solidFill>
                  <a:srgbClr val="002569"/>
                </a:solidFill>
                <a:effectLst/>
                <a:uLnTx/>
                <a:uFillTx/>
                <a:latin typeface="Arial" charset="0"/>
              </a:rPr>
              <a:t>Met-10 RSS start</a:t>
            </a:r>
          </a:p>
        </p:txBody>
      </p:sp>
      <p:sp>
        <p:nvSpPr>
          <p:cNvPr id="534" name="Line 323"/>
          <p:cNvSpPr>
            <a:spLocks noChangeShapeType="1"/>
          </p:cNvSpPr>
          <p:nvPr/>
        </p:nvSpPr>
        <p:spPr bwMode="auto">
          <a:xfrm flipH="1">
            <a:off x="4736976" y="3573016"/>
            <a:ext cx="215900" cy="254000"/>
          </a:xfrm>
          <a:prstGeom prst="line">
            <a:avLst/>
          </a:prstGeom>
          <a:noFill/>
          <a:ln w="19050">
            <a:solidFill>
              <a:srgbClr val="002569"/>
            </a:solidFill>
            <a:round/>
            <a:headEnd type="triangle" w="med" len="me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35" name="Line 319"/>
          <p:cNvSpPr>
            <a:spLocks noChangeShapeType="1"/>
          </p:cNvSpPr>
          <p:nvPr/>
        </p:nvSpPr>
        <p:spPr bwMode="auto">
          <a:xfrm flipH="1">
            <a:off x="2648744" y="4521200"/>
            <a:ext cx="564356" cy="203944"/>
          </a:xfrm>
          <a:prstGeom prst="line">
            <a:avLst/>
          </a:prstGeom>
          <a:noFill/>
          <a:ln w="19050">
            <a:solidFill>
              <a:srgbClr val="002569"/>
            </a:solidFill>
            <a:round/>
            <a:headEnd type="triangle" w="med" len="me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36" name="Oval 316"/>
          <p:cNvSpPr>
            <a:spLocks noChangeArrowheads="1"/>
          </p:cNvSpPr>
          <p:nvPr/>
        </p:nvSpPr>
        <p:spPr bwMode="auto">
          <a:xfrm>
            <a:off x="848544" y="4653136"/>
            <a:ext cx="1993801" cy="372219"/>
          </a:xfrm>
          <a:prstGeom prst="ellipse">
            <a:avLst/>
          </a:prstGeom>
          <a:solidFill>
            <a:srgbClr val="FFFFFF"/>
          </a:solid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37" name="Text Box 317"/>
          <p:cNvSpPr txBox="1">
            <a:spLocks noChangeArrowheads="1"/>
          </p:cNvSpPr>
          <p:nvPr/>
        </p:nvSpPr>
        <p:spPr bwMode="auto">
          <a:xfrm>
            <a:off x="920552" y="4725144"/>
            <a:ext cx="2054225" cy="276999"/>
          </a:xfrm>
          <a:prstGeom prst="rect">
            <a:avLst/>
          </a:prstGeom>
          <a:noFill/>
          <a:ln w="9525">
            <a:noFill/>
            <a:miter lim="800000"/>
            <a:headEnd/>
            <a:tailEnd/>
          </a:ln>
        </p:spPr>
        <p:txBody>
          <a:bodyPr>
            <a:spAutoFit/>
          </a:bodyPr>
          <a:lstStyle/>
          <a:p>
            <a:pPr marL="95250" marR="0" lvl="0" indent="-95250" defTabSz="914400" eaLnBrk="1" fontAlgn="auto" latinLnBrk="0" hangingPunct="1">
              <a:lnSpc>
                <a:spcPct val="100000"/>
              </a:lnSpc>
              <a:spcBef>
                <a:spcPts val="0"/>
              </a:spcBef>
              <a:spcAft>
                <a:spcPts val="0"/>
              </a:spcAft>
              <a:buClrTx/>
              <a:buSzTx/>
              <a:buFontTx/>
              <a:buChar char="•"/>
              <a:tabLst/>
              <a:defRPr/>
            </a:pPr>
            <a:r>
              <a:rPr kumimoji="0" lang="en-GB" sz="1200" b="1" i="0" u="none" strike="noStrike" kern="0" cap="none" spc="0" normalizeH="0" baseline="0" noProof="0" dirty="0" smtClean="0">
                <a:ln>
                  <a:noFill/>
                </a:ln>
                <a:solidFill>
                  <a:srgbClr val="002569"/>
                </a:solidFill>
                <a:effectLst/>
                <a:uLnTx/>
                <a:uFillTx/>
                <a:latin typeface="Arial" charset="0"/>
              </a:rPr>
              <a:t>Met-8 takes over IODC </a:t>
            </a:r>
          </a:p>
        </p:txBody>
      </p:sp>
      <p:sp>
        <p:nvSpPr>
          <p:cNvPr id="538" name="Line 319"/>
          <p:cNvSpPr>
            <a:spLocks noChangeShapeType="1"/>
          </p:cNvSpPr>
          <p:nvPr/>
        </p:nvSpPr>
        <p:spPr bwMode="auto">
          <a:xfrm>
            <a:off x="3789363" y="4603750"/>
            <a:ext cx="11112" cy="238125"/>
          </a:xfrm>
          <a:prstGeom prst="line">
            <a:avLst/>
          </a:prstGeom>
          <a:noFill/>
          <a:ln w="19050">
            <a:solidFill>
              <a:srgbClr val="002569"/>
            </a:solidFill>
            <a:round/>
            <a:headEnd type="triangle" w="med" len="me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39" name="Oval 316"/>
          <p:cNvSpPr>
            <a:spLocks noChangeArrowheads="1"/>
          </p:cNvSpPr>
          <p:nvPr/>
        </p:nvSpPr>
        <p:spPr bwMode="auto">
          <a:xfrm>
            <a:off x="3117850" y="4859338"/>
            <a:ext cx="1582738" cy="431800"/>
          </a:xfrm>
          <a:prstGeom prst="ellipse">
            <a:avLst/>
          </a:prstGeom>
          <a:solidFill>
            <a:srgbClr val="FFFFFF"/>
          </a:solid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40" name="Text Box 317"/>
          <p:cNvSpPr txBox="1">
            <a:spLocks noChangeArrowheads="1"/>
          </p:cNvSpPr>
          <p:nvPr/>
        </p:nvSpPr>
        <p:spPr bwMode="auto">
          <a:xfrm>
            <a:off x="3105150" y="4945063"/>
            <a:ext cx="1946275" cy="274637"/>
          </a:xfrm>
          <a:prstGeom prst="rect">
            <a:avLst/>
          </a:prstGeom>
          <a:noFill/>
          <a:ln w="9525">
            <a:noFill/>
            <a:miter lim="800000"/>
            <a:headEnd/>
            <a:tailEnd/>
          </a:ln>
        </p:spPr>
        <p:txBody>
          <a:bodyPr>
            <a:spAutoFit/>
          </a:bodyPr>
          <a:lstStyle/>
          <a:p>
            <a:pPr marL="95250" marR="0" lvl="0" indent="-95250" defTabSz="914400" eaLnBrk="1" fontAlgn="auto" latinLnBrk="0" hangingPunct="1">
              <a:lnSpc>
                <a:spcPct val="100000"/>
              </a:lnSpc>
              <a:spcBef>
                <a:spcPts val="0"/>
              </a:spcBef>
              <a:spcAft>
                <a:spcPts val="0"/>
              </a:spcAft>
              <a:buClrTx/>
              <a:buSzTx/>
              <a:buFontTx/>
              <a:buChar char="•"/>
              <a:tabLst/>
              <a:defRPr/>
            </a:pPr>
            <a:r>
              <a:rPr kumimoji="0" lang="en-GB" sz="1200" b="1" i="0" u="none" strike="noStrike" kern="0" cap="none" spc="0" normalizeH="0" baseline="0" noProof="0" smtClean="0">
                <a:ln>
                  <a:noFill/>
                </a:ln>
                <a:solidFill>
                  <a:srgbClr val="002569"/>
                </a:solidFill>
                <a:effectLst/>
                <a:uLnTx/>
                <a:uFillTx/>
                <a:latin typeface="Arial" charset="0"/>
              </a:rPr>
              <a:t>Met-7 disposal</a:t>
            </a:r>
          </a:p>
        </p:txBody>
      </p:sp>
      <p:sp>
        <p:nvSpPr>
          <p:cNvPr id="541" name="Line 268"/>
          <p:cNvSpPr>
            <a:spLocks noChangeShapeType="1"/>
          </p:cNvSpPr>
          <p:nvPr/>
        </p:nvSpPr>
        <p:spPr bwMode="auto">
          <a:xfrm flipH="1">
            <a:off x="5603875" y="1697038"/>
            <a:ext cx="211138" cy="173037"/>
          </a:xfrm>
          <a:prstGeom prst="line">
            <a:avLst/>
          </a:prstGeom>
          <a:noFill/>
          <a:ln w="19050">
            <a:solidFill>
              <a:srgbClr val="002569"/>
            </a:solidFill>
            <a:round/>
            <a:headEnd type="triangle" w="med" len="me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42" name="Oval 316"/>
          <p:cNvSpPr>
            <a:spLocks noChangeArrowheads="1"/>
          </p:cNvSpPr>
          <p:nvPr/>
        </p:nvSpPr>
        <p:spPr bwMode="auto">
          <a:xfrm>
            <a:off x="5097016" y="1772816"/>
            <a:ext cx="1439863" cy="287337"/>
          </a:xfrm>
          <a:prstGeom prst="ellipse">
            <a:avLst/>
          </a:prstGeom>
          <a:solidFill>
            <a:srgbClr val="FFFFFF"/>
          </a:solid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43" name="Text Box 296"/>
          <p:cNvSpPr txBox="1">
            <a:spLocks noChangeArrowheads="1"/>
          </p:cNvSpPr>
          <p:nvPr/>
        </p:nvSpPr>
        <p:spPr bwMode="auto">
          <a:xfrm>
            <a:off x="5025008" y="1772816"/>
            <a:ext cx="1582738" cy="277812"/>
          </a:xfrm>
          <a:prstGeom prst="rect">
            <a:avLst/>
          </a:prstGeom>
          <a:noFill/>
          <a:ln w="9525">
            <a:noFill/>
            <a:miter lim="800000"/>
            <a:headEnd/>
            <a:tailEnd/>
          </a:ln>
        </p:spPr>
        <p:txBody>
          <a:bodyPr>
            <a:spAutoFit/>
          </a:bodyPr>
          <a:lstStyle/>
          <a:p>
            <a:pPr marL="95250" marR="0" lvl="0" indent="-95250" defTabSz="914400" eaLnBrk="1" fontAlgn="auto" latinLnBrk="0" hangingPunct="1">
              <a:lnSpc>
                <a:spcPct val="100000"/>
              </a:lnSpc>
              <a:spcBef>
                <a:spcPts val="0"/>
              </a:spcBef>
              <a:spcAft>
                <a:spcPts val="0"/>
              </a:spcAft>
              <a:buClrTx/>
              <a:buSzTx/>
              <a:buFontTx/>
              <a:buChar char="•"/>
              <a:tabLst/>
              <a:defRPr/>
            </a:pPr>
            <a:r>
              <a:rPr kumimoji="0" lang="en-GB" sz="1200" b="1" i="0" u="none" strike="noStrike" kern="0" cap="none" spc="0" normalizeH="0" baseline="0" noProof="0" dirty="0" smtClean="0">
                <a:ln>
                  <a:noFill/>
                </a:ln>
                <a:solidFill>
                  <a:srgbClr val="002569"/>
                </a:solidFill>
                <a:effectLst/>
                <a:uLnTx/>
                <a:uFillTx/>
                <a:latin typeface="Arial" charset="0"/>
              </a:rPr>
              <a:t>MTG-I1  Launch</a:t>
            </a:r>
          </a:p>
        </p:txBody>
      </p:sp>
      <p:sp>
        <p:nvSpPr>
          <p:cNvPr id="544" name="Oval 312"/>
          <p:cNvSpPr>
            <a:spLocks noChangeArrowheads="1"/>
          </p:cNvSpPr>
          <p:nvPr/>
        </p:nvSpPr>
        <p:spPr bwMode="auto">
          <a:xfrm>
            <a:off x="6394080" y="4460563"/>
            <a:ext cx="1711325" cy="288355"/>
          </a:xfrm>
          <a:prstGeom prst="ellipse">
            <a:avLst/>
          </a:prstGeom>
          <a:solidFill>
            <a:srgbClr val="FFFFFF"/>
          </a:solid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45" name="Text Box 317"/>
          <p:cNvSpPr txBox="1">
            <a:spLocks noChangeArrowheads="1"/>
          </p:cNvSpPr>
          <p:nvPr/>
        </p:nvSpPr>
        <p:spPr bwMode="auto">
          <a:xfrm>
            <a:off x="6432429" y="4477393"/>
            <a:ext cx="1730375" cy="276225"/>
          </a:xfrm>
          <a:prstGeom prst="rect">
            <a:avLst/>
          </a:prstGeom>
          <a:noFill/>
          <a:ln w="9525">
            <a:noFill/>
            <a:miter lim="800000"/>
            <a:headEnd/>
            <a:tailEnd/>
          </a:ln>
        </p:spPr>
        <p:txBody>
          <a:bodyPr>
            <a:spAutoFit/>
          </a:bodyPr>
          <a:lstStyle/>
          <a:p>
            <a:pPr marL="95250" marR="0" lvl="0" indent="-95250" defTabSz="914400" eaLnBrk="1" fontAlgn="auto" latinLnBrk="0" hangingPunct="1">
              <a:lnSpc>
                <a:spcPct val="100000"/>
              </a:lnSpc>
              <a:spcBef>
                <a:spcPts val="0"/>
              </a:spcBef>
              <a:spcAft>
                <a:spcPts val="0"/>
              </a:spcAft>
              <a:buClrTx/>
              <a:buSzTx/>
              <a:buFontTx/>
              <a:buChar char="•"/>
              <a:tabLst/>
              <a:defRPr/>
            </a:pPr>
            <a:r>
              <a:rPr kumimoji="0" lang="en-GB" sz="1200" b="1" i="0" u="none" strike="noStrike" kern="0" cap="none" spc="0" normalizeH="0" baseline="0" noProof="0" dirty="0" smtClean="0">
                <a:ln>
                  <a:noFill/>
                </a:ln>
                <a:solidFill>
                  <a:srgbClr val="002569"/>
                </a:solidFill>
                <a:effectLst/>
                <a:uLnTx/>
                <a:uFillTx/>
                <a:latin typeface="Arial" charset="0"/>
              </a:rPr>
              <a:t>Met-8 disposal</a:t>
            </a:r>
          </a:p>
        </p:txBody>
      </p:sp>
      <p:sp>
        <p:nvSpPr>
          <p:cNvPr id="546" name="Rectangle 36"/>
          <p:cNvSpPr>
            <a:spLocks noChangeArrowheads="1"/>
          </p:cNvSpPr>
          <p:nvPr/>
        </p:nvSpPr>
        <p:spPr bwMode="auto">
          <a:xfrm>
            <a:off x="794670" y="4454525"/>
            <a:ext cx="466474" cy="215444"/>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FF0000"/>
                </a:solidFill>
                <a:effectLst/>
                <a:uLnTx/>
                <a:uFillTx/>
                <a:latin typeface="Arial" charset="0"/>
              </a:rPr>
              <a:t>Met-7</a:t>
            </a:r>
            <a:endParaRPr kumimoji="0" lang="en-GB" sz="1400" b="1" i="0" u="none" strike="noStrike" kern="0" cap="none" spc="0" normalizeH="0" baseline="0" noProof="0" dirty="0" smtClean="0">
              <a:ln>
                <a:noFill/>
              </a:ln>
              <a:solidFill>
                <a:srgbClr val="FF0000"/>
              </a:solidFill>
              <a:effectLst/>
              <a:uLnTx/>
              <a:uFillTx/>
            </a:endParaRPr>
          </a:p>
        </p:txBody>
      </p:sp>
      <p:sp>
        <p:nvSpPr>
          <p:cNvPr id="547" name="Line 45"/>
          <p:cNvSpPr>
            <a:spLocks noChangeShapeType="1"/>
          </p:cNvSpPr>
          <p:nvPr/>
        </p:nvSpPr>
        <p:spPr bwMode="auto">
          <a:xfrm>
            <a:off x="591923" y="4374326"/>
            <a:ext cx="3175322" cy="1662"/>
          </a:xfrm>
          <a:prstGeom prst="line">
            <a:avLst/>
          </a:prstGeom>
          <a:noFill/>
          <a:ln w="57150">
            <a:solidFill>
              <a:srgbClr val="FF33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48" name="Oval 330"/>
          <p:cNvSpPr>
            <a:spLocks noChangeArrowheads="1"/>
          </p:cNvSpPr>
          <p:nvPr/>
        </p:nvSpPr>
        <p:spPr bwMode="auto">
          <a:xfrm>
            <a:off x="3594100" y="4262438"/>
            <a:ext cx="360363" cy="360362"/>
          </a:xfrm>
          <a:prstGeom prst="ellipse">
            <a:avLst/>
          </a:prstGeom>
          <a:no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49" name="Rectangle 29"/>
          <p:cNvSpPr>
            <a:spLocks noChangeArrowheads="1"/>
          </p:cNvSpPr>
          <p:nvPr/>
        </p:nvSpPr>
        <p:spPr bwMode="auto">
          <a:xfrm>
            <a:off x="800100" y="3251200"/>
            <a:ext cx="461963" cy="215900"/>
          </a:xfrm>
          <a:prstGeom prst="rect">
            <a:avLst/>
          </a:prstGeom>
          <a:noFill/>
          <a:ln w="9525">
            <a:noFill/>
            <a:miter lim="800000"/>
            <a:headEnd/>
            <a:tailEnd/>
          </a:ln>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FF33CC"/>
                </a:solidFill>
                <a:effectLst/>
                <a:uLnTx/>
                <a:uFillTx/>
                <a:latin typeface="Arial" charset="0"/>
              </a:rPr>
              <a:t>Met-9</a:t>
            </a:r>
            <a:endParaRPr kumimoji="0" lang="en-GB" sz="1400" b="1" i="0" u="none" strike="noStrike" kern="0" cap="none" spc="0" normalizeH="0" baseline="0" noProof="0" dirty="0" smtClean="0">
              <a:ln>
                <a:noFill/>
              </a:ln>
              <a:solidFill>
                <a:srgbClr val="FF33CC"/>
              </a:solidFill>
              <a:effectLst/>
              <a:uLnTx/>
              <a:uFillTx/>
            </a:endParaRPr>
          </a:p>
        </p:txBody>
      </p:sp>
      <p:sp>
        <p:nvSpPr>
          <p:cNvPr id="550" name="Line 231"/>
          <p:cNvSpPr>
            <a:spLocks noChangeShapeType="1"/>
          </p:cNvSpPr>
          <p:nvPr/>
        </p:nvSpPr>
        <p:spPr bwMode="auto">
          <a:xfrm flipV="1">
            <a:off x="560512" y="3501007"/>
            <a:ext cx="4248471" cy="21654"/>
          </a:xfrm>
          <a:prstGeom prst="line">
            <a:avLst/>
          </a:prstGeom>
          <a:noFill/>
          <a:ln w="57150">
            <a:solidFill>
              <a:srgbClr val="FF33CC"/>
            </a:solidFill>
            <a:prstDash val="dash"/>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51" name="Rectangle 34"/>
          <p:cNvSpPr>
            <a:spLocks noChangeArrowheads="1"/>
          </p:cNvSpPr>
          <p:nvPr/>
        </p:nvSpPr>
        <p:spPr bwMode="auto">
          <a:xfrm>
            <a:off x="808037" y="2860674"/>
            <a:ext cx="546063" cy="215444"/>
          </a:xfrm>
          <a:prstGeom prst="rect">
            <a:avLst/>
          </a:prstGeom>
          <a:noFill/>
          <a:ln w="9525">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1E59">
                    <a:lumMod val="90000"/>
                    <a:lumOff val="10000"/>
                  </a:srgbClr>
                </a:solidFill>
                <a:effectLst/>
                <a:uLnTx/>
                <a:uFillTx/>
                <a:latin typeface="Arial" charset="0"/>
              </a:rPr>
              <a:t>Met-8</a:t>
            </a:r>
            <a:endParaRPr kumimoji="0" lang="en-GB" sz="1400" b="1" i="0" u="none" strike="noStrike" kern="0" cap="none" spc="0" normalizeH="0" baseline="0" noProof="0" dirty="0">
              <a:ln>
                <a:noFill/>
              </a:ln>
              <a:solidFill>
                <a:srgbClr val="001E59">
                  <a:lumMod val="90000"/>
                  <a:lumOff val="10000"/>
                </a:srgbClr>
              </a:solidFill>
              <a:effectLst/>
              <a:uLnTx/>
              <a:uFillTx/>
            </a:endParaRPr>
          </a:p>
        </p:txBody>
      </p:sp>
      <p:sp>
        <p:nvSpPr>
          <p:cNvPr id="552" name="Line 290"/>
          <p:cNvSpPr>
            <a:spLocks noChangeShapeType="1"/>
          </p:cNvSpPr>
          <p:nvPr/>
        </p:nvSpPr>
        <p:spPr bwMode="auto">
          <a:xfrm>
            <a:off x="547688" y="3090863"/>
            <a:ext cx="2078037" cy="4762"/>
          </a:xfrm>
          <a:prstGeom prst="line">
            <a:avLst/>
          </a:prstGeom>
          <a:noFill/>
          <a:ln w="57150" cmpd="dbl">
            <a:solidFill>
              <a:srgbClr val="0000FF"/>
            </a:solidFill>
            <a:prstDash val="sysDot"/>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53" name="Rectangle 238"/>
          <p:cNvSpPr>
            <a:spLocks noChangeArrowheads="1"/>
          </p:cNvSpPr>
          <p:nvPr/>
        </p:nvSpPr>
        <p:spPr bwMode="auto">
          <a:xfrm>
            <a:off x="1424608" y="1412776"/>
            <a:ext cx="1512888" cy="152400"/>
          </a:xfrm>
          <a:prstGeom prst="rect">
            <a:avLst/>
          </a:prstGeom>
          <a:solidFill>
            <a:srgbClr val="FF99FF"/>
          </a:solidFill>
          <a:ln w="9525">
            <a:noFill/>
            <a:miter lim="800000"/>
            <a:headEnd/>
            <a:tailEnd/>
          </a:ln>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FFFFFF"/>
                </a:solidFill>
                <a:effectLst/>
                <a:uLnTx/>
                <a:uFillTx/>
                <a:latin typeface="Arial" charset="0"/>
              </a:rPr>
              <a:t> MSG-4 Commissioning</a:t>
            </a:r>
            <a:endParaRPr kumimoji="0" lang="en-GB" sz="1000" b="1" i="0" u="none" strike="noStrike" kern="0" cap="none" spc="0" normalizeH="0" baseline="0" noProof="0" dirty="0" smtClean="0">
              <a:ln>
                <a:noFill/>
              </a:ln>
              <a:solidFill>
                <a:srgbClr val="000000"/>
              </a:solidFill>
              <a:effectLst/>
              <a:uLnTx/>
              <a:uFillTx/>
            </a:endParaRPr>
          </a:p>
        </p:txBody>
      </p:sp>
      <p:sp>
        <p:nvSpPr>
          <p:cNvPr id="554" name="Line 266"/>
          <p:cNvSpPr>
            <a:spLocks noChangeShapeType="1"/>
          </p:cNvSpPr>
          <p:nvPr/>
        </p:nvSpPr>
        <p:spPr bwMode="auto">
          <a:xfrm flipV="1">
            <a:off x="1444799" y="1644551"/>
            <a:ext cx="503238" cy="0"/>
          </a:xfrm>
          <a:prstGeom prst="line">
            <a:avLst/>
          </a:prstGeom>
          <a:noFill/>
          <a:ln w="57150">
            <a:solidFill>
              <a:srgbClr val="FF99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55" name="Arc 270"/>
          <p:cNvSpPr>
            <a:spLocks/>
          </p:cNvSpPr>
          <p:nvPr/>
        </p:nvSpPr>
        <p:spPr bwMode="auto">
          <a:xfrm>
            <a:off x="4880992" y="1628800"/>
            <a:ext cx="71437" cy="215900"/>
          </a:xfrm>
          <a:custGeom>
            <a:avLst/>
            <a:gdLst>
              <a:gd name="T0" fmla="*/ 0 w 21286"/>
              <a:gd name="T1" fmla="*/ 0 h 21600"/>
              <a:gd name="T2" fmla="*/ 0 w 21286"/>
              <a:gd name="T3" fmla="*/ 0 h 21600"/>
              <a:gd name="T4" fmla="*/ 0 w 21286"/>
              <a:gd name="T5" fmla="*/ 0 h 21600"/>
              <a:gd name="T6" fmla="*/ 0 60000 65536"/>
              <a:gd name="T7" fmla="*/ 0 60000 65536"/>
              <a:gd name="T8" fmla="*/ 0 60000 65536"/>
              <a:gd name="T9" fmla="*/ 0 w 21286"/>
              <a:gd name="T10" fmla="*/ 0 h 21600"/>
              <a:gd name="T11" fmla="*/ 21286 w 21286"/>
              <a:gd name="T12" fmla="*/ 21600 h 21600"/>
            </a:gdLst>
            <a:ahLst/>
            <a:cxnLst>
              <a:cxn ang="T6">
                <a:pos x="T0" y="T1"/>
              </a:cxn>
              <a:cxn ang="T7">
                <a:pos x="T2" y="T3"/>
              </a:cxn>
              <a:cxn ang="T8">
                <a:pos x="T4" y="T5"/>
              </a:cxn>
            </a:cxnLst>
            <a:rect l="T9" t="T10" r="T11" b="T12"/>
            <a:pathLst>
              <a:path w="21286" h="21600" fill="none" extrusionOk="0">
                <a:moveTo>
                  <a:pt x="-1" y="0"/>
                </a:moveTo>
                <a:cubicBezTo>
                  <a:pt x="10514" y="0"/>
                  <a:pt x="19500" y="7570"/>
                  <a:pt x="21286" y="17931"/>
                </a:cubicBezTo>
              </a:path>
              <a:path w="21286" h="21600" stroke="0" extrusionOk="0">
                <a:moveTo>
                  <a:pt x="-1" y="0"/>
                </a:moveTo>
                <a:cubicBezTo>
                  <a:pt x="10514" y="0"/>
                  <a:pt x="19500" y="7570"/>
                  <a:pt x="21286" y="17931"/>
                </a:cubicBezTo>
                <a:lnTo>
                  <a:pt x="0" y="21600"/>
                </a:lnTo>
                <a:close/>
              </a:path>
            </a:pathLst>
          </a:custGeom>
          <a:noFill/>
          <a:ln w="57150">
            <a:solidFill>
              <a:srgbClr val="FF99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56" name="Arc 271"/>
          <p:cNvSpPr>
            <a:spLocks/>
          </p:cNvSpPr>
          <p:nvPr/>
        </p:nvSpPr>
        <p:spPr bwMode="auto">
          <a:xfrm rot="10800000">
            <a:off x="5025008" y="2276872"/>
            <a:ext cx="120650" cy="287338"/>
          </a:xfrm>
          <a:custGeom>
            <a:avLst/>
            <a:gdLst>
              <a:gd name="T0" fmla="*/ 0 w 21286"/>
              <a:gd name="T1" fmla="*/ 0 h 21598"/>
              <a:gd name="T2" fmla="*/ 0 w 21286"/>
              <a:gd name="T3" fmla="*/ 0 h 21598"/>
              <a:gd name="T4" fmla="*/ 0 w 21286"/>
              <a:gd name="T5" fmla="*/ 0 h 21598"/>
              <a:gd name="T6" fmla="*/ 0 60000 65536"/>
              <a:gd name="T7" fmla="*/ 0 60000 65536"/>
              <a:gd name="T8" fmla="*/ 0 60000 65536"/>
              <a:gd name="T9" fmla="*/ 0 w 21286"/>
              <a:gd name="T10" fmla="*/ 0 h 21598"/>
              <a:gd name="T11" fmla="*/ 21286 w 21286"/>
              <a:gd name="T12" fmla="*/ 21598 h 21598"/>
            </a:gdLst>
            <a:ahLst/>
            <a:cxnLst>
              <a:cxn ang="T6">
                <a:pos x="T0" y="T1"/>
              </a:cxn>
              <a:cxn ang="T7">
                <a:pos x="T2" y="T3"/>
              </a:cxn>
              <a:cxn ang="T8">
                <a:pos x="T4" y="T5"/>
              </a:cxn>
            </a:cxnLst>
            <a:rect l="T9" t="T10" r="T11" b="T12"/>
            <a:pathLst>
              <a:path w="21286" h="21598" fill="none" extrusionOk="0">
                <a:moveTo>
                  <a:pt x="297" y="0"/>
                </a:moveTo>
                <a:cubicBezTo>
                  <a:pt x="10698" y="143"/>
                  <a:pt x="19519" y="7679"/>
                  <a:pt x="21286" y="17929"/>
                </a:cubicBezTo>
              </a:path>
              <a:path w="21286" h="21598" stroke="0" extrusionOk="0">
                <a:moveTo>
                  <a:pt x="297" y="0"/>
                </a:moveTo>
                <a:cubicBezTo>
                  <a:pt x="10698" y="143"/>
                  <a:pt x="19519" y="7679"/>
                  <a:pt x="21286" y="17929"/>
                </a:cubicBezTo>
                <a:lnTo>
                  <a:pt x="0" y="21598"/>
                </a:lnTo>
                <a:close/>
              </a:path>
            </a:pathLst>
          </a:custGeom>
          <a:noFill/>
          <a:ln w="57150">
            <a:solidFill>
              <a:srgbClr val="FF99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57" name="Line 273"/>
          <p:cNvSpPr>
            <a:spLocks noChangeShapeType="1"/>
          </p:cNvSpPr>
          <p:nvPr/>
        </p:nvSpPr>
        <p:spPr bwMode="auto">
          <a:xfrm>
            <a:off x="5097015" y="2564904"/>
            <a:ext cx="2202309" cy="29071"/>
          </a:xfrm>
          <a:prstGeom prst="line">
            <a:avLst/>
          </a:prstGeom>
          <a:noFill/>
          <a:ln w="57150">
            <a:solidFill>
              <a:srgbClr val="FF99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58" name="Line 272"/>
          <p:cNvSpPr>
            <a:spLocks noChangeShapeType="1"/>
          </p:cNvSpPr>
          <p:nvPr/>
        </p:nvSpPr>
        <p:spPr bwMode="auto">
          <a:xfrm>
            <a:off x="4953000" y="1772816"/>
            <a:ext cx="71438" cy="576262"/>
          </a:xfrm>
          <a:prstGeom prst="line">
            <a:avLst/>
          </a:prstGeom>
          <a:noFill/>
          <a:ln w="57150">
            <a:solidFill>
              <a:srgbClr val="FF99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59" name="Line 280"/>
          <p:cNvSpPr>
            <a:spLocks noChangeShapeType="1"/>
          </p:cNvSpPr>
          <p:nvPr/>
        </p:nvSpPr>
        <p:spPr bwMode="auto">
          <a:xfrm flipV="1">
            <a:off x="554038" y="2564904"/>
            <a:ext cx="4326954" cy="3671"/>
          </a:xfrm>
          <a:prstGeom prst="line">
            <a:avLst/>
          </a:prstGeom>
          <a:noFill/>
          <a:ln w="57150">
            <a:solidFill>
              <a:srgbClr val="0099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60" name="Arc 282"/>
          <p:cNvSpPr>
            <a:spLocks/>
          </p:cNvSpPr>
          <p:nvPr/>
        </p:nvSpPr>
        <p:spPr bwMode="auto">
          <a:xfrm>
            <a:off x="4880992" y="2564904"/>
            <a:ext cx="73025" cy="215900"/>
          </a:xfrm>
          <a:custGeom>
            <a:avLst/>
            <a:gdLst>
              <a:gd name="T0" fmla="*/ 0 w 21286"/>
              <a:gd name="T1" fmla="*/ 0 h 21600"/>
              <a:gd name="T2" fmla="*/ 0 w 21286"/>
              <a:gd name="T3" fmla="*/ 0 h 21600"/>
              <a:gd name="T4" fmla="*/ 0 w 21286"/>
              <a:gd name="T5" fmla="*/ 0 h 21600"/>
              <a:gd name="T6" fmla="*/ 0 60000 65536"/>
              <a:gd name="T7" fmla="*/ 0 60000 65536"/>
              <a:gd name="T8" fmla="*/ 0 60000 65536"/>
              <a:gd name="T9" fmla="*/ 0 w 21286"/>
              <a:gd name="T10" fmla="*/ 0 h 21600"/>
              <a:gd name="T11" fmla="*/ 21286 w 21286"/>
              <a:gd name="T12" fmla="*/ 21600 h 21600"/>
            </a:gdLst>
            <a:ahLst/>
            <a:cxnLst>
              <a:cxn ang="T6">
                <a:pos x="T0" y="T1"/>
              </a:cxn>
              <a:cxn ang="T7">
                <a:pos x="T2" y="T3"/>
              </a:cxn>
              <a:cxn ang="T8">
                <a:pos x="T4" y="T5"/>
              </a:cxn>
            </a:cxnLst>
            <a:rect l="T9" t="T10" r="T11" b="T12"/>
            <a:pathLst>
              <a:path w="21286" h="21600" fill="none" extrusionOk="0">
                <a:moveTo>
                  <a:pt x="-1" y="0"/>
                </a:moveTo>
                <a:cubicBezTo>
                  <a:pt x="10514" y="0"/>
                  <a:pt x="19500" y="7570"/>
                  <a:pt x="21286" y="17931"/>
                </a:cubicBezTo>
              </a:path>
              <a:path w="21286" h="21600" stroke="0" extrusionOk="0">
                <a:moveTo>
                  <a:pt x="-1" y="0"/>
                </a:moveTo>
                <a:cubicBezTo>
                  <a:pt x="10514" y="0"/>
                  <a:pt x="19500" y="7570"/>
                  <a:pt x="21286" y="17931"/>
                </a:cubicBezTo>
                <a:lnTo>
                  <a:pt x="0" y="21600"/>
                </a:lnTo>
                <a:close/>
              </a:path>
            </a:pathLst>
          </a:custGeom>
          <a:noFill/>
          <a:ln w="57150">
            <a:solidFill>
              <a:srgbClr val="0099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61" name="Arc 283"/>
          <p:cNvSpPr>
            <a:spLocks/>
          </p:cNvSpPr>
          <p:nvPr/>
        </p:nvSpPr>
        <p:spPr bwMode="auto">
          <a:xfrm rot="9983469">
            <a:off x="4577058" y="3058994"/>
            <a:ext cx="588982" cy="516435"/>
          </a:xfrm>
          <a:custGeom>
            <a:avLst/>
            <a:gdLst>
              <a:gd name="T0" fmla="*/ 2147483647 w 66980"/>
              <a:gd name="T1" fmla="*/ 2147483647 h 22348"/>
              <a:gd name="T2" fmla="*/ 2147483647 w 66980"/>
              <a:gd name="T3" fmla="*/ 2147483647 h 22348"/>
              <a:gd name="T4" fmla="*/ 0 w 66980"/>
              <a:gd name="T5" fmla="*/ 2147483647 h 22348"/>
              <a:gd name="T6" fmla="*/ 2147483647 w 66980"/>
              <a:gd name="T7" fmla="*/ 2147483647 h 22348"/>
              <a:gd name="T8" fmla="*/ 0 60000 65536"/>
              <a:gd name="T9" fmla="*/ 0 60000 65536"/>
              <a:gd name="T10" fmla="*/ 0 60000 65536"/>
              <a:gd name="T11" fmla="*/ 0 60000 65536"/>
              <a:gd name="T12" fmla="*/ 0 w 66980"/>
              <a:gd name="T13" fmla="*/ 0 h 22348"/>
              <a:gd name="T14" fmla="*/ 66980 w 66980"/>
              <a:gd name="T15" fmla="*/ 22348 h 22348"/>
            </a:gdLst>
            <a:ahLst/>
            <a:cxnLst>
              <a:cxn ang="T8">
                <a:pos x="T0" y="T1"/>
              </a:cxn>
              <a:cxn ang="T9">
                <a:pos x="T2" y="T3"/>
              </a:cxn>
              <a:cxn ang="T10">
                <a:pos x="T4" y="T5"/>
              </a:cxn>
              <a:cxn ang="T11">
                <a:pos x="T6" y="T7"/>
              </a:cxn>
            </a:cxnLst>
            <a:rect l="T12" t="T13" r="T14" b="T15"/>
            <a:pathLst>
              <a:path w="66980" h="22348" fill="none" extrusionOk="0">
                <a:moveTo>
                  <a:pt x="4088" y="0"/>
                </a:moveTo>
                <a:cubicBezTo>
                  <a:pt x="14489" y="143"/>
                  <a:pt x="13836" y="549"/>
                  <a:pt x="15603" y="10799"/>
                </a:cubicBezTo>
              </a:path>
              <a:path w="66980" h="22348" stroke="0" extrusionOk="0">
                <a:moveTo>
                  <a:pt x="11157" y="1726"/>
                </a:moveTo>
                <a:cubicBezTo>
                  <a:pt x="21558" y="1869"/>
                  <a:pt x="66980" y="7631"/>
                  <a:pt x="43871" y="22348"/>
                </a:cubicBezTo>
                <a:lnTo>
                  <a:pt x="0" y="21036"/>
                </a:lnTo>
                <a:lnTo>
                  <a:pt x="11157" y="1726"/>
                </a:lnTo>
                <a:close/>
              </a:path>
            </a:pathLst>
          </a:custGeom>
          <a:noFill/>
          <a:ln w="57150">
            <a:solidFill>
              <a:srgbClr val="0099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62" name="Line 284"/>
          <p:cNvSpPr>
            <a:spLocks noChangeShapeType="1"/>
          </p:cNvSpPr>
          <p:nvPr/>
        </p:nvSpPr>
        <p:spPr bwMode="auto">
          <a:xfrm>
            <a:off x="4953000" y="2708920"/>
            <a:ext cx="76200" cy="581025"/>
          </a:xfrm>
          <a:prstGeom prst="line">
            <a:avLst/>
          </a:prstGeom>
          <a:noFill/>
          <a:ln w="57150">
            <a:solidFill>
              <a:srgbClr val="0099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63" name="Line 285"/>
          <p:cNvSpPr>
            <a:spLocks noChangeShapeType="1"/>
          </p:cNvSpPr>
          <p:nvPr/>
        </p:nvSpPr>
        <p:spPr bwMode="auto">
          <a:xfrm flipV="1">
            <a:off x="5097016" y="3498850"/>
            <a:ext cx="4332734" cy="2158"/>
          </a:xfrm>
          <a:prstGeom prst="line">
            <a:avLst/>
          </a:prstGeom>
          <a:noFill/>
          <a:ln w="57150">
            <a:solidFill>
              <a:srgbClr val="0099FF"/>
            </a:solidFill>
            <a:prstDash val="dash"/>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64" name="Arc 287"/>
          <p:cNvSpPr>
            <a:spLocks/>
          </p:cNvSpPr>
          <p:nvPr/>
        </p:nvSpPr>
        <p:spPr bwMode="auto">
          <a:xfrm rot="10800000" flipH="1" flipV="1">
            <a:off x="2495550" y="2809875"/>
            <a:ext cx="273050" cy="577850"/>
          </a:xfrm>
          <a:custGeom>
            <a:avLst/>
            <a:gdLst>
              <a:gd name="T0" fmla="*/ 2147483647 w 39680"/>
              <a:gd name="T1" fmla="*/ 2147483647 h 44199"/>
              <a:gd name="T2" fmla="*/ 2147483647 w 39680"/>
              <a:gd name="T3" fmla="*/ 2147483647 h 44199"/>
              <a:gd name="T4" fmla="*/ 2147483647 w 39680"/>
              <a:gd name="T5" fmla="*/ 2147483647 h 44199"/>
              <a:gd name="T6" fmla="*/ 2147483647 w 39680"/>
              <a:gd name="T7" fmla="*/ 2147483647 h 44199"/>
              <a:gd name="T8" fmla="*/ 0 60000 65536"/>
              <a:gd name="T9" fmla="*/ 0 60000 65536"/>
              <a:gd name="T10" fmla="*/ 0 60000 65536"/>
              <a:gd name="T11" fmla="*/ 0 60000 65536"/>
              <a:gd name="T12" fmla="*/ 0 w 39680"/>
              <a:gd name="T13" fmla="*/ 0 h 44199"/>
              <a:gd name="T14" fmla="*/ 39680 w 39680"/>
              <a:gd name="T15" fmla="*/ 44199 h 44199"/>
            </a:gdLst>
            <a:ahLst/>
            <a:cxnLst>
              <a:cxn ang="T8">
                <a:pos x="T0" y="T1"/>
              </a:cxn>
              <a:cxn ang="T9">
                <a:pos x="T2" y="T3"/>
              </a:cxn>
              <a:cxn ang="T10">
                <a:pos x="T4" y="T5"/>
              </a:cxn>
              <a:cxn ang="T11">
                <a:pos x="T6" y="T7"/>
              </a:cxn>
            </a:cxnLst>
            <a:rect l="T12" t="T13" r="T14" b="T15"/>
            <a:pathLst>
              <a:path w="39680" h="44199" fill="none" extrusionOk="0">
                <a:moveTo>
                  <a:pt x="18023" y="21946"/>
                </a:moveTo>
                <a:cubicBezTo>
                  <a:pt x="28538" y="21946"/>
                  <a:pt x="37894" y="30169"/>
                  <a:pt x="39680" y="40530"/>
                </a:cubicBezTo>
              </a:path>
              <a:path w="39680" h="44199" stroke="0" extrusionOk="0">
                <a:moveTo>
                  <a:pt x="7544" y="10925"/>
                </a:moveTo>
                <a:cubicBezTo>
                  <a:pt x="11246" y="0"/>
                  <a:pt x="37894" y="30169"/>
                  <a:pt x="39680" y="40530"/>
                </a:cubicBezTo>
                <a:lnTo>
                  <a:pt x="18394" y="44199"/>
                </a:lnTo>
                <a:cubicBezTo>
                  <a:pt x="18394" y="36999"/>
                  <a:pt x="0" y="13819"/>
                  <a:pt x="7544" y="10925"/>
                </a:cubicBezTo>
                <a:close/>
              </a:path>
            </a:pathLst>
          </a:custGeom>
          <a:noFill/>
          <a:ln w="57150">
            <a:solidFill>
              <a:srgbClr val="0000FF"/>
            </a:solidFill>
            <a:prstDash val="sysDot"/>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65" name="Arc 288"/>
          <p:cNvSpPr>
            <a:spLocks/>
          </p:cNvSpPr>
          <p:nvPr/>
        </p:nvSpPr>
        <p:spPr bwMode="auto">
          <a:xfrm rot="21524213" flipH="1" flipV="1">
            <a:off x="2877709" y="3748692"/>
            <a:ext cx="217487" cy="363537"/>
          </a:xfrm>
          <a:custGeom>
            <a:avLst/>
            <a:gdLst>
              <a:gd name="T0" fmla="*/ 2147483647 w 21328"/>
              <a:gd name="T1" fmla="*/ 0 h 21598"/>
              <a:gd name="T2" fmla="*/ 2147483647 w 21328"/>
              <a:gd name="T3" fmla="*/ 2147483647 h 21598"/>
              <a:gd name="T4" fmla="*/ 0 w 21328"/>
              <a:gd name="T5" fmla="*/ 2147483647 h 21598"/>
              <a:gd name="T6" fmla="*/ 2147483647 w 21328"/>
              <a:gd name="T7" fmla="*/ 0 h 21598"/>
              <a:gd name="T8" fmla="*/ 0 60000 65536"/>
              <a:gd name="T9" fmla="*/ 0 60000 65536"/>
              <a:gd name="T10" fmla="*/ 0 60000 65536"/>
              <a:gd name="T11" fmla="*/ 0 60000 65536"/>
              <a:gd name="T12" fmla="*/ 0 w 21328"/>
              <a:gd name="T13" fmla="*/ 0 h 21598"/>
              <a:gd name="T14" fmla="*/ 21328 w 21328"/>
              <a:gd name="T15" fmla="*/ 21598 h 21598"/>
            </a:gdLst>
            <a:ahLst/>
            <a:cxnLst>
              <a:cxn ang="T8">
                <a:pos x="T0" y="T1"/>
              </a:cxn>
              <a:cxn ang="T9">
                <a:pos x="T2" y="T3"/>
              </a:cxn>
              <a:cxn ang="T10">
                <a:pos x="T4" y="T5"/>
              </a:cxn>
              <a:cxn ang="T11">
                <a:pos x="T6" y="T7"/>
              </a:cxn>
            </a:cxnLst>
            <a:rect l="T12" t="T13" r="T14" b="T15"/>
            <a:pathLst>
              <a:path w="21328" h="21598" fill="none" extrusionOk="0">
                <a:moveTo>
                  <a:pt x="297" y="0"/>
                </a:moveTo>
                <a:cubicBezTo>
                  <a:pt x="10698" y="143"/>
                  <a:pt x="19519" y="7679"/>
                  <a:pt x="21286" y="17929"/>
                </a:cubicBezTo>
              </a:path>
              <a:path w="21328" h="21598" stroke="0" extrusionOk="0">
                <a:moveTo>
                  <a:pt x="297" y="0"/>
                </a:moveTo>
                <a:cubicBezTo>
                  <a:pt x="10698" y="143"/>
                  <a:pt x="19561" y="7045"/>
                  <a:pt x="21328" y="17295"/>
                </a:cubicBezTo>
                <a:lnTo>
                  <a:pt x="0" y="21598"/>
                </a:lnTo>
                <a:lnTo>
                  <a:pt x="297" y="0"/>
                </a:lnTo>
                <a:close/>
              </a:path>
            </a:pathLst>
          </a:custGeom>
          <a:noFill/>
          <a:ln w="57150">
            <a:solidFill>
              <a:srgbClr val="0000FF"/>
            </a:solidFill>
            <a:prstDash val="sysDot"/>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66" name="Line 289"/>
          <p:cNvSpPr>
            <a:spLocks noChangeShapeType="1"/>
          </p:cNvSpPr>
          <p:nvPr/>
        </p:nvSpPr>
        <p:spPr bwMode="auto">
          <a:xfrm rot="10724213" flipH="1" flipV="1">
            <a:off x="2782686" y="3321512"/>
            <a:ext cx="86979" cy="485388"/>
          </a:xfrm>
          <a:prstGeom prst="line">
            <a:avLst/>
          </a:prstGeom>
          <a:noFill/>
          <a:ln w="57150">
            <a:solidFill>
              <a:srgbClr val="0000FF"/>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67" name="Line 266"/>
          <p:cNvSpPr>
            <a:spLocks noChangeShapeType="1"/>
          </p:cNvSpPr>
          <p:nvPr/>
        </p:nvSpPr>
        <p:spPr bwMode="auto">
          <a:xfrm flipV="1">
            <a:off x="5846763" y="1635125"/>
            <a:ext cx="1414462" cy="9525"/>
          </a:xfrm>
          <a:prstGeom prst="line">
            <a:avLst/>
          </a:prstGeom>
          <a:noFill/>
          <a:ln w="57150">
            <a:solidFill>
              <a:srgbClr val="FFC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68" name="Rectangle 238"/>
          <p:cNvSpPr>
            <a:spLocks noChangeArrowheads="1"/>
          </p:cNvSpPr>
          <p:nvPr/>
        </p:nvSpPr>
        <p:spPr bwMode="auto">
          <a:xfrm>
            <a:off x="5934075" y="1441450"/>
            <a:ext cx="1512888" cy="152400"/>
          </a:xfrm>
          <a:prstGeom prst="rect">
            <a:avLst/>
          </a:prstGeom>
          <a:solidFill>
            <a:srgbClr val="FFC000"/>
          </a:solidFill>
          <a:ln w="9525">
            <a:noFill/>
            <a:miter lim="800000"/>
            <a:headEnd/>
            <a:tailEnd/>
          </a:ln>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ysClr val="windowText" lastClr="000000"/>
                </a:solidFill>
                <a:effectLst/>
                <a:uLnTx/>
                <a:uFillTx/>
                <a:latin typeface="Arial" charset="0"/>
              </a:rPr>
              <a:t> MTG-I1 Commissioning</a:t>
            </a:r>
            <a:endParaRPr kumimoji="0" lang="en-GB" sz="1000" b="1" i="0" u="none" strike="noStrike" kern="0" cap="none" spc="0" normalizeH="0" baseline="0" noProof="0" dirty="0" smtClean="0">
              <a:ln>
                <a:noFill/>
              </a:ln>
              <a:solidFill>
                <a:sysClr val="windowText" lastClr="000000"/>
              </a:solidFill>
              <a:effectLst/>
              <a:uLnTx/>
              <a:uFillTx/>
            </a:endParaRPr>
          </a:p>
        </p:txBody>
      </p:sp>
      <p:sp>
        <p:nvSpPr>
          <p:cNvPr id="569" name="Oval 275"/>
          <p:cNvSpPr>
            <a:spLocks noChangeArrowheads="1"/>
          </p:cNvSpPr>
          <p:nvPr/>
        </p:nvSpPr>
        <p:spPr bwMode="auto">
          <a:xfrm>
            <a:off x="5788025" y="1579563"/>
            <a:ext cx="146050" cy="146050"/>
          </a:xfrm>
          <a:prstGeom prst="ellipse">
            <a:avLst/>
          </a:prstGeom>
          <a:no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70" name="Oval 330"/>
          <p:cNvSpPr>
            <a:spLocks noChangeArrowheads="1"/>
          </p:cNvSpPr>
          <p:nvPr/>
        </p:nvSpPr>
        <p:spPr bwMode="auto">
          <a:xfrm>
            <a:off x="3148013" y="4205288"/>
            <a:ext cx="360362" cy="360362"/>
          </a:xfrm>
          <a:prstGeom prst="ellipse">
            <a:avLst/>
          </a:prstGeom>
          <a:no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71" name="Oval 330"/>
          <p:cNvSpPr>
            <a:spLocks noChangeArrowheads="1"/>
          </p:cNvSpPr>
          <p:nvPr/>
        </p:nvSpPr>
        <p:spPr bwMode="auto">
          <a:xfrm>
            <a:off x="2457450" y="2914650"/>
            <a:ext cx="360363" cy="360363"/>
          </a:xfrm>
          <a:prstGeom prst="ellipse">
            <a:avLst/>
          </a:prstGeom>
          <a:no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72" name="Oval 275"/>
          <p:cNvSpPr>
            <a:spLocks noChangeArrowheads="1"/>
          </p:cNvSpPr>
          <p:nvPr/>
        </p:nvSpPr>
        <p:spPr bwMode="auto">
          <a:xfrm>
            <a:off x="1372791" y="1572543"/>
            <a:ext cx="146050" cy="146050"/>
          </a:xfrm>
          <a:prstGeom prst="ellipse">
            <a:avLst/>
          </a:prstGeom>
          <a:no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73" name="Oval 297"/>
          <p:cNvSpPr>
            <a:spLocks noChangeArrowheads="1"/>
          </p:cNvSpPr>
          <p:nvPr/>
        </p:nvSpPr>
        <p:spPr bwMode="auto">
          <a:xfrm>
            <a:off x="4808984" y="2348880"/>
            <a:ext cx="395287" cy="414338"/>
          </a:xfrm>
          <a:prstGeom prst="ellipse">
            <a:avLst/>
          </a:prstGeom>
          <a:no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74" name="Line 340"/>
          <p:cNvSpPr>
            <a:spLocks noChangeShapeType="1"/>
          </p:cNvSpPr>
          <p:nvPr/>
        </p:nvSpPr>
        <p:spPr bwMode="auto">
          <a:xfrm>
            <a:off x="3782273" y="4303703"/>
            <a:ext cx="0" cy="142875"/>
          </a:xfrm>
          <a:prstGeom prst="line">
            <a:avLst/>
          </a:prstGeom>
          <a:noFill/>
          <a:ln w="57150">
            <a:solidFill>
              <a:srgbClr val="FF33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75" name="Rectangle 294"/>
          <p:cNvSpPr>
            <a:spLocks noChangeArrowheads="1"/>
          </p:cNvSpPr>
          <p:nvPr/>
        </p:nvSpPr>
        <p:spPr bwMode="auto">
          <a:xfrm>
            <a:off x="8841432" y="2852936"/>
            <a:ext cx="565861" cy="215444"/>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FF99FF"/>
                </a:solidFill>
                <a:effectLst/>
                <a:uLnTx/>
                <a:uFillTx/>
                <a:latin typeface="Arial" charset="0"/>
              </a:rPr>
              <a:t>Met-11</a:t>
            </a:r>
            <a:endParaRPr kumimoji="0" lang="en-GB" sz="1400" b="1" i="0" u="none" strike="noStrike" kern="0" cap="none" spc="0" normalizeH="0" baseline="0" noProof="0" dirty="0" smtClean="0">
              <a:ln>
                <a:noFill/>
              </a:ln>
              <a:solidFill>
                <a:srgbClr val="FF99FF"/>
              </a:solidFill>
              <a:effectLst/>
              <a:uLnTx/>
              <a:uFillTx/>
            </a:endParaRPr>
          </a:p>
        </p:txBody>
      </p:sp>
      <p:sp>
        <p:nvSpPr>
          <p:cNvPr id="576" name="Line 266"/>
          <p:cNvSpPr>
            <a:spLocks noChangeShapeType="1"/>
          </p:cNvSpPr>
          <p:nvPr/>
        </p:nvSpPr>
        <p:spPr bwMode="auto">
          <a:xfrm flipV="1">
            <a:off x="8097838" y="3076575"/>
            <a:ext cx="1373187" cy="1588"/>
          </a:xfrm>
          <a:prstGeom prst="line">
            <a:avLst/>
          </a:prstGeom>
          <a:noFill/>
          <a:ln w="57150">
            <a:solidFill>
              <a:srgbClr val="FF99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77" name="Freeform 239"/>
          <p:cNvSpPr>
            <a:spLocks/>
          </p:cNvSpPr>
          <p:nvPr/>
        </p:nvSpPr>
        <p:spPr bwMode="auto">
          <a:xfrm>
            <a:off x="9413875" y="2995613"/>
            <a:ext cx="231775" cy="168275"/>
          </a:xfrm>
          <a:custGeom>
            <a:avLst/>
            <a:gdLst>
              <a:gd name="T0" fmla="*/ 0 w 317"/>
              <a:gd name="T1" fmla="*/ 0 h 211"/>
              <a:gd name="T2" fmla="*/ 2147483647 w 317"/>
              <a:gd name="T3" fmla="*/ 2147483647 h 211"/>
              <a:gd name="T4" fmla="*/ 0 w 317"/>
              <a:gd name="T5" fmla="*/ 2147483647 h 211"/>
              <a:gd name="T6" fmla="*/ 0 w 317"/>
              <a:gd name="T7" fmla="*/ 0 h 211"/>
              <a:gd name="T8" fmla="*/ 0 60000 65536"/>
              <a:gd name="T9" fmla="*/ 0 60000 65536"/>
              <a:gd name="T10" fmla="*/ 0 60000 65536"/>
              <a:gd name="T11" fmla="*/ 0 60000 65536"/>
              <a:gd name="T12" fmla="*/ 0 w 317"/>
              <a:gd name="T13" fmla="*/ 0 h 211"/>
              <a:gd name="T14" fmla="*/ 317 w 317"/>
              <a:gd name="T15" fmla="*/ 211 h 211"/>
            </a:gdLst>
            <a:ahLst/>
            <a:cxnLst>
              <a:cxn ang="T8">
                <a:pos x="T0" y="T1"/>
              </a:cxn>
              <a:cxn ang="T9">
                <a:pos x="T2" y="T3"/>
              </a:cxn>
              <a:cxn ang="T10">
                <a:pos x="T4" y="T5"/>
              </a:cxn>
              <a:cxn ang="T11">
                <a:pos x="T6" y="T7"/>
              </a:cxn>
            </a:cxnLst>
            <a:rect l="T12" t="T13" r="T14" b="T15"/>
            <a:pathLst>
              <a:path w="317" h="211">
                <a:moveTo>
                  <a:pt x="0" y="0"/>
                </a:moveTo>
                <a:lnTo>
                  <a:pt x="317" y="106"/>
                </a:lnTo>
                <a:lnTo>
                  <a:pt x="0" y="211"/>
                </a:lnTo>
                <a:lnTo>
                  <a:pt x="0" y="0"/>
                </a:lnTo>
                <a:close/>
              </a:path>
            </a:pathLst>
          </a:custGeom>
          <a:solidFill>
            <a:srgbClr val="FF99FF"/>
          </a:solidFill>
          <a:ln w="9525">
            <a:solidFill>
              <a:srgbClr val="FF99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78" name="Line 273"/>
          <p:cNvSpPr>
            <a:spLocks noChangeShapeType="1"/>
          </p:cNvSpPr>
          <p:nvPr/>
        </p:nvSpPr>
        <p:spPr bwMode="auto">
          <a:xfrm>
            <a:off x="7681913" y="3078163"/>
            <a:ext cx="431800" cy="0"/>
          </a:xfrm>
          <a:prstGeom prst="line">
            <a:avLst/>
          </a:prstGeom>
          <a:noFill/>
          <a:ln w="57150">
            <a:solidFill>
              <a:srgbClr val="FF99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79" name="Rectangle 9"/>
          <p:cNvSpPr>
            <a:spLocks noChangeArrowheads="1"/>
          </p:cNvSpPr>
          <p:nvPr/>
        </p:nvSpPr>
        <p:spPr bwMode="auto">
          <a:xfrm>
            <a:off x="8985448" y="3212976"/>
            <a:ext cx="466474" cy="215444"/>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FF33CC"/>
                </a:solidFill>
                <a:effectLst/>
                <a:uLnTx/>
                <a:uFillTx/>
                <a:latin typeface="Arial" charset="0"/>
              </a:rPr>
              <a:t>Met-9</a:t>
            </a:r>
            <a:endParaRPr kumimoji="0" lang="en-GB" sz="1400" b="1" i="0" u="none" strike="noStrike" kern="0" cap="none" spc="0" normalizeH="0" baseline="0" noProof="0" dirty="0" smtClean="0">
              <a:ln>
                <a:noFill/>
              </a:ln>
              <a:solidFill>
                <a:srgbClr val="FF33CC"/>
              </a:solidFill>
              <a:effectLst/>
              <a:uLnTx/>
              <a:uFillTx/>
            </a:endParaRPr>
          </a:p>
        </p:txBody>
      </p:sp>
      <p:sp>
        <p:nvSpPr>
          <p:cNvPr id="580" name="Line 290"/>
          <p:cNvSpPr>
            <a:spLocks noChangeShapeType="1"/>
          </p:cNvSpPr>
          <p:nvPr/>
        </p:nvSpPr>
        <p:spPr bwMode="auto">
          <a:xfrm flipV="1">
            <a:off x="3098050" y="4094922"/>
            <a:ext cx="4940719" cy="17306"/>
          </a:xfrm>
          <a:prstGeom prst="line">
            <a:avLst/>
          </a:prstGeom>
          <a:noFill/>
          <a:ln w="57150">
            <a:solidFill>
              <a:srgbClr val="0000FF"/>
            </a:solidFill>
            <a:prstDash val="sysDot"/>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81" name="Rectangle 10"/>
          <p:cNvSpPr>
            <a:spLocks noChangeArrowheads="1"/>
          </p:cNvSpPr>
          <p:nvPr/>
        </p:nvSpPr>
        <p:spPr bwMode="auto">
          <a:xfrm>
            <a:off x="8858689" y="3589338"/>
            <a:ext cx="565861" cy="215444"/>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0099FF"/>
                </a:solidFill>
                <a:effectLst/>
                <a:uLnTx/>
                <a:uFillTx/>
                <a:latin typeface="Arial" charset="0"/>
              </a:rPr>
              <a:t>Met-10</a:t>
            </a:r>
            <a:endParaRPr kumimoji="0" lang="en-GB" sz="1400" b="1" i="0" u="none" strike="noStrike" kern="0" cap="none" spc="0" normalizeH="0" baseline="0" noProof="0" dirty="0" smtClean="0">
              <a:ln>
                <a:noFill/>
              </a:ln>
              <a:solidFill>
                <a:srgbClr val="0099FF"/>
              </a:solidFill>
              <a:effectLst/>
              <a:uLnTx/>
              <a:uFillTx/>
            </a:endParaRPr>
          </a:p>
        </p:txBody>
      </p:sp>
      <p:sp>
        <p:nvSpPr>
          <p:cNvPr id="582" name="Freeform 292"/>
          <p:cNvSpPr>
            <a:spLocks/>
          </p:cNvSpPr>
          <p:nvPr/>
        </p:nvSpPr>
        <p:spPr bwMode="auto">
          <a:xfrm>
            <a:off x="9437688" y="3444875"/>
            <a:ext cx="231775" cy="168275"/>
          </a:xfrm>
          <a:custGeom>
            <a:avLst/>
            <a:gdLst>
              <a:gd name="T0" fmla="*/ 0 w 317"/>
              <a:gd name="T1" fmla="*/ 0 h 211"/>
              <a:gd name="T2" fmla="*/ 2147483647 w 317"/>
              <a:gd name="T3" fmla="*/ 2147483647 h 211"/>
              <a:gd name="T4" fmla="*/ 0 w 317"/>
              <a:gd name="T5" fmla="*/ 2147483647 h 211"/>
              <a:gd name="T6" fmla="*/ 0 w 317"/>
              <a:gd name="T7" fmla="*/ 0 h 211"/>
              <a:gd name="T8" fmla="*/ 0 60000 65536"/>
              <a:gd name="T9" fmla="*/ 0 60000 65536"/>
              <a:gd name="T10" fmla="*/ 0 60000 65536"/>
              <a:gd name="T11" fmla="*/ 0 60000 65536"/>
              <a:gd name="T12" fmla="*/ 0 w 317"/>
              <a:gd name="T13" fmla="*/ 0 h 211"/>
              <a:gd name="T14" fmla="*/ 317 w 317"/>
              <a:gd name="T15" fmla="*/ 211 h 211"/>
            </a:gdLst>
            <a:ahLst/>
            <a:cxnLst>
              <a:cxn ang="T8">
                <a:pos x="T0" y="T1"/>
              </a:cxn>
              <a:cxn ang="T9">
                <a:pos x="T2" y="T3"/>
              </a:cxn>
              <a:cxn ang="T10">
                <a:pos x="T4" y="T5"/>
              </a:cxn>
              <a:cxn ang="T11">
                <a:pos x="T6" y="T7"/>
              </a:cxn>
            </a:cxnLst>
            <a:rect l="T12" t="T13" r="T14" b="T15"/>
            <a:pathLst>
              <a:path w="317" h="211">
                <a:moveTo>
                  <a:pt x="0" y="0"/>
                </a:moveTo>
                <a:lnTo>
                  <a:pt x="317" y="106"/>
                </a:lnTo>
                <a:lnTo>
                  <a:pt x="0" y="211"/>
                </a:lnTo>
                <a:lnTo>
                  <a:pt x="0" y="0"/>
                </a:lnTo>
                <a:close/>
              </a:path>
            </a:pathLst>
          </a:custGeom>
          <a:solidFill>
            <a:srgbClr val="0099FF"/>
          </a:solidFill>
          <a:ln w="9525">
            <a:solidFill>
              <a:srgbClr val="0099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83" name="Oval 330"/>
          <p:cNvSpPr>
            <a:spLocks noChangeArrowheads="1"/>
          </p:cNvSpPr>
          <p:nvPr/>
        </p:nvSpPr>
        <p:spPr bwMode="auto">
          <a:xfrm>
            <a:off x="7892549" y="3961615"/>
            <a:ext cx="360363" cy="360362"/>
          </a:xfrm>
          <a:prstGeom prst="ellipse">
            <a:avLst/>
          </a:prstGeom>
          <a:no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84" name="Oval 299"/>
          <p:cNvSpPr>
            <a:spLocks noChangeArrowheads="1"/>
          </p:cNvSpPr>
          <p:nvPr/>
        </p:nvSpPr>
        <p:spPr bwMode="auto">
          <a:xfrm>
            <a:off x="2576736" y="2060848"/>
            <a:ext cx="1944687" cy="432048"/>
          </a:xfrm>
          <a:prstGeom prst="ellipse">
            <a:avLst/>
          </a:prstGeom>
          <a:solidFill>
            <a:srgbClr val="FFFFFF"/>
          </a:solid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85" name="Text Box 301"/>
          <p:cNvSpPr txBox="1">
            <a:spLocks noChangeArrowheads="1"/>
          </p:cNvSpPr>
          <p:nvPr/>
        </p:nvSpPr>
        <p:spPr bwMode="auto">
          <a:xfrm>
            <a:off x="2936776" y="2204864"/>
            <a:ext cx="1727200" cy="274638"/>
          </a:xfrm>
          <a:prstGeom prst="rect">
            <a:avLst/>
          </a:prstGeom>
          <a:noFill/>
          <a:ln w="9525">
            <a:noFill/>
            <a:miter lim="800000"/>
            <a:headEnd/>
            <a:tailEnd/>
          </a:ln>
        </p:spPr>
        <p:txBody>
          <a:bodyPr>
            <a:spAutoFit/>
          </a:bodyPr>
          <a:lstStyle/>
          <a:p>
            <a:pPr marL="95250" marR="0" lvl="0" indent="-95250" defTabSz="914400" eaLnBrk="1" fontAlgn="auto" latinLnBrk="0" hangingPunct="1">
              <a:lnSpc>
                <a:spcPct val="100000"/>
              </a:lnSpc>
              <a:spcBef>
                <a:spcPts val="0"/>
              </a:spcBef>
              <a:spcAft>
                <a:spcPts val="0"/>
              </a:spcAft>
              <a:buClrTx/>
              <a:buSzTx/>
              <a:buFontTx/>
              <a:buChar char="•"/>
              <a:tabLst/>
              <a:defRPr/>
            </a:pPr>
            <a:r>
              <a:rPr kumimoji="0" lang="en-GB" sz="1200" b="1" i="0" u="none" strike="noStrike" kern="0" cap="none" spc="0" normalizeH="0" baseline="0" noProof="0" dirty="0" smtClean="0">
                <a:ln>
                  <a:noFill/>
                </a:ln>
                <a:solidFill>
                  <a:srgbClr val="002569"/>
                </a:solidFill>
                <a:effectLst/>
                <a:uLnTx/>
                <a:uFillTx/>
                <a:latin typeface="Arial" charset="0"/>
              </a:rPr>
              <a:t>Met-10 drift start</a:t>
            </a:r>
          </a:p>
        </p:txBody>
      </p:sp>
      <p:sp>
        <p:nvSpPr>
          <p:cNvPr id="586" name="Text Box 302"/>
          <p:cNvSpPr txBox="1">
            <a:spLocks noChangeArrowheads="1"/>
          </p:cNvSpPr>
          <p:nvPr/>
        </p:nvSpPr>
        <p:spPr bwMode="auto">
          <a:xfrm>
            <a:off x="2936776" y="2060848"/>
            <a:ext cx="1727200" cy="274638"/>
          </a:xfrm>
          <a:prstGeom prst="rect">
            <a:avLst/>
          </a:prstGeom>
          <a:noFill/>
          <a:ln w="9525">
            <a:noFill/>
            <a:miter lim="800000"/>
            <a:headEnd/>
            <a:tailEnd/>
          </a:ln>
        </p:spPr>
        <p:txBody>
          <a:bodyPr>
            <a:spAutoFit/>
          </a:bodyPr>
          <a:lstStyle/>
          <a:p>
            <a:pPr marL="95250" marR="0" lvl="0" indent="-95250" defTabSz="914400" eaLnBrk="1" fontAlgn="auto" latinLnBrk="0" hangingPunct="1">
              <a:lnSpc>
                <a:spcPct val="100000"/>
              </a:lnSpc>
              <a:spcBef>
                <a:spcPts val="0"/>
              </a:spcBef>
              <a:spcAft>
                <a:spcPts val="0"/>
              </a:spcAft>
              <a:buClrTx/>
              <a:buSzTx/>
              <a:buFontTx/>
              <a:buChar char="•"/>
              <a:tabLst/>
              <a:defRPr/>
            </a:pPr>
            <a:r>
              <a:rPr kumimoji="0" lang="en-GB" sz="1200" b="1" i="0" u="none" strike="noStrike" kern="0" cap="none" spc="0" normalizeH="0" baseline="0" noProof="0" dirty="0" smtClean="0">
                <a:ln>
                  <a:noFill/>
                </a:ln>
                <a:solidFill>
                  <a:srgbClr val="002569"/>
                </a:solidFill>
                <a:effectLst/>
                <a:uLnTx/>
                <a:uFillTx/>
                <a:latin typeface="Arial" charset="0"/>
              </a:rPr>
              <a:t>Met-11 drift stop</a:t>
            </a:r>
          </a:p>
        </p:txBody>
      </p:sp>
      <p:sp>
        <p:nvSpPr>
          <p:cNvPr id="587" name="Oval 335"/>
          <p:cNvSpPr>
            <a:spLocks noChangeArrowheads="1"/>
          </p:cNvSpPr>
          <p:nvPr/>
        </p:nvSpPr>
        <p:spPr bwMode="auto">
          <a:xfrm>
            <a:off x="4808984" y="1556792"/>
            <a:ext cx="193675" cy="204787"/>
          </a:xfrm>
          <a:prstGeom prst="ellipse">
            <a:avLst/>
          </a:prstGeom>
          <a:no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88" name="Line 298"/>
          <p:cNvSpPr>
            <a:spLocks noChangeShapeType="1"/>
          </p:cNvSpPr>
          <p:nvPr/>
        </p:nvSpPr>
        <p:spPr bwMode="auto">
          <a:xfrm flipH="1" flipV="1">
            <a:off x="4520951" y="2348879"/>
            <a:ext cx="346645" cy="130175"/>
          </a:xfrm>
          <a:prstGeom prst="line">
            <a:avLst/>
          </a:prstGeom>
          <a:noFill/>
          <a:ln w="19050">
            <a:solidFill>
              <a:srgbClr val="002569"/>
            </a:solidFill>
            <a:round/>
            <a:headEnd type="triangle" w="med" len="me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89" name="Rectangle 238"/>
          <p:cNvSpPr>
            <a:spLocks noChangeArrowheads="1"/>
          </p:cNvSpPr>
          <p:nvPr/>
        </p:nvSpPr>
        <p:spPr bwMode="auto">
          <a:xfrm>
            <a:off x="3224808" y="1412776"/>
            <a:ext cx="1624012" cy="155575"/>
          </a:xfrm>
          <a:prstGeom prst="rect">
            <a:avLst/>
          </a:prstGeom>
          <a:solidFill>
            <a:srgbClr val="FF99FF"/>
          </a:solidFill>
          <a:ln w="9525">
            <a:noFill/>
            <a:miter lim="800000"/>
            <a:headEnd/>
            <a:tailEnd/>
          </a:ln>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FFFFFF"/>
                </a:solidFill>
                <a:effectLst/>
                <a:uLnTx/>
                <a:uFillTx/>
                <a:latin typeface="Arial" charset="0"/>
              </a:rPr>
              <a:t>Met-11 IOS (Duration TBD)</a:t>
            </a:r>
            <a:endParaRPr kumimoji="0" lang="en-GB" sz="1000" b="1" i="0" u="none" strike="noStrike" kern="0" cap="none" spc="0" normalizeH="0" baseline="0" noProof="0" dirty="0" smtClean="0">
              <a:ln>
                <a:noFill/>
              </a:ln>
              <a:solidFill>
                <a:srgbClr val="000000"/>
              </a:solidFill>
              <a:effectLst/>
              <a:uLnTx/>
              <a:uFillTx/>
            </a:endParaRPr>
          </a:p>
        </p:txBody>
      </p:sp>
      <p:sp>
        <p:nvSpPr>
          <p:cNvPr id="590" name="Line 266"/>
          <p:cNvSpPr>
            <a:spLocks noChangeShapeType="1"/>
          </p:cNvSpPr>
          <p:nvPr/>
        </p:nvSpPr>
        <p:spPr bwMode="auto">
          <a:xfrm>
            <a:off x="2000672" y="1628800"/>
            <a:ext cx="2894260" cy="9624"/>
          </a:xfrm>
          <a:prstGeom prst="line">
            <a:avLst/>
          </a:prstGeom>
          <a:noFill/>
          <a:ln w="57150">
            <a:solidFill>
              <a:srgbClr val="FF99FF"/>
            </a:solidFill>
            <a:prstDash val="sysDot"/>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91" name="Oval 316"/>
          <p:cNvSpPr>
            <a:spLocks noChangeArrowheads="1"/>
          </p:cNvSpPr>
          <p:nvPr/>
        </p:nvSpPr>
        <p:spPr bwMode="auto">
          <a:xfrm>
            <a:off x="3008784" y="2708920"/>
            <a:ext cx="1872208" cy="288032"/>
          </a:xfrm>
          <a:prstGeom prst="ellipse">
            <a:avLst/>
          </a:prstGeom>
          <a:solidFill>
            <a:srgbClr val="FFFFFF"/>
          </a:solid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92" name="Text Box 317"/>
          <p:cNvSpPr txBox="1">
            <a:spLocks noChangeArrowheads="1"/>
          </p:cNvSpPr>
          <p:nvPr/>
        </p:nvSpPr>
        <p:spPr bwMode="auto">
          <a:xfrm>
            <a:off x="3008784" y="2708920"/>
            <a:ext cx="1872209" cy="276225"/>
          </a:xfrm>
          <a:prstGeom prst="rect">
            <a:avLst/>
          </a:prstGeom>
          <a:noFill/>
          <a:ln w="9525">
            <a:noFill/>
            <a:miter lim="800000"/>
            <a:headEnd/>
            <a:tailEnd/>
          </a:ln>
        </p:spPr>
        <p:txBody>
          <a:bodyPr wrap="square">
            <a:spAutoFit/>
          </a:bodyPr>
          <a:lstStyle/>
          <a:p>
            <a:pPr marL="95250" marR="0" lvl="0" indent="-95250" defTabSz="914400" eaLnBrk="1" fontAlgn="auto" latinLnBrk="0" hangingPunct="1">
              <a:lnSpc>
                <a:spcPct val="100000"/>
              </a:lnSpc>
              <a:spcBef>
                <a:spcPct val="0"/>
              </a:spcBef>
              <a:spcAft>
                <a:spcPts val="0"/>
              </a:spcAft>
              <a:buClrTx/>
              <a:buSzTx/>
              <a:buFontTx/>
              <a:buChar char="•"/>
              <a:tabLst/>
              <a:defRPr/>
            </a:pPr>
            <a:r>
              <a:rPr kumimoji="0" lang="en-GB" sz="1200" b="1" i="0" u="none" strike="noStrike" kern="0" cap="none" spc="0" normalizeH="0" baseline="0" noProof="0" dirty="0" smtClean="0">
                <a:ln>
                  <a:noFill/>
                </a:ln>
                <a:solidFill>
                  <a:srgbClr val="002569"/>
                </a:solidFill>
                <a:effectLst/>
                <a:uLnTx/>
                <a:uFillTx/>
                <a:latin typeface="Arial" charset="0"/>
              </a:rPr>
              <a:t>Met-8 drift to IODC</a:t>
            </a:r>
          </a:p>
        </p:txBody>
      </p:sp>
      <p:sp>
        <p:nvSpPr>
          <p:cNvPr id="593" name="Line 319"/>
          <p:cNvSpPr>
            <a:spLocks noChangeShapeType="1"/>
          </p:cNvSpPr>
          <p:nvPr/>
        </p:nvSpPr>
        <p:spPr bwMode="auto">
          <a:xfrm flipH="1">
            <a:off x="7665057" y="4293705"/>
            <a:ext cx="349858" cy="182880"/>
          </a:xfrm>
          <a:prstGeom prst="line">
            <a:avLst/>
          </a:prstGeom>
          <a:noFill/>
          <a:ln w="19050">
            <a:solidFill>
              <a:srgbClr val="002569"/>
            </a:solidFill>
            <a:round/>
            <a:headEnd type="triangle" w="med" len="me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94" name="Line 340"/>
          <p:cNvSpPr>
            <a:spLocks noChangeShapeType="1"/>
          </p:cNvSpPr>
          <p:nvPr/>
        </p:nvSpPr>
        <p:spPr bwMode="auto">
          <a:xfrm>
            <a:off x="8038914" y="4023825"/>
            <a:ext cx="0" cy="142875"/>
          </a:xfrm>
          <a:prstGeom prst="line">
            <a:avLst/>
          </a:prstGeom>
          <a:noFill/>
          <a:ln w="57150">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95" name="Line 290"/>
          <p:cNvSpPr>
            <a:spLocks noChangeShapeType="1"/>
          </p:cNvSpPr>
          <p:nvPr/>
        </p:nvSpPr>
        <p:spPr bwMode="auto">
          <a:xfrm flipV="1">
            <a:off x="5313040" y="3140968"/>
            <a:ext cx="4168527" cy="32246"/>
          </a:xfrm>
          <a:prstGeom prst="line">
            <a:avLst/>
          </a:prstGeom>
          <a:noFill/>
          <a:ln w="57150" cmpd="dbl">
            <a:solidFill>
              <a:srgbClr val="FF33CC"/>
            </a:solidFill>
            <a:prstDash val="sysDot"/>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96" name="Arc 270"/>
          <p:cNvSpPr>
            <a:spLocks/>
          </p:cNvSpPr>
          <p:nvPr/>
        </p:nvSpPr>
        <p:spPr bwMode="auto">
          <a:xfrm>
            <a:off x="7250113" y="1644650"/>
            <a:ext cx="71437" cy="215900"/>
          </a:xfrm>
          <a:custGeom>
            <a:avLst/>
            <a:gdLst>
              <a:gd name="T0" fmla="*/ 0 w 21286"/>
              <a:gd name="T1" fmla="*/ 0 h 21600"/>
              <a:gd name="T2" fmla="*/ 0 w 21286"/>
              <a:gd name="T3" fmla="*/ 0 h 21600"/>
              <a:gd name="T4" fmla="*/ 0 w 21286"/>
              <a:gd name="T5" fmla="*/ 0 h 21600"/>
              <a:gd name="T6" fmla="*/ 0 60000 65536"/>
              <a:gd name="T7" fmla="*/ 0 60000 65536"/>
              <a:gd name="T8" fmla="*/ 0 60000 65536"/>
              <a:gd name="T9" fmla="*/ 0 w 21286"/>
              <a:gd name="T10" fmla="*/ 0 h 21600"/>
              <a:gd name="T11" fmla="*/ 21286 w 21286"/>
              <a:gd name="T12" fmla="*/ 21600 h 21600"/>
            </a:gdLst>
            <a:ahLst/>
            <a:cxnLst>
              <a:cxn ang="T6">
                <a:pos x="T0" y="T1"/>
              </a:cxn>
              <a:cxn ang="T7">
                <a:pos x="T2" y="T3"/>
              </a:cxn>
              <a:cxn ang="T8">
                <a:pos x="T4" y="T5"/>
              </a:cxn>
            </a:cxnLst>
            <a:rect l="T9" t="T10" r="T11" b="T12"/>
            <a:pathLst>
              <a:path w="21286" h="21600" fill="none" extrusionOk="0">
                <a:moveTo>
                  <a:pt x="-1" y="0"/>
                </a:moveTo>
                <a:cubicBezTo>
                  <a:pt x="10514" y="0"/>
                  <a:pt x="19500" y="7570"/>
                  <a:pt x="21286" y="17931"/>
                </a:cubicBezTo>
              </a:path>
              <a:path w="21286" h="21600" stroke="0" extrusionOk="0">
                <a:moveTo>
                  <a:pt x="-1" y="0"/>
                </a:moveTo>
                <a:cubicBezTo>
                  <a:pt x="10514" y="0"/>
                  <a:pt x="19500" y="7570"/>
                  <a:pt x="21286" y="17931"/>
                </a:cubicBezTo>
                <a:lnTo>
                  <a:pt x="0" y="21600"/>
                </a:lnTo>
                <a:close/>
              </a:path>
            </a:pathLst>
          </a:custGeom>
          <a:noFill/>
          <a:ln w="57150">
            <a:solidFill>
              <a:srgbClr val="FFC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97" name="Line 272"/>
          <p:cNvSpPr>
            <a:spLocks noChangeShapeType="1"/>
          </p:cNvSpPr>
          <p:nvPr/>
        </p:nvSpPr>
        <p:spPr bwMode="auto">
          <a:xfrm>
            <a:off x="7321550" y="1789113"/>
            <a:ext cx="71438" cy="576262"/>
          </a:xfrm>
          <a:prstGeom prst="line">
            <a:avLst/>
          </a:prstGeom>
          <a:noFill/>
          <a:ln w="57150">
            <a:solidFill>
              <a:srgbClr val="FFC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98" name="Arc 271"/>
          <p:cNvSpPr>
            <a:spLocks/>
          </p:cNvSpPr>
          <p:nvPr/>
        </p:nvSpPr>
        <p:spPr bwMode="auto">
          <a:xfrm rot="10800000">
            <a:off x="7396163" y="2305050"/>
            <a:ext cx="120650" cy="287338"/>
          </a:xfrm>
          <a:custGeom>
            <a:avLst/>
            <a:gdLst>
              <a:gd name="T0" fmla="*/ 0 w 21286"/>
              <a:gd name="T1" fmla="*/ 0 h 21598"/>
              <a:gd name="T2" fmla="*/ 0 w 21286"/>
              <a:gd name="T3" fmla="*/ 0 h 21598"/>
              <a:gd name="T4" fmla="*/ 0 w 21286"/>
              <a:gd name="T5" fmla="*/ 0 h 21598"/>
              <a:gd name="T6" fmla="*/ 0 60000 65536"/>
              <a:gd name="T7" fmla="*/ 0 60000 65536"/>
              <a:gd name="T8" fmla="*/ 0 60000 65536"/>
              <a:gd name="T9" fmla="*/ 0 w 21286"/>
              <a:gd name="T10" fmla="*/ 0 h 21598"/>
              <a:gd name="T11" fmla="*/ 21286 w 21286"/>
              <a:gd name="T12" fmla="*/ 21598 h 21598"/>
            </a:gdLst>
            <a:ahLst/>
            <a:cxnLst>
              <a:cxn ang="T6">
                <a:pos x="T0" y="T1"/>
              </a:cxn>
              <a:cxn ang="T7">
                <a:pos x="T2" y="T3"/>
              </a:cxn>
              <a:cxn ang="T8">
                <a:pos x="T4" y="T5"/>
              </a:cxn>
            </a:cxnLst>
            <a:rect l="T9" t="T10" r="T11" b="T12"/>
            <a:pathLst>
              <a:path w="21286" h="21598" fill="none" extrusionOk="0">
                <a:moveTo>
                  <a:pt x="297" y="0"/>
                </a:moveTo>
                <a:cubicBezTo>
                  <a:pt x="10698" y="143"/>
                  <a:pt x="19519" y="7679"/>
                  <a:pt x="21286" y="17929"/>
                </a:cubicBezTo>
              </a:path>
              <a:path w="21286" h="21598" stroke="0" extrusionOk="0">
                <a:moveTo>
                  <a:pt x="297" y="0"/>
                </a:moveTo>
                <a:cubicBezTo>
                  <a:pt x="10698" y="143"/>
                  <a:pt x="19519" y="7679"/>
                  <a:pt x="21286" y="17929"/>
                </a:cubicBezTo>
                <a:lnTo>
                  <a:pt x="0" y="21598"/>
                </a:lnTo>
                <a:close/>
              </a:path>
            </a:pathLst>
          </a:custGeom>
          <a:noFill/>
          <a:ln w="57150">
            <a:solidFill>
              <a:srgbClr val="FFC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99" name="Arc 270"/>
          <p:cNvSpPr>
            <a:spLocks/>
          </p:cNvSpPr>
          <p:nvPr/>
        </p:nvSpPr>
        <p:spPr bwMode="auto">
          <a:xfrm>
            <a:off x="7286625" y="2595563"/>
            <a:ext cx="111125" cy="228600"/>
          </a:xfrm>
          <a:custGeom>
            <a:avLst/>
            <a:gdLst>
              <a:gd name="T0" fmla="*/ 0 w 21286"/>
              <a:gd name="T1" fmla="*/ 0 h 21600"/>
              <a:gd name="T2" fmla="*/ 0 w 21286"/>
              <a:gd name="T3" fmla="*/ 0 h 21600"/>
              <a:gd name="T4" fmla="*/ 0 w 21286"/>
              <a:gd name="T5" fmla="*/ 0 h 21600"/>
              <a:gd name="T6" fmla="*/ 0 60000 65536"/>
              <a:gd name="T7" fmla="*/ 0 60000 65536"/>
              <a:gd name="T8" fmla="*/ 0 60000 65536"/>
              <a:gd name="T9" fmla="*/ 0 w 21286"/>
              <a:gd name="T10" fmla="*/ 0 h 21600"/>
              <a:gd name="T11" fmla="*/ 21286 w 21286"/>
              <a:gd name="T12" fmla="*/ 21600 h 21600"/>
            </a:gdLst>
            <a:ahLst/>
            <a:cxnLst>
              <a:cxn ang="T6">
                <a:pos x="T0" y="T1"/>
              </a:cxn>
              <a:cxn ang="T7">
                <a:pos x="T2" y="T3"/>
              </a:cxn>
              <a:cxn ang="T8">
                <a:pos x="T4" y="T5"/>
              </a:cxn>
            </a:cxnLst>
            <a:rect l="T9" t="T10" r="T11" b="T12"/>
            <a:pathLst>
              <a:path w="21286" h="21600" fill="none" extrusionOk="0">
                <a:moveTo>
                  <a:pt x="-1" y="0"/>
                </a:moveTo>
                <a:cubicBezTo>
                  <a:pt x="10514" y="0"/>
                  <a:pt x="19500" y="7570"/>
                  <a:pt x="21286" y="17931"/>
                </a:cubicBezTo>
              </a:path>
              <a:path w="21286" h="21600" stroke="0" extrusionOk="0">
                <a:moveTo>
                  <a:pt x="-1" y="0"/>
                </a:moveTo>
                <a:cubicBezTo>
                  <a:pt x="10514" y="0"/>
                  <a:pt x="19500" y="7570"/>
                  <a:pt x="21286" y="17931"/>
                </a:cubicBezTo>
                <a:lnTo>
                  <a:pt x="0" y="21600"/>
                </a:lnTo>
                <a:close/>
              </a:path>
            </a:pathLst>
          </a:custGeom>
          <a:noFill/>
          <a:ln w="57150">
            <a:solidFill>
              <a:srgbClr val="FF99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600" name="Arc 271"/>
          <p:cNvSpPr>
            <a:spLocks/>
          </p:cNvSpPr>
          <p:nvPr/>
        </p:nvSpPr>
        <p:spPr bwMode="auto">
          <a:xfrm rot="10800000">
            <a:off x="7397750" y="2722563"/>
            <a:ext cx="298450" cy="354012"/>
          </a:xfrm>
          <a:custGeom>
            <a:avLst/>
            <a:gdLst>
              <a:gd name="T0" fmla="*/ 0 w 21286"/>
              <a:gd name="T1" fmla="*/ 0 h 21598"/>
              <a:gd name="T2" fmla="*/ 0 w 21286"/>
              <a:gd name="T3" fmla="*/ 0 h 21598"/>
              <a:gd name="T4" fmla="*/ 0 w 21286"/>
              <a:gd name="T5" fmla="*/ 0 h 21598"/>
              <a:gd name="T6" fmla="*/ 0 60000 65536"/>
              <a:gd name="T7" fmla="*/ 0 60000 65536"/>
              <a:gd name="T8" fmla="*/ 0 60000 65536"/>
              <a:gd name="T9" fmla="*/ 0 w 21286"/>
              <a:gd name="T10" fmla="*/ 0 h 21598"/>
              <a:gd name="T11" fmla="*/ 21286 w 21286"/>
              <a:gd name="T12" fmla="*/ 21598 h 21598"/>
            </a:gdLst>
            <a:ahLst/>
            <a:cxnLst>
              <a:cxn ang="T6">
                <a:pos x="T0" y="T1"/>
              </a:cxn>
              <a:cxn ang="T7">
                <a:pos x="T2" y="T3"/>
              </a:cxn>
              <a:cxn ang="T8">
                <a:pos x="T4" y="T5"/>
              </a:cxn>
            </a:cxnLst>
            <a:rect l="T9" t="T10" r="T11" b="T12"/>
            <a:pathLst>
              <a:path w="21286" h="21598" fill="none" extrusionOk="0">
                <a:moveTo>
                  <a:pt x="297" y="0"/>
                </a:moveTo>
                <a:cubicBezTo>
                  <a:pt x="10698" y="143"/>
                  <a:pt x="19519" y="7679"/>
                  <a:pt x="21286" y="17929"/>
                </a:cubicBezTo>
              </a:path>
              <a:path w="21286" h="21598" stroke="0" extrusionOk="0">
                <a:moveTo>
                  <a:pt x="297" y="0"/>
                </a:moveTo>
                <a:cubicBezTo>
                  <a:pt x="10698" y="143"/>
                  <a:pt x="19519" y="7679"/>
                  <a:pt x="21286" y="17929"/>
                </a:cubicBezTo>
                <a:lnTo>
                  <a:pt x="0" y="21598"/>
                </a:lnTo>
                <a:close/>
              </a:path>
            </a:pathLst>
          </a:custGeom>
          <a:noFill/>
          <a:ln w="57150">
            <a:solidFill>
              <a:srgbClr val="FF99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601" name="Line 336"/>
          <p:cNvSpPr>
            <a:spLocks noChangeShapeType="1"/>
          </p:cNvSpPr>
          <p:nvPr/>
        </p:nvSpPr>
        <p:spPr bwMode="auto">
          <a:xfrm flipV="1">
            <a:off x="2690813" y="2844800"/>
            <a:ext cx="296862" cy="76200"/>
          </a:xfrm>
          <a:prstGeom prst="line">
            <a:avLst/>
          </a:prstGeom>
          <a:noFill/>
          <a:ln w="19050">
            <a:solidFill>
              <a:srgbClr val="002569"/>
            </a:solidFill>
            <a:round/>
            <a:headEnd type="triangle" w="med" len="me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602" name="Line 273"/>
          <p:cNvSpPr>
            <a:spLocks noChangeShapeType="1"/>
          </p:cNvSpPr>
          <p:nvPr/>
        </p:nvSpPr>
        <p:spPr bwMode="auto">
          <a:xfrm flipV="1">
            <a:off x="7515225" y="2586038"/>
            <a:ext cx="2005013" cy="4762"/>
          </a:xfrm>
          <a:prstGeom prst="line">
            <a:avLst/>
          </a:prstGeom>
          <a:noFill/>
          <a:ln w="57150">
            <a:solidFill>
              <a:srgbClr val="FFC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603" name="Freeform 239"/>
          <p:cNvSpPr>
            <a:spLocks/>
          </p:cNvSpPr>
          <p:nvPr/>
        </p:nvSpPr>
        <p:spPr bwMode="auto">
          <a:xfrm>
            <a:off x="9445625" y="2500313"/>
            <a:ext cx="231775" cy="168275"/>
          </a:xfrm>
          <a:custGeom>
            <a:avLst/>
            <a:gdLst>
              <a:gd name="T0" fmla="*/ 0 w 317"/>
              <a:gd name="T1" fmla="*/ 0 h 211"/>
              <a:gd name="T2" fmla="*/ 2147483647 w 317"/>
              <a:gd name="T3" fmla="*/ 2147483647 h 211"/>
              <a:gd name="T4" fmla="*/ 0 w 317"/>
              <a:gd name="T5" fmla="*/ 2147483647 h 211"/>
              <a:gd name="T6" fmla="*/ 0 w 317"/>
              <a:gd name="T7" fmla="*/ 0 h 211"/>
              <a:gd name="T8" fmla="*/ 0 60000 65536"/>
              <a:gd name="T9" fmla="*/ 0 60000 65536"/>
              <a:gd name="T10" fmla="*/ 0 60000 65536"/>
              <a:gd name="T11" fmla="*/ 0 60000 65536"/>
              <a:gd name="T12" fmla="*/ 0 w 317"/>
              <a:gd name="T13" fmla="*/ 0 h 211"/>
              <a:gd name="T14" fmla="*/ 317 w 317"/>
              <a:gd name="T15" fmla="*/ 211 h 211"/>
            </a:gdLst>
            <a:ahLst/>
            <a:cxnLst>
              <a:cxn ang="T8">
                <a:pos x="T0" y="T1"/>
              </a:cxn>
              <a:cxn ang="T9">
                <a:pos x="T2" y="T3"/>
              </a:cxn>
              <a:cxn ang="T10">
                <a:pos x="T4" y="T5"/>
              </a:cxn>
              <a:cxn ang="T11">
                <a:pos x="T6" y="T7"/>
              </a:cxn>
            </a:cxnLst>
            <a:rect l="T12" t="T13" r="T14" b="T15"/>
            <a:pathLst>
              <a:path w="317" h="211">
                <a:moveTo>
                  <a:pt x="0" y="0"/>
                </a:moveTo>
                <a:lnTo>
                  <a:pt x="317" y="106"/>
                </a:lnTo>
                <a:lnTo>
                  <a:pt x="0" y="211"/>
                </a:lnTo>
                <a:lnTo>
                  <a:pt x="0" y="0"/>
                </a:lnTo>
                <a:close/>
              </a:path>
            </a:pathLst>
          </a:custGeom>
          <a:solidFill>
            <a:srgbClr val="FFC000"/>
          </a:solidFill>
          <a:ln w="9525">
            <a:solidFill>
              <a:srgbClr val="FFC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604" name="Oval 330"/>
          <p:cNvSpPr>
            <a:spLocks noChangeArrowheads="1"/>
          </p:cNvSpPr>
          <p:nvPr/>
        </p:nvSpPr>
        <p:spPr bwMode="auto">
          <a:xfrm>
            <a:off x="4880992" y="3284984"/>
            <a:ext cx="360362" cy="360362"/>
          </a:xfrm>
          <a:prstGeom prst="ellipse">
            <a:avLst/>
          </a:prstGeom>
          <a:no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05" name="Oval 316"/>
          <p:cNvSpPr>
            <a:spLocks noChangeArrowheads="1"/>
          </p:cNvSpPr>
          <p:nvPr/>
        </p:nvSpPr>
        <p:spPr bwMode="auto">
          <a:xfrm>
            <a:off x="5385048" y="2708920"/>
            <a:ext cx="1906587" cy="387350"/>
          </a:xfrm>
          <a:prstGeom prst="ellipse">
            <a:avLst/>
          </a:prstGeom>
          <a:solidFill>
            <a:srgbClr val="FFFFFF"/>
          </a:solid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1F497D"/>
              </a:solidFill>
              <a:effectLst/>
              <a:uLnTx/>
              <a:uFillTx/>
            </a:endParaRPr>
          </a:p>
        </p:txBody>
      </p:sp>
      <p:sp>
        <p:nvSpPr>
          <p:cNvPr id="606" name="Text Box 317"/>
          <p:cNvSpPr txBox="1">
            <a:spLocks noChangeArrowheads="1"/>
          </p:cNvSpPr>
          <p:nvPr/>
        </p:nvSpPr>
        <p:spPr bwMode="auto">
          <a:xfrm>
            <a:off x="5385048" y="2780928"/>
            <a:ext cx="2327275" cy="276999"/>
          </a:xfrm>
          <a:prstGeom prst="rect">
            <a:avLst/>
          </a:prstGeom>
          <a:noFill/>
          <a:ln w="9525">
            <a:noFill/>
            <a:miter lim="800000"/>
            <a:headEnd/>
            <a:tailEnd/>
          </a:ln>
        </p:spPr>
        <p:txBody>
          <a:bodyPr>
            <a:spAutoFit/>
          </a:bodyPr>
          <a:lstStyle/>
          <a:p>
            <a:pPr marL="95250" indent="-95250">
              <a:spcBef>
                <a:spcPct val="0"/>
              </a:spcBef>
              <a:buFontTx/>
              <a:buChar char="•"/>
              <a:defRPr/>
            </a:pPr>
            <a:r>
              <a:rPr kumimoji="0" lang="en-GB" sz="1200" b="1" i="0" u="none" strike="noStrike" kern="0" cap="none" spc="0" normalizeH="0" baseline="0" noProof="0" dirty="0" smtClean="0">
                <a:ln>
                  <a:noFill/>
                </a:ln>
                <a:solidFill>
                  <a:srgbClr val="002569"/>
                </a:solidFill>
                <a:effectLst/>
                <a:uLnTx/>
                <a:uFillTx/>
                <a:latin typeface="Arial" charset="0"/>
              </a:rPr>
              <a:t>Met-9 drift to </a:t>
            </a:r>
            <a:r>
              <a:rPr lang="en-GB" sz="1200" b="1" kern="0" dirty="0" smtClean="0">
                <a:solidFill>
                  <a:srgbClr val="002569"/>
                </a:solidFill>
                <a:latin typeface="Arial" charset="0"/>
              </a:rPr>
              <a:t>3</a:t>
            </a:r>
            <a:r>
              <a:rPr lang="en-GB" sz="1200" b="1" kern="0" dirty="0" smtClean="0">
                <a:solidFill>
                  <a:srgbClr val="000080"/>
                </a:solidFill>
                <a:latin typeface="Arial" charset="0"/>
              </a:rPr>
              <a:t>.5ºE</a:t>
            </a:r>
            <a:endParaRPr kumimoji="0" lang="en-GB" sz="1200" b="1" i="0" u="none" strike="noStrike" kern="0" cap="none" spc="0" normalizeH="0" baseline="0" noProof="0" dirty="0" smtClean="0">
              <a:ln>
                <a:noFill/>
              </a:ln>
              <a:solidFill>
                <a:srgbClr val="002569"/>
              </a:solidFill>
              <a:effectLst/>
              <a:uLnTx/>
              <a:uFillTx/>
              <a:latin typeface="Arial" charset="0"/>
            </a:endParaRPr>
          </a:p>
        </p:txBody>
      </p:sp>
      <p:sp>
        <p:nvSpPr>
          <p:cNvPr id="607" name="Line 336"/>
          <p:cNvSpPr>
            <a:spLocks noChangeShapeType="1"/>
          </p:cNvSpPr>
          <p:nvPr/>
        </p:nvSpPr>
        <p:spPr bwMode="auto">
          <a:xfrm flipV="1">
            <a:off x="5169024" y="2996952"/>
            <a:ext cx="288031" cy="288032"/>
          </a:xfrm>
          <a:prstGeom prst="line">
            <a:avLst/>
          </a:prstGeom>
          <a:noFill/>
          <a:ln w="19050">
            <a:solidFill>
              <a:srgbClr val="002569"/>
            </a:solidFill>
            <a:round/>
            <a:headEnd type="triangle" w="med" len="me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608" name="Oval 335"/>
          <p:cNvSpPr>
            <a:spLocks noChangeArrowheads="1"/>
          </p:cNvSpPr>
          <p:nvPr/>
        </p:nvSpPr>
        <p:spPr bwMode="auto">
          <a:xfrm>
            <a:off x="7180263" y="1573213"/>
            <a:ext cx="193675" cy="204787"/>
          </a:xfrm>
          <a:prstGeom prst="ellipse">
            <a:avLst/>
          </a:prstGeom>
          <a:no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09" name="Oval 303"/>
          <p:cNvSpPr>
            <a:spLocks noChangeArrowheads="1"/>
          </p:cNvSpPr>
          <p:nvPr/>
        </p:nvSpPr>
        <p:spPr bwMode="auto">
          <a:xfrm>
            <a:off x="7661275" y="1371600"/>
            <a:ext cx="1584325" cy="288925"/>
          </a:xfrm>
          <a:prstGeom prst="ellipse">
            <a:avLst/>
          </a:prstGeom>
          <a:solidFill>
            <a:srgbClr val="FFFFFF"/>
          </a:solid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10" name="Text Box 304"/>
          <p:cNvSpPr txBox="1">
            <a:spLocks noChangeArrowheads="1"/>
          </p:cNvSpPr>
          <p:nvPr/>
        </p:nvSpPr>
        <p:spPr bwMode="auto">
          <a:xfrm>
            <a:off x="7653338" y="1379538"/>
            <a:ext cx="1655762" cy="277812"/>
          </a:xfrm>
          <a:prstGeom prst="rect">
            <a:avLst/>
          </a:prstGeom>
          <a:noFill/>
          <a:ln w="9525">
            <a:noFill/>
            <a:miter lim="800000"/>
            <a:headEnd/>
            <a:tailEnd/>
          </a:ln>
        </p:spPr>
        <p:txBody>
          <a:bodyPr>
            <a:spAutoFit/>
          </a:bodyPr>
          <a:lstStyle/>
          <a:p>
            <a:pPr marL="95250" marR="0" lvl="0" indent="-95250" defTabSz="914400" eaLnBrk="1" fontAlgn="auto" latinLnBrk="0" hangingPunct="1">
              <a:lnSpc>
                <a:spcPct val="100000"/>
              </a:lnSpc>
              <a:spcBef>
                <a:spcPts val="0"/>
              </a:spcBef>
              <a:spcAft>
                <a:spcPts val="0"/>
              </a:spcAft>
              <a:buClrTx/>
              <a:buSzTx/>
              <a:buFontTx/>
              <a:buChar char="•"/>
              <a:tabLst/>
              <a:defRPr/>
            </a:pPr>
            <a:r>
              <a:rPr kumimoji="0" lang="en-GB" sz="1200" b="1" i="0" u="none" strike="noStrike" kern="0" cap="none" spc="0" normalizeH="0" baseline="0" noProof="0" dirty="0" smtClean="0">
                <a:ln>
                  <a:noFill/>
                </a:ln>
                <a:solidFill>
                  <a:srgbClr val="002569"/>
                </a:solidFill>
                <a:effectLst/>
                <a:uLnTx/>
                <a:uFillTx/>
                <a:latin typeface="Arial" charset="0"/>
              </a:rPr>
              <a:t>Met-12 drift start</a:t>
            </a:r>
          </a:p>
        </p:txBody>
      </p:sp>
      <p:sp>
        <p:nvSpPr>
          <p:cNvPr id="611" name="Line 336"/>
          <p:cNvSpPr>
            <a:spLocks noChangeShapeType="1"/>
          </p:cNvSpPr>
          <p:nvPr/>
        </p:nvSpPr>
        <p:spPr bwMode="auto">
          <a:xfrm flipV="1">
            <a:off x="7350125" y="1565275"/>
            <a:ext cx="323850" cy="130175"/>
          </a:xfrm>
          <a:prstGeom prst="line">
            <a:avLst/>
          </a:prstGeom>
          <a:noFill/>
          <a:ln w="19050">
            <a:solidFill>
              <a:srgbClr val="002569"/>
            </a:solidFill>
            <a:round/>
            <a:headEnd type="triangle" w="med" len="me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612" name="Oval 297"/>
          <p:cNvSpPr>
            <a:spLocks noChangeArrowheads="1"/>
          </p:cNvSpPr>
          <p:nvPr/>
        </p:nvSpPr>
        <p:spPr bwMode="auto">
          <a:xfrm>
            <a:off x="7196138" y="2425700"/>
            <a:ext cx="395287" cy="414338"/>
          </a:xfrm>
          <a:prstGeom prst="ellipse">
            <a:avLst/>
          </a:prstGeom>
          <a:no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613" name="Oval 299"/>
          <p:cNvSpPr>
            <a:spLocks noChangeArrowheads="1"/>
          </p:cNvSpPr>
          <p:nvPr/>
        </p:nvSpPr>
        <p:spPr bwMode="auto">
          <a:xfrm>
            <a:off x="5241032" y="2060848"/>
            <a:ext cx="1944687" cy="432048"/>
          </a:xfrm>
          <a:prstGeom prst="ellipse">
            <a:avLst/>
          </a:prstGeom>
          <a:solidFill>
            <a:srgbClr val="FFFFFF"/>
          </a:solid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14" name="Text Box 313"/>
          <p:cNvSpPr txBox="1">
            <a:spLocks noChangeArrowheads="1"/>
          </p:cNvSpPr>
          <p:nvPr/>
        </p:nvSpPr>
        <p:spPr bwMode="auto">
          <a:xfrm>
            <a:off x="5308600" y="2054225"/>
            <a:ext cx="2160588" cy="274638"/>
          </a:xfrm>
          <a:prstGeom prst="rect">
            <a:avLst/>
          </a:prstGeom>
          <a:noFill/>
          <a:ln w="9525">
            <a:noFill/>
            <a:miter lim="800000"/>
            <a:headEnd/>
            <a:tailEnd/>
          </a:ln>
        </p:spPr>
        <p:txBody>
          <a:bodyPr>
            <a:spAutoFit/>
          </a:bodyPr>
          <a:lstStyle/>
          <a:p>
            <a:pPr marL="95250" marR="0" lvl="0" indent="-95250" defTabSz="914400" eaLnBrk="1" fontAlgn="auto" latinLnBrk="0" hangingPunct="1">
              <a:lnSpc>
                <a:spcPct val="100000"/>
              </a:lnSpc>
              <a:spcBef>
                <a:spcPts val="0"/>
              </a:spcBef>
              <a:spcAft>
                <a:spcPts val="0"/>
              </a:spcAft>
              <a:buClrTx/>
              <a:buSzTx/>
              <a:buFontTx/>
              <a:buChar char="•"/>
              <a:tabLst/>
              <a:defRPr/>
            </a:pPr>
            <a:r>
              <a:rPr kumimoji="0" lang="en-GB" sz="1200" b="1" i="0" u="none" strike="noStrike" kern="0" cap="none" spc="0" normalizeH="0" baseline="0" noProof="0" dirty="0" smtClean="0">
                <a:ln>
                  <a:noFill/>
                </a:ln>
                <a:solidFill>
                  <a:srgbClr val="002569"/>
                </a:solidFill>
                <a:effectLst/>
                <a:uLnTx/>
                <a:uFillTx/>
                <a:latin typeface="Arial" charset="0"/>
              </a:rPr>
              <a:t>Met-12 drift stop</a:t>
            </a:r>
          </a:p>
        </p:txBody>
      </p:sp>
      <p:sp>
        <p:nvSpPr>
          <p:cNvPr id="615" name="Text Box 313"/>
          <p:cNvSpPr txBox="1">
            <a:spLocks noChangeArrowheads="1"/>
          </p:cNvSpPr>
          <p:nvPr/>
        </p:nvSpPr>
        <p:spPr bwMode="auto">
          <a:xfrm>
            <a:off x="5314950" y="2224088"/>
            <a:ext cx="2160588" cy="274637"/>
          </a:xfrm>
          <a:prstGeom prst="rect">
            <a:avLst/>
          </a:prstGeom>
          <a:noFill/>
          <a:ln w="9525">
            <a:noFill/>
            <a:miter lim="800000"/>
            <a:headEnd/>
            <a:tailEnd/>
          </a:ln>
        </p:spPr>
        <p:txBody>
          <a:bodyPr>
            <a:spAutoFit/>
          </a:bodyPr>
          <a:lstStyle/>
          <a:p>
            <a:pPr marL="95250" marR="0" lvl="0" indent="-95250" defTabSz="914400" eaLnBrk="1" fontAlgn="auto" latinLnBrk="0" hangingPunct="1">
              <a:lnSpc>
                <a:spcPct val="100000"/>
              </a:lnSpc>
              <a:spcBef>
                <a:spcPts val="0"/>
              </a:spcBef>
              <a:spcAft>
                <a:spcPts val="0"/>
              </a:spcAft>
              <a:buClrTx/>
              <a:buSzTx/>
              <a:buFontTx/>
              <a:buChar char="•"/>
              <a:tabLst/>
              <a:defRPr/>
            </a:pPr>
            <a:r>
              <a:rPr kumimoji="0" lang="en-GB" sz="1200" b="1" i="0" u="none" strike="noStrike" kern="0" cap="none" spc="0" normalizeH="0" baseline="0" noProof="0" dirty="0" smtClean="0">
                <a:ln>
                  <a:noFill/>
                </a:ln>
                <a:solidFill>
                  <a:srgbClr val="002569"/>
                </a:solidFill>
                <a:effectLst/>
                <a:uLnTx/>
                <a:uFillTx/>
                <a:latin typeface="Arial" charset="0"/>
              </a:rPr>
              <a:t>Met-11 drift start</a:t>
            </a:r>
          </a:p>
        </p:txBody>
      </p:sp>
      <p:sp>
        <p:nvSpPr>
          <p:cNvPr id="616" name="Line 298"/>
          <p:cNvSpPr>
            <a:spLocks noChangeShapeType="1"/>
          </p:cNvSpPr>
          <p:nvPr/>
        </p:nvSpPr>
        <p:spPr bwMode="auto">
          <a:xfrm flipH="1" flipV="1">
            <a:off x="7145338" y="2316163"/>
            <a:ext cx="158750" cy="141287"/>
          </a:xfrm>
          <a:prstGeom prst="line">
            <a:avLst/>
          </a:prstGeom>
          <a:noFill/>
          <a:ln w="19050">
            <a:solidFill>
              <a:srgbClr val="002569"/>
            </a:solidFill>
            <a:round/>
            <a:headEnd type="triangle" w="med" len="me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617" name="Oval 312"/>
          <p:cNvSpPr>
            <a:spLocks noChangeArrowheads="1"/>
          </p:cNvSpPr>
          <p:nvPr/>
        </p:nvSpPr>
        <p:spPr bwMode="auto">
          <a:xfrm>
            <a:off x="6177136" y="3533747"/>
            <a:ext cx="2655068" cy="527760"/>
          </a:xfrm>
          <a:prstGeom prst="ellipse">
            <a:avLst/>
          </a:prstGeom>
          <a:solidFill>
            <a:srgbClr val="FFFFFF"/>
          </a:solid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18" name="Oval 297"/>
          <p:cNvSpPr>
            <a:spLocks noChangeArrowheads="1"/>
          </p:cNvSpPr>
          <p:nvPr/>
        </p:nvSpPr>
        <p:spPr bwMode="auto">
          <a:xfrm>
            <a:off x="7767638" y="2476500"/>
            <a:ext cx="588962" cy="792163"/>
          </a:xfrm>
          <a:prstGeom prst="ellipse">
            <a:avLst/>
          </a:prstGeom>
          <a:no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19" name="Text Box 313"/>
          <p:cNvSpPr txBox="1">
            <a:spLocks noChangeArrowheads="1"/>
          </p:cNvSpPr>
          <p:nvPr/>
        </p:nvSpPr>
        <p:spPr bwMode="auto">
          <a:xfrm>
            <a:off x="6319314" y="3588927"/>
            <a:ext cx="2516147" cy="461665"/>
          </a:xfrm>
          <a:prstGeom prst="rect">
            <a:avLst/>
          </a:prstGeom>
          <a:noFill/>
          <a:ln w="9525">
            <a:noFill/>
            <a:miter lim="800000"/>
            <a:headEnd/>
            <a:tailEnd/>
          </a:ln>
        </p:spPr>
        <p:txBody>
          <a:bodyPr wrap="square">
            <a:spAutoFit/>
          </a:bodyPr>
          <a:lstStyle/>
          <a:p>
            <a:pPr marL="95250" marR="0" lvl="0" indent="-95250" defTabSz="914400" eaLnBrk="1" fontAlgn="auto" latinLnBrk="0" hangingPunct="1">
              <a:lnSpc>
                <a:spcPct val="100000"/>
              </a:lnSpc>
              <a:spcBef>
                <a:spcPct val="0"/>
              </a:spcBef>
              <a:buClrTx/>
              <a:buSzTx/>
              <a:buFontTx/>
              <a:buChar char="•"/>
              <a:tabLst/>
              <a:defRPr/>
            </a:pPr>
            <a:r>
              <a:rPr kumimoji="0" lang="en-GB" sz="1200" b="1" i="0" u="none" strike="noStrike" kern="0" cap="none" spc="0" normalizeH="0" baseline="0" noProof="0" dirty="0" smtClean="0">
                <a:ln>
                  <a:noFill/>
                </a:ln>
                <a:solidFill>
                  <a:srgbClr val="002569"/>
                </a:solidFill>
                <a:effectLst/>
                <a:uLnTx/>
                <a:uFillTx/>
                <a:latin typeface="Arial" charset="0"/>
              </a:rPr>
              <a:t>Met-12 in parallel</a:t>
            </a:r>
            <a:r>
              <a:rPr kumimoji="0" lang="en-GB" sz="1200" b="1" i="0" u="none" strike="noStrike" kern="0" cap="none" spc="0" normalizeH="0" noProof="0" dirty="0" smtClean="0">
                <a:ln>
                  <a:noFill/>
                </a:ln>
                <a:solidFill>
                  <a:srgbClr val="002569"/>
                </a:solidFill>
                <a:effectLst/>
                <a:uLnTx/>
                <a:uFillTx/>
                <a:latin typeface="Arial" charset="0"/>
              </a:rPr>
              <a:t> to </a:t>
            </a:r>
            <a:r>
              <a:rPr kumimoji="0" lang="en-GB" sz="1200" b="1" i="0" u="none" strike="noStrike" kern="0" cap="none" spc="0" normalizeH="0" baseline="0" noProof="0" dirty="0" smtClean="0">
                <a:ln>
                  <a:noFill/>
                </a:ln>
                <a:solidFill>
                  <a:srgbClr val="002569"/>
                </a:solidFill>
                <a:effectLst/>
                <a:uLnTx/>
                <a:uFillTx/>
                <a:latin typeface="Arial" charset="0"/>
              </a:rPr>
              <a:t>Met-11</a:t>
            </a:r>
          </a:p>
          <a:p>
            <a:pPr marL="95250" marR="0" lvl="0" indent="-95250" defTabSz="914400" eaLnBrk="1" fontAlgn="auto" latinLnBrk="0" hangingPunct="1">
              <a:lnSpc>
                <a:spcPct val="100000"/>
              </a:lnSpc>
              <a:spcBef>
                <a:spcPct val="0"/>
              </a:spcBef>
              <a:buClrTx/>
              <a:buSzTx/>
              <a:buFontTx/>
              <a:buChar char="•"/>
              <a:tabLst/>
              <a:defRPr/>
            </a:pPr>
            <a:r>
              <a:rPr kumimoji="0" lang="en-GB" sz="1200" b="1" i="0" u="none" strike="noStrike" kern="0" cap="none" spc="0" normalizeH="0" baseline="0" noProof="0" dirty="0" smtClean="0">
                <a:ln>
                  <a:noFill/>
                </a:ln>
                <a:solidFill>
                  <a:srgbClr val="002569"/>
                </a:solidFill>
                <a:effectLst/>
                <a:uLnTx/>
                <a:uFillTx/>
                <a:latin typeface="Arial" charset="0"/>
              </a:rPr>
              <a:t>Met-10 RSS and </a:t>
            </a:r>
            <a:r>
              <a:rPr lang="en-GB" sz="1200" b="1" kern="0" dirty="0" smtClean="0">
                <a:solidFill>
                  <a:srgbClr val="002569"/>
                </a:solidFill>
                <a:latin typeface="Arial" charset="0"/>
              </a:rPr>
              <a:t>Met-9 backup</a:t>
            </a:r>
            <a:endParaRPr kumimoji="0" lang="en-GB" sz="1200" b="1" i="0" u="none" strike="noStrike" kern="0" cap="none" spc="0" normalizeH="0" baseline="0" noProof="0" dirty="0" smtClean="0">
              <a:ln>
                <a:noFill/>
              </a:ln>
              <a:solidFill>
                <a:srgbClr val="002569"/>
              </a:solidFill>
              <a:effectLst/>
              <a:uLnTx/>
              <a:uFillTx/>
              <a:latin typeface="Arial" charset="0"/>
            </a:endParaRPr>
          </a:p>
        </p:txBody>
      </p:sp>
      <p:sp>
        <p:nvSpPr>
          <p:cNvPr id="620" name="Line 323"/>
          <p:cNvSpPr>
            <a:spLocks noChangeShapeType="1"/>
          </p:cNvSpPr>
          <p:nvPr/>
        </p:nvSpPr>
        <p:spPr bwMode="auto">
          <a:xfrm flipH="1">
            <a:off x="7799388" y="3216275"/>
            <a:ext cx="152400" cy="369888"/>
          </a:xfrm>
          <a:prstGeom prst="line">
            <a:avLst/>
          </a:prstGeom>
          <a:noFill/>
          <a:ln w="19050">
            <a:solidFill>
              <a:srgbClr val="002569"/>
            </a:solidFill>
            <a:round/>
            <a:headEnd type="triangle" w="med" len="me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621" name="Rectangle 238"/>
          <p:cNvSpPr>
            <a:spLocks noChangeArrowheads="1"/>
          </p:cNvSpPr>
          <p:nvPr/>
        </p:nvSpPr>
        <p:spPr bwMode="auto">
          <a:xfrm>
            <a:off x="8141543" y="2148607"/>
            <a:ext cx="1512887" cy="152400"/>
          </a:xfrm>
          <a:prstGeom prst="rect">
            <a:avLst/>
          </a:prstGeom>
          <a:solidFill>
            <a:srgbClr val="00B050"/>
          </a:solidFill>
          <a:ln w="9525">
            <a:solidFill>
              <a:srgbClr val="00B050"/>
            </a:solidFill>
            <a:miter lim="800000"/>
            <a:headEnd/>
            <a:tailEnd/>
          </a:ln>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ysClr val="window" lastClr="FFFFFF"/>
                </a:solidFill>
                <a:effectLst/>
                <a:uLnTx/>
                <a:uFillTx/>
                <a:latin typeface="Arial" charset="0"/>
              </a:rPr>
              <a:t> MTG-S1 Commissioning</a:t>
            </a:r>
            <a:endParaRPr kumimoji="0" lang="en-GB" sz="1000" b="1" i="0" u="none" strike="noStrike" kern="0" cap="none" spc="0" normalizeH="0" baseline="0" noProof="0" dirty="0" smtClean="0">
              <a:ln>
                <a:noFill/>
              </a:ln>
              <a:solidFill>
                <a:sysClr val="window" lastClr="FFFFFF"/>
              </a:solidFill>
              <a:effectLst/>
              <a:uLnTx/>
              <a:uFillTx/>
            </a:endParaRPr>
          </a:p>
        </p:txBody>
      </p:sp>
      <p:sp>
        <p:nvSpPr>
          <p:cNvPr id="622" name="Oval 275"/>
          <p:cNvSpPr>
            <a:spLocks noChangeArrowheads="1"/>
          </p:cNvSpPr>
          <p:nvPr/>
        </p:nvSpPr>
        <p:spPr bwMode="auto">
          <a:xfrm>
            <a:off x="8913440" y="2348880"/>
            <a:ext cx="146050" cy="146050"/>
          </a:xfrm>
          <a:prstGeom prst="ellipse">
            <a:avLst/>
          </a:prstGeom>
          <a:no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23" name="Oval 316"/>
          <p:cNvSpPr>
            <a:spLocks noChangeArrowheads="1"/>
          </p:cNvSpPr>
          <p:nvPr/>
        </p:nvSpPr>
        <p:spPr bwMode="auto">
          <a:xfrm>
            <a:off x="7443788" y="1754188"/>
            <a:ext cx="1439862" cy="287337"/>
          </a:xfrm>
          <a:prstGeom prst="ellipse">
            <a:avLst/>
          </a:prstGeom>
          <a:solidFill>
            <a:srgbClr val="FFFFFF"/>
          </a:solidFill>
          <a:ln w="19050">
            <a:solidFill>
              <a:srgbClr val="00256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24" name="Text Box 296"/>
          <p:cNvSpPr txBox="1">
            <a:spLocks noChangeArrowheads="1"/>
          </p:cNvSpPr>
          <p:nvPr/>
        </p:nvSpPr>
        <p:spPr bwMode="auto">
          <a:xfrm>
            <a:off x="7397750" y="1770063"/>
            <a:ext cx="1582738" cy="277812"/>
          </a:xfrm>
          <a:prstGeom prst="rect">
            <a:avLst/>
          </a:prstGeom>
          <a:noFill/>
          <a:ln w="9525">
            <a:noFill/>
            <a:miter lim="800000"/>
            <a:headEnd/>
            <a:tailEnd/>
          </a:ln>
        </p:spPr>
        <p:txBody>
          <a:bodyPr>
            <a:spAutoFit/>
          </a:bodyPr>
          <a:lstStyle/>
          <a:p>
            <a:pPr marL="95250" marR="0" lvl="0" indent="-95250" defTabSz="914400" eaLnBrk="1" fontAlgn="auto" latinLnBrk="0" hangingPunct="1">
              <a:lnSpc>
                <a:spcPct val="100000"/>
              </a:lnSpc>
              <a:spcBef>
                <a:spcPts val="0"/>
              </a:spcBef>
              <a:spcAft>
                <a:spcPts val="0"/>
              </a:spcAft>
              <a:buClrTx/>
              <a:buSzTx/>
              <a:buFontTx/>
              <a:buChar char="•"/>
              <a:tabLst/>
              <a:defRPr/>
            </a:pPr>
            <a:r>
              <a:rPr kumimoji="0" lang="en-GB" sz="1200" b="1" i="0" u="none" strike="noStrike" kern="0" cap="none" spc="0" normalizeH="0" baseline="0" noProof="0" dirty="0" smtClean="0">
                <a:ln>
                  <a:noFill/>
                </a:ln>
                <a:solidFill>
                  <a:srgbClr val="002569"/>
                </a:solidFill>
                <a:effectLst/>
                <a:uLnTx/>
                <a:uFillTx/>
                <a:latin typeface="Arial" charset="0"/>
              </a:rPr>
              <a:t>MTG-S1  Launch</a:t>
            </a:r>
          </a:p>
        </p:txBody>
      </p:sp>
      <p:sp>
        <p:nvSpPr>
          <p:cNvPr id="625" name="Line 268"/>
          <p:cNvSpPr>
            <a:spLocks noChangeShapeType="1"/>
          </p:cNvSpPr>
          <p:nvPr/>
        </p:nvSpPr>
        <p:spPr bwMode="auto">
          <a:xfrm flipH="1" flipV="1">
            <a:off x="7617295" y="1988839"/>
            <a:ext cx="1299071" cy="441325"/>
          </a:xfrm>
          <a:prstGeom prst="line">
            <a:avLst/>
          </a:prstGeom>
          <a:noFill/>
          <a:ln w="19050">
            <a:solidFill>
              <a:srgbClr val="002569"/>
            </a:solidFill>
            <a:round/>
            <a:headEnd type="triangle" w="med" len="me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626" name="TextBox 492"/>
          <p:cNvSpPr txBox="1">
            <a:spLocks noChangeArrowheads="1"/>
          </p:cNvSpPr>
          <p:nvPr/>
        </p:nvSpPr>
        <p:spPr bwMode="auto">
          <a:xfrm>
            <a:off x="2936776" y="5445224"/>
            <a:ext cx="4752528" cy="528350"/>
          </a:xfrm>
          <a:prstGeom prst="rect">
            <a:avLst/>
          </a:prstGeom>
          <a:noFill/>
          <a:ln w="9525">
            <a:noFill/>
            <a:miter lim="800000"/>
            <a:headEnd/>
            <a:tailEnd/>
          </a:ln>
        </p:spPr>
        <p:txBody>
          <a:bodyPr wrap="square">
            <a:spAutoFit/>
          </a:bodyPr>
          <a:lstStyle/>
          <a:p>
            <a:pPr marL="342900" marR="0" lvl="0" indent="-342900" defTabSz="914400" eaLnBrk="1" fontAlgn="auto" latinLnBrk="0" hangingPunct="1">
              <a:lnSpc>
                <a:spcPts val="1680"/>
              </a:lnSpc>
              <a:spcBef>
                <a:spcPct val="0"/>
              </a:spcBef>
              <a:spcAft>
                <a:spcPts val="0"/>
              </a:spcAft>
              <a:buClrTx/>
              <a:buSzTx/>
              <a:buFontTx/>
              <a:buAutoNum type="arabicParenR"/>
              <a:tabLst/>
              <a:defRPr/>
            </a:pPr>
            <a:r>
              <a:rPr kumimoji="0" lang="en-GB" sz="1400" b="0" i="0" u="none" strike="noStrike" kern="0" cap="none" spc="0" normalizeH="0" baseline="0" noProof="0" dirty="0" smtClean="0">
                <a:ln>
                  <a:noFill/>
                </a:ln>
                <a:solidFill>
                  <a:srgbClr val="000000"/>
                </a:solidFill>
                <a:effectLst/>
                <a:uLnTx/>
                <a:uFillTx/>
              </a:rPr>
              <a:t>MSG operations for IODC (or other) is TBD by Council</a:t>
            </a:r>
          </a:p>
          <a:p>
            <a:pPr marL="342900" marR="0" lvl="0" indent="-342900" defTabSz="914400" eaLnBrk="1" fontAlgn="auto" latinLnBrk="0" hangingPunct="1">
              <a:lnSpc>
                <a:spcPts val="1680"/>
              </a:lnSpc>
              <a:spcBef>
                <a:spcPct val="0"/>
              </a:spcBef>
              <a:spcAft>
                <a:spcPts val="0"/>
              </a:spcAft>
              <a:buClrTx/>
              <a:buSzTx/>
              <a:buFontTx/>
              <a:buAutoNum type="arabicParenR"/>
              <a:tabLst/>
              <a:defRPr/>
            </a:pPr>
            <a:r>
              <a:rPr kumimoji="0" lang="en-GB" sz="1400" b="0" i="0" u="none" strike="noStrike" kern="0" cap="none" spc="0" normalizeH="0" baseline="0" noProof="0" dirty="0" smtClean="0">
                <a:ln>
                  <a:noFill/>
                </a:ln>
                <a:solidFill>
                  <a:srgbClr val="000000"/>
                </a:solidFill>
                <a:effectLst/>
                <a:uLnTx/>
                <a:uFillTx/>
              </a:rPr>
              <a:t>Duration of MSG-4 in orbit storage is TBD by Council</a:t>
            </a:r>
          </a:p>
        </p:txBody>
      </p:sp>
      <p:sp>
        <p:nvSpPr>
          <p:cNvPr id="627" name="Rectangle 294"/>
          <p:cNvSpPr>
            <a:spLocks noChangeArrowheads="1"/>
          </p:cNvSpPr>
          <p:nvPr/>
        </p:nvSpPr>
        <p:spPr bwMode="auto">
          <a:xfrm>
            <a:off x="8841432" y="2636912"/>
            <a:ext cx="566737" cy="215900"/>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FFC000"/>
                </a:solidFill>
                <a:effectLst/>
                <a:uLnTx/>
                <a:uFillTx/>
                <a:latin typeface="Arial" charset="0"/>
              </a:rPr>
              <a:t>Met-12</a:t>
            </a:r>
            <a:endParaRPr kumimoji="0" lang="en-GB" sz="1400" b="1" i="0" u="none" strike="noStrike" kern="0" cap="none" spc="0" normalizeH="0" baseline="0" noProof="0" dirty="0" smtClean="0">
              <a:ln>
                <a:noFill/>
              </a:ln>
              <a:solidFill>
                <a:srgbClr val="FFC000"/>
              </a:solidFill>
              <a:effectLst/>
              <a:uLnTx/>
              <a:uFillTx/>
            </a:endParaRPr>
          </a:p>
        </p:txBody>
      </p:sp>
      <p:sp>
        <p:nvSpPr>
          <p:cNvPr id="628" name="Rectangle 10"/>
          <p:cNvSpPr>
            <a:spLocks noChangeArrowheads="1"/>
          </p:cNvSpPr>
          <p:nvPr/>
        </p:nvSpPr>
        <p:spPr bwMode="auto">
          <a:xfrm>
            <a:off x="792601" y="2613025"/>
            <a:ext cx="565861" cy="215444"/>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0099FF"/>
                </a:solidFill>
                <a:effectLst/>
                <a:uLnTx/>
                <a:uFillTx/>
                <a:latin typeface="Arial" charset="0"/>
              </a:rPr>
              <a:t>Met-10</a:t>
            </a:r>
            <a:endParaRPr kumimoji="0" lang="en-GB" sz="1400" b="1" i="0" u="none" strike="noStrike" kern="0" cap="none" spc="0" normalizeH="0" baseline="0" noProof="0" dirty="0" smtClean="0">
              <a:ln>
                <a:noFill/>
              </a:ln>
              <a:solidFill>
                <a:srgbClr val="0099FF"/>
              </a:solidFill>
              <a:effectLst/>
              <a:uLnTx/>
              <a:uFillTx/>
            </a:endParaRPr>
          </a:p>
        </p:txBody>
      </p:sp>
      <p:sp>
        <p:nvSpPr>
          <p:cNvPr id="629" name="Rectangle 127"/>
          <p:cNvSpPr>
            <a:spLocks noChangeArrowheads="1"/>
          </p:cNvSpPr>
          <p:nvPr/>
        </p:nvSpPr>
        <p:spPr bwMode="auto">
          <a:xfrm>
            <a:off x="8501583" y="1140495"/>
            <a:ext cx="1118896" cy="92333"/>
          </a:xfrm>
          <a:prstGeom prst="rect">
            <a:avLst/>
          </a:prstGeom>
          <a:noFill/>
          <a:ln w="9525">
            <a:noFill/>
            <a:miter lim="800000"/>
            <a:headEnd/>
            <a:tailEnd/>
          </a:ln>
        </p:spPr>
        <p:txBody>
          <a:bodyPr wrap="none" lIns="0" tIns="0" rIns="0" bIns="0">
            <a:sp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GB" sz="600" b="0" i="0" u="none" strike="noStrike" kern="0" cap="none" spc="0" normalizeH="0" baseline="0" noProof="0" dirty="0" smtClean="0">
                <a:ln>
                  <a:noFill/>
                </a:ln>
                <a:solidFill>
                  <a:srgbClr val="000000"/>
                </a:solidFill>
                <a:effectLst/>
                <a:uLnTx/>
                <a:uFillTx/>
                <a:latin typeface="Arial" charset="0"/>
              </a:rPr>
              <a:t>J  F  M  A  M  J  </a:t>
            </a:r>
            <a:r>
              <a:rPr kumimoji="0" lang="en-GB" sz="600" b="0" i="0" u="none" strike="noStrike" kern="0" cap="none" spc="0" normalizeH="0" baseline="0" noProof="0" dirty="0" err="1" smtClean="0">
                <a:ln>
                  <a:noFill/>
                </a:ln>
                <a:solidFill>
                  <a:srgbClr val="000000"/>
                </a:solidFill>
                <a:effectLst/>
                <a:uLnTx/>
                <a:uFillTx/>
                <a:latin typeface="Arial" charset="0"/>
              </a:rPr>
              <a:t>J</a:t>
            </a:r>
            <a:r>
              <a:rPr kumimoji="0" lang="en-GB" sz="600" b="0" i="0" u="none" strike="noStrike" kern="0" cap="none" spc="0" normalizeH="0" baseline="0" noProof="0" dirty="0" smtClean="0">
                <a:ln>
                  <a:noFill/>
                </a:ln>
                <a:solidFill>
                  <a:srgbClr val="000000"/>
                </a:solidFill>
                <a:effectLst/>
                <a:uLnTx/>
                <a:uFillTx/>
                <a:latin typeface="Arial" charset="0"/>
              </a:rPr>
              <a:t>  A   S  O  N  D</a:t>
            </a:r>
            <a:endParaRPr kumimoji="0" lang="en-GB" sz="600" b="0" i="0" u="none" strike="noStrike" kern="0" cap="none" spc="0" normalizeH="0" baseline="0" noProof="0" dirty="0" smtClean="0">
              <a:ln>
                <a:noFill/>
              </a:ln>
              <a:solidFill>
                <a:srgbClr val="000000"/>
              </a:solidFill>
              <a:effectLst/>
              <a:uLnTx/>
              <a:uFillTx/>
            </a:endParaRPr>
          </a:p>
        </p:txBody>
      </p:sp>
      <p:sp>
        <p:nvSpPr>
          <p:cNvPr id="630" name="Freeform 239"/>
          <p:cNvSpPr>
            <a:spLocks/>
          </p:cNvSpPr>
          <p:nvPr/>
        </p:nvSpPr>
        <p:spPr bwMode="auto">
          <a:xfrm>
            <a:off x="9437687" y="2364631"/>
            <a:ext cx="231775" cy="168275"/>
          </a:xfrm>
          <a:custGeom>
            <a:avLst/>
            <a:gdLst>
              <a:gd name="T0" fmla="*/ 0 w 317"/>
              <a:gd name="T1" fmla="*/ 0 h 211"/>
              <a:gd name="T2" fmla="*/ 2147483647 w 317"/>
              <a:gd name="T3" fmla="*/ 2147483647 h 211"/>
              <a:gd name="T4" fmla="*/ 0 w 317"/>
              <a:gd name="T5" fmla="*/ 2147483647 h 211"/>
              <a:gd name="T6" fmla="*/ 0 w 317"/>
              <a:gd name="T7" fmla="*/ 0 h 211"/>
              <a:gd name="T8" fmla="*/ 0 60000 65536"/>
              <a:gd name="T9" fmla="*/ 0 60000 65536"/>
              <a:gd name="T10" fmla="*/ 0 60000 65536"/>
              <a:gd name="T11" fmla="*/ 0 60000 65536"/>
              <a:gd name="T12" fmla="*/ 0 w 317"/>
              <a:gd name="T13" fmla="*/ 0 h 211"/>
              <a:gd name="T14" fmla="*/ 317 w 317"/>
              <a:gd name="T15" fmla="*/ 211 h 211"/>
            </a:gdLst>
            <a:ahLst/>
            <a:cxnLst>
              <a:cxn ang="T8">
                <a:pos x="T0" y="T1"/>
              </a:cxn>
              <a:cxn ang="T9">
                <a:pos x="T2" y="T3"/>
              </a:cxn>
              <a:cxn ang="T10">
                <a:pos x="T4" y="T5"/>
              </a:cxn>
              <a:cxn ang="T11">
                <a:pos x="T6" y="T7"/>
              </a:cxn>
            </a:cxnLst>
            <a:rect l="T12" t="T13" r="T14" b="T15"/>
            <a:pathLst>
              <a:path w="317" h="211">
                <a:moveTo>
                  <a:pt x="0" y="0"/>
                </a:moveTo>
                <a:lnTo>
                  <a:pt x="317" y="106"/>
                </a:lnTo>
                <a:lnTo>
                  <a:pt x="0" y="211"/>
                </a:lnTo>
                <a:lnTo>
                  <a:pt x="0" y="0"/>
                </a:lnTo>
                <a:close/>
              </a:path>
            </a:pathLst>
          </a:custGeom>
          <a:solidFill>
            <a:srgbClr val="00B050"/>
          </a:solidFill>
          <a:ln w="9525">
            <a:solidFill>
              <a:srgbClr val="00B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631" name="Line 273"/>
          <p:cNvSpPr>
            <a:spLocks noChangeShapeType="1"/>
          </p:cNvSpPr>
          <p:nvPr/>
        </p:nvSpPr>
        <p:spPr bwMode="auto">
          <a:xfrm>
            <a:off x="8985447" y="2420888"/>
            <a:ext cx="524247" cy="15751"/>
          </a:xfrm>
          <a:prstGeom prst="line">
            <a:avLst/>
          </a:prstGeom>
          <a:noFill/>
          <a:ln w="57150">
            <a:solidFill>
              <a:srgbClr val="00B05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632" name="Rectangle 127"/>
          <p:cNvSpPr>
            <a:spLocks noChangeArrowheads="1"/>
          </p:cNvSpPr>
          <p:nvPr/>
        </p:nvSpPr>
        <p:spPr bwMode="auto">
          <a:xfrm>
            <a:off x="8501583" y="6109047"/>
            <a:ext cx="1118896" cy="92333"/>
          </a:xfrm>
          <a:prstGeom prst="rect">
            <a:avLst/>
          </a:prstGeom>
          <a:noFill/>
          <a:ln w="9525">
            <a:noFill/>
            <a:miter lim="800000"/>
            <a:headEnd/>
            <a:tailEnd/>
          </a:ln>
        </p:spPr>
        <p:txBody>
          <a:bodyPr wrap="none" lIns="0" tIns="0" rIns="0" bIns="0">
            <a:sp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GB" sz="600" b="0" i="0" u="none" strike="noStrike" kern="0" cap="none" spc="0" normalizeH="0" baseline="0" noProof="0" dirty="0" smtClean="0">
                <a:ln>
                  <a:noFill/>
                </a:ln>
                <a:solidFill>
                  <a:srgbClr val="000000"/>
                </a:solidFill>
                <a:effectLst/>
                <a:uLnTx/>
                <a:uFillTx/>
                <a:latin typeface="Arial" charset="0"/>
              </a:rPr>
              <a:t>J  F  M  A  M  J  </a:t>
            </a:r>
            <a:r>
              <a:rPr kumimoji="0" lang="en-GB" sz="600" b="0" i="0" u="none" strike="noStrike" kern="0" cap="none" spc="0" normalizeH="0" baseline="0" noProof="0" dirty="0" err="1" smtClean="0">
                <a:ln>
                  <a:noFill/>
                </a:ln>
                <a:solidFill>
                  <a:srgbClr val="000000"/>
                </a:solidFill>
                <a:effectLst/>
                <a:uLnTx/>
                <a:uFillTx/>
                <a:latin typeface="Arial" charset="0"/>
              </a:rPr>
              <a:t>J</a:t>
            </a:r>
            <a:r>
              <a:rPr kumimoji="0" lang="en-GB" sz="600" b="0" i="0" u="none" strike="noStrike" kern="0" cap="none" spc="0" normalizeH="0" baseline="0" noProof="0" dirty="0" smtClean="0">
                <a:ln>
                  <a:noFill/>
                </a:ln>
                <a:solidFill>
                  <a:srgbClr val="000000"/>
                </a:solidFill>
                <a:effectLst/>
                <a:uLnTx/>
                <a:uFillTx/>
                <a:latin typeface="Arial" charset="0"/>
              </a:rPr>
              <a:t>  A   S  O  N  D</a:t>
            </a:r>
            <a:endParaRPr kumimoji="0" lang="en-GB" sz="600" b="0" i="0" u="none" strike="noStrike" kern="0" cap="none" spc="0" normalizeH="0" baseline="0" noProof="0" dirty="0" smtClean="0">
              <a:ln>
                <a:noFill/>
              </a:ln>
              <a:solidFill>
                <a:srgbClr val="000000"/>
              </a:solidFill>
              <a:effectLst/>
              <a:uLnTx/>
              <a:uFillTx/>
            </a:endParaRPr>
          </a:p>
        </p:txBody>
      </p:sp>
      <p:sp>
        <p:nvSpPr>
          <p:cNvPr id="633" name="Arc 288"/>
          <p:cNvSpPr>
            <a:spLocks/>
          </p:cNvSpPr>
          <p:nvPr/>
        </p:nvSpPr>
        <p:spPr bwMode="auto">
          <a:xfrm rot="476160" flipH="1">
            <a:off x="5000249" y="3165124"/>
            <a:ext cx="368300" cy="264739"/>
          </a:xfrm>
          <a:custGeom>
            <a:avLst/>
            <a:gdLst>
              <a:gd name="T0" fmla="*/ 0 w 21286"/>
              <a:gd name="T1" fmla="*/ 0 h 21598"/>
              <a:gd name="T2" fmla="*/ 0 w 21286"/>
              <a:gd name="T3" fmla="*/ 0 h 21598"/>
              <a:gd name="T4" fmla="*/ 0 w 21286"/>
              <a:gd name="T5" fmla="*/ 0 h 21598"/>
              <a:gd name="T6" fmla="*/ 0 60000 65536"/>
              <a:gd name="T7" fmla="*/ 0 60000 65536"/>
              <a:gd name="T8" fmla="*/ 0 60000 65536"/>
              <a:gd name="T9" fmla="*/ 0 w 21286"/>
              <a:gd name="T10" fmla="*/ 0 h 21598"/>
              <a:gd name="T11" fmla="*/ 21286 w 21286"/>
              <a:gd name="T12" fmla="*/ 21598 h 21598"/>
            </a:gdLst>
            <a:ahLst/>
            <a:cxnLst>
              <a:cxn ang="T6">
                <a:pos x="T0" y="T1"/>
              </a:cxn>
              <a:cxn ang="T7">
                <a:pos x="T2" y="T3"/>
              </a:cxn>
              <a:cxn ang="T8">
                <a:pos x="T4" y="T5"/>
              </a:cxn>
            </a:cxnLst>
            <a:rect l="T9" t="T10" r="T11" b="T12"/>
            <a:pathLst>
              <a:path w="21286" h="21598" fill="none" extrusionOk="0">
                <a:moveTo>
                  <a:pt x="297" y="0"/>
                </a:moveTo>
                <a:cubicBezTo>
                  <a:pt x="10698" y="143"/>
                  <a:pt x="19519" y="7679"/>
                  <a:pt x="21286" y="17929"/>
                </a:cubicBezTo>
              </a:path>
              <a:path w="21286" h="21598" stroke="0" extrusionOk="0">
                <a:moveTo>
                  <a:pt x="297" y="0"/>
                </a:moveTo>
                <a:cubicBezTo>
                  <a:pt x="10698" y="143"/>
                  <a:pt x="19519" y="7679"/>
                  <a:pt x="21286" y="17929"/>
                </a:cubicBezTo>
                <a:lnTo>
                  <a:pt x="0" y="21598"/>
                </a:lnTo>
                <a:close/>
              </a:path>
            </a:pathLst>
          </a:custGeom>
          <a:noFill/>
          <a:ln w="57150" cmpd="dbl">
            <a:solidFill>
              <a:srgbClr val="FF33CC"/>
            </a:solidFill>
            <a:prstDash val="sysDot"/>
            <a:round/>
            <a:headEnd/>
            <a:tailEnd/>
          </a:ln>
        </p:spPr>
        <p:txBody>
          <a:bodyPr wrap="none" anchor="ctr"/>
          <a:lstStyle/>
          <a:p>
            <a:pPr marL="0" marR="0" lvl="0" indent="0" defTabSz="914400" eaLnBrk="0" fontAlgn="base" latinLnBrk="0" hangingPunct="0">
              <a:lnSpc>
                <a:spcPct val="100000"/>
              </a:lnSpc>
              <a:spcBef>
                <a:spcPct val="50000"/>
              </a:spcBef>
              <a:spcAft>
                <a:spcPct val="0"/>
              </a:spcAft>
              <a:buClrTx/>
              <a:buSzTx/>
              <a:buFontTx/>
              <a:buNone/>
              <a:tabLst/>
              <a:defRPr/>
            </a:pPr>
            <a:endParaRPr kumimoji="0" lang="en-GB" sz="900" b="1" i="0" u="none" strike="noStrike" kern="0" cap="none" spc="0" normalizeH="0" baseline="0" noProof="0" smtClean="0">
              <a:ln>
                <a:noFill/>
              </a:ln>
              <a:solidFill>
                <a:srgbClr val="FFFFFF"/>
              </a:solidFill>
              <a:effectLst/>
              <a:uLnTx/>
              <a:uFillTx/>
            </a:endParaRPr>
          </a:p>
        </p:txBody>
      </p:sp>
      <p:sp>
        <p:nvSpPr>
          <p:cNvPr id="634" name="Arc 287"/>
          <p:cNvSpPr>
            <a:spLocks/>
          </p:cNvSpPr>
          <p:nvPr/>
        </p:nvSpPr>
        <p:spPr bwMode="auto">
          <a:xfrm rot="11030544" flipH="1">
            <a:off x="4816471" y="3291427"/>
            <a:ext cx="200025" cy="230187"/>
          </a:xfrm>
          <a:custGeom>
            <a:avLst/>
            <a:gdLst>
              <a:gd name="T0" fmla="*/ 0 w 21286"/>
              <a:gd name="T1" fmla="*/ 0 h 21600"/>
              <a:gd name="T2" fmla="*/ 0 w 21286"/>
              <a:gd name="T3" fmla="*/ 0 h 21600"/>
              <a:gd name="T4" fmla="*/ 0 w 21286"/>
              <a:gd name="T5" fmla="*/ 0 h 21600"/>
              <a:gd name="T6" fmla="*/ 0 60000 65536"/>
              <a:gd name="T7" fmla="*/ 0 60000 65536"/>
              <a:gd name="T8" fmla="*/ 0 60000 65536"/>
              <a:gd name="T9" fmla="*/ 0 w 21286"/>
              <a:gd name="T10" fmla="*/ 0 h 21600"/>
              <a:gd name="T11" fmla="*/ 21286 w 21286"/>
              <a:gd name="T12" fmla="*/ 21600 h 21600"/>
            </a:gdLst>
            <a:ahLst/>
            <a:cxnLst>
              <a:cxn ang="T6">
                <a:pos x="T0" y="T1"/>
              </a:cxn>
              <a:cxn ang="T7">
                <a:pos x="T2" y="T3"/>
              </a:cxn>
              <a:cxn ang="T8">
                <a:pos x="T4" y="T5"/>
              </a:cxn>
            </a:cxnLst>
            <a:rect l="T9" t="T10" r="T11" b="T12"/>
            <a:pathLst>
              <a:path w="21286" h="21600" fill="none" extrusionOk="0">
                <a:moveTo>
                  <a:pt x="-1" y="0"/>
                </a:moveTo>
                <a:cubicBezTo>
                  <a:pt x="10514" y="0"/>
                  <a:pt x="19500" y="7570"/>
                  <a:pt x="21286" y="17931"/>
                </a:cubicBezTo>
              </a:path>
              <a:path w="21286" h="21600" stroke="0" extrusionOk="0">
                <a:moveTo>
                  <a:pt x="-1" y="0"/>
                </a:moveTo>
                <a:cubicBezTo>
                  <a:pt x="10514" y="0"/>
                  <a:pt x="19500" y="7570"/>
                  <a:pt x="21286" y="17931"/>
                </a:cubicBezTo>
                <a:lnTo>
                  <a:pt x="0" y="21600"/>
                </a:lnTo>
                <a:close/>
              </a:path>
            </a:pathLst>
          </a:custGeom>
          <a:noFill/>
          <a:ln w="57150" cmpd="dbl">
            <a:solidFill>
              <a:srgbClr val="FF33CC"/>
            </a:solidFill>
            <a:prstDash val="sysDot"/>
            <a:round/>
            <a:headEnd/>
            <a:tailEnd/>
          </a:ln>
        </p:spPr>
        <p:txBody>
          <a:bodyPr wrap="none" anchor="ctr"/>
          <a:lstStyle/>
          <a:p>
            <a:pPr marL="0" marR="0" lvl="0" indent="0" defTabSz="914400" eaLnBrk="0" fontAlgn="base" latinLnBrk="0" hangingPunct="0">
              <a:lnSpc>
                <a:spcPct val="100000"/>
              </a:lnSpc>
              <a:spcBef>
                <a:spcPct val="50000"/>
              </a:spcBef>
              <a:spcAft>
                <a:spcPct val="0"/>
              </a:spcAft>
              <a:buClrTx/>
              <a:buSzTx/>
              <a:buFontTx/>
              <a:buNone/>
              <a:tabLst/>
              <a:defRPr/>
            </a:pPr>
            <a:endParaRPr kumimoji="0" lang="en-GB" sz="900" b="1" i="0" u="none" strike="noStrike" kern="0" cap="none" spc="0" normalizeH="0" baseline="0" noProof="0" smtClean="0">
              <a:ln>
                <a:noFill/>
              </a:ln>
              <a:solidFill>
                <a:srgbClr val="FFFFFF"/>
              </a:solidFill>
              <a:effectLst/>
              <a:uLnTx/>
              <a:uFillTx/>
            </a:endParaRPr>
          </a:p>
        </p:txBody>
      </p:sp>
      <p:sp>
        <p:nvSpPr>
          <p:cNvPr id="635" name="Freeform 125"/>
          <p:cNvSpPr>
            <a:spLocks/>
          </p:cNvSpPr>
          <p:nvPr/>
        </p:nvSpPr>
        <p:spPr bwMode="auto">
          <a:xfrm>
            <a:off x="9417496" y="3068960"/>
            <a:ext cx="231775" cy="168275"/>
          </a:xfrm>
          <a:custGeom>
            <a:avLst/>
            <a:gdLst>
              <a:gd name="T0" fmla="*/ 0 w 317"/>
              <a:gd name="T1" fmla="*/ 0 h 211"/>
              <a:gd name="T2" fmla="*/ 2147483647 w 317"/>
              <a:gd name="T3" fmla="*/ 2147483647 h 211"/>
              <a:gd name="T4" fmla="*/ 0 w 317"/>
              <a:gd name="T5" fmla="*/ 2147483647 h 211"/>
              <a:gd name="T6" fmla="*/ 0 w 317"/>
              <a:gd name="T7" fmla="*/ 0 h 211"/>
              <a:gd name="T8" fmla="*/ 0 60000 65536"/>
              <a:gd name="T9" fmla="*/ 0 60000 65536"/>
              <a:gd name="T10" fmla="*/ 0 60000 65536"/>
              <a:gd name="T11" fmla="*/ 0 60000 65536"/>
              <a:gd name="T12" fmla="*/ 0 w 317"/>
              <a:gd name="T13" fmla="*/ 0 h 211"/>
              <a:gd name="T14" fmla="*/ 317 w 317"/>
              <a:gd name="T15" fmla="*/ 211 h 211"/>
            </a:gdLst>
            <a:ahLst/>
            <a:cxnLst>
              <a:cxn ang="T8">
                <a:pos x="T0" y="T1"/>
              </a:cxn>
              <a:cxn ang="T9">
                <a:pos x="T2" y="T3"/>
              </a:cxn>
              <a:cxn ang="T10">
                <a:pos x="T4" y="T5"/>
              </a:cxn>
              <a:cxn ang="T11">
                <a:pos x="T6" y="T7"/>
              </a:cxn>
            </a:cxnLst>
            <a:rect l="T12" t="T13" r="T14" b="T15"/>
            <a:pathLst>
              <a:path w="317" h="211">
                <a:moveTo>
                  <a:pt x="0" y="0"/>
                </a:moveTo>
                <a:lnTo>
                  <a:pt x="317" y="106"/>
                </a:lnTo>
                <a:lnTo>
                  <a:pt x="0" y="211"/>
                </a:lnTo>
                <a:lnTo>
                  <a:pt x="0" y="0"/>
                </a:lnTo>
                <a:close/>
              </a:path>
            </a:pathLst>
          </a:custGeom>
          <a:solidFill>
            <a:srgbClr val="FF33CC"/>
          </a:solidFill>
          <a:ln w="9525" cmpd="dbl">
            <a:solidFill>
              <a:srgbClr val="FF33CC"/>
            </a:solidFill>
            <a:prstDash val="sysDot"/>
            <a:round/>
            <a:headEnd/>
            <a:tailEnd/>
          </a:ln>
        </p:spPr>
        <p:txBody>
          <a:bodyPr/>
          <a:lstStyle/>
          <a:p>
            <a:pPr marL="0" marR="0" lvl="0" indent="0" defTabSz="914400" eaLnBrk="0" fontAlgn="base" latinLnBrk="0" hangingPunct="0">
              <a:lnSpc>
                <a:spcPct val="100000"/>
              </a:lnSpc>
              <a:spcBef>
                <a:spcPct val="50000"/>
              </a:spcBef>
              <a:spcAft>
                <a:spcPct val="0"/>
              </a:spcAft>
              <a:buClrTx/>
              <a:buSzTx/>
              <a:buFontTx/>
              <a:buNone/>
              <a:tabLst/>
              <a:defRPr/>
            </a:pPr>
            <a:endParaRPr kumimoji="0" lang="en-GB" sz="900" b="1" i="0" u="none" strike="noStrike" kern="0" cap="none" spc="0" normalizeH="0" baseline="0" noProof="0" smtClean="0">
              <a:ln>
                <a:noFill/>
              </a:ln>
              <a:solidFill>
                <a:srgbClr val="FFFFFF"/>
              </a:solidFill>
              <a:effectLst/>
              <a:uLnTx/>
              <a:uFillTx/>
            </a:endParaRPr>
          </a:p>
        </p:txBody>
      </p:sp>
      <p:sp>
        <p:nvSpPr>
          <p:cNvPr id="636" name="Rectangle 39"/>
          <p:cNvSpPr>
            <a:spLocks noChangeArrowheads="1"/>
          </p:cNvSpPr>
          <p:nvPr/>
        </p:nvSpPr>
        <p:spPr bwMode="auto">
          <a:xfrm>
            <a:off x="35261" y="3969525"/>
            <a:ext cx="272512" cy="153888"/>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kern="0" dirty="0" smtClean="0">
                <a:solidFill>
                  <a:srgbClr val="FF0000"/>
                </a:solidFill>
                <a:latin typeface="Arial" charset="0"/>
              </a:rPr>
              <a:t>40</a:t>
            </a:r>
            <a:r>
              <a:rPr kumimoji="0" lang="en-GB" sz="1000" i="0" u="none" strike="noStrike" kern="0" cap="none" spc="0" normalizeH="0" baseline="0" noProof="0" dirty="0" smtClean="0">
                <a:ln>
                  <a:noFill/>
                </a:ln>
                <a:solidFill>
                  <a:srgbClr val="FF0000"/>
                </a:solidFill>
                <a:effectLst/>
                <a:uLnTx/>
                <a:uFillTx/>
                <a:latin typeface="Arial" charset="0"/>
              </a:rPr>
              <a:t>ºE</a:t>
            </a:r>
            <a:endParaRPr kumimoji="0" lang="en-GB" sz="1000" i="0" u="none" strike="noStrike" kern="0" cap="none" spc="0" normalizeH="0" baseline="0" noProof="0" dirty="0" smtClean="0">
              <a:ln>
                <a:noFill/>
              </a:ln>
              <a:solidFill>
                <a:srgbClr val="FF0000"/>
              </a:solidFill>
              <a:effectLst/>
              <a:uLnTx/>
              <a:uFillTx/>
            </a:endParaRPr>
          </a:p>
        </p:txBody>
      </p:sp>
      <p:sp>
        <p:nvSpPr>
          <p:cNvPr id="637" name="Freeform 263"/>
          <p:cNvSpPr>
            <a:spLocks noEditPoints="1"/>
          </p:cNvSpPr>
          <p:nvPr/>
        </p:nvSpPr>
        <p:spPr bwMode="auto">
          <a:xfrm>
            <a:off x="537638" y="4092362"/>
            <a:ext cx="9072557" cy="7938"/>
          </a:xfrm>
          <a:custGeom>
            <a:avLst/>
            <a:gdLst>
              <a:gd name="T0" fmla="*/ 2147483647 w 9988"/>
              <a:gd name="T1" fmla="*/ 0 h 12"/>
              <a:gd name="T2" fmla="*/ 2147483647 w 9988"/>
              <a:gd name="T3" fmla="*/ 2147483647 h 12"/>
              <a:gd name="T4" fmla="*/ 2147483647 w 9988"/>
              <a:gd name="T5" fmla="*/ 2147483647 h 12"/>
              <a:gd name="T6" fmla="*/ 2147483647 w 9988"/>
              <a:gd name="T7" fmla="*/ 2147483647 h 12"/>
              <a:gd name="T8" fmla="*/ 2147483647 w 9988"/>
              <a:gd name="T9" fmla="*/ 2147483647 h 12"/>
              <a:gd name="T10" fmla="*/ 2147483647 w 9988"/>
              <a:gd name="T11" fmla="*/ 0 h 12"/>
              <a:gd name="T12" fmla="*/ 2147483647 w 9988"/>
              <a:gd name="T13" fmla="*/ 0 h 12"/>
              <a:gd name="T14" fmla="*/ 2147483647 w 9988"/>
              <a:gd name="T15" fmla="*/ 2147483647 h 12"/>
              <a:gd name="T16" fmla="*/ 2147483647 w 9988"/>
              <a:gd name="T17" fmla="*/ 2147483647 h 12"/>
              <a:gd name="T18" fmla="*/ 2147483647 w 9988"/>
              <a:gd name="T19" fmla="*/ 2147483647 h 12"/>
              <a:gd name="T20" fmla="*/ 2147483647 w 9988"/>
              <a:gd name="T21" fmla="*/ 2147483647 h 12"/>
              <a:gd name="T22" fmla="*/ 2147483647 w 9988"/>
              <a:gd name="T23" fmla="*/ 2147483647 h 12"/>
              <a:gd name="T24" fmla="*/ 2147483647 w 9988"/>
              <a:gd name="T25" fmla="*/ 0 h 12"/>
              <a:gd name="T26" fmla="*/ 2147483647 w 9988"/>
              <a:gd name="T27" fmla="*/ 0 h 12"/>
              <a:gd name="T28" fmla="*/ 2147483647 w 9988"/>
              <a:gd name="T29" fmla="*/ 2147483647 h 12"/>
              <a:gd name="T30" fmla="*/ 2147483647 w 9988"/>
              <a:gd name="T31" fmla="*/ 2147483647 h 12"/>
              <a:gd name="T32" fmla="*/ 2147483647 w 9988"/>
              <a:gd name="T33" fmla="*/ 2147483647 h 12"/>
              <a:gd name="T34" fmla="*/ 2147483647 w 9988"/>
              <a:gd name="T35" fmla="*/ 2147483647 h 12"/>
              <a:gd name="T36" fmla="*/ 2147483647 w 9988"/>
              <a:gd name="T37" fmla="*/ 2147483647 h 12"/>
              <a:gd name="T38" fmla="*/ 2147483647 w 9988"/>
              <a:gd name="T39" fmla="*/ 0 h 12"/>
              <a:gd name="T40" fmla="*/ 2147483647 w 9988"/>
              <a:gd name="T41" fmla="*/ 0 h 12"/>
              <a:gd name="T42" fmla="*/ 2147483647 w 9988"/>
              <a:gd name="T43" fmla="*/ 2147483647 h 12"/>
              <a:gd name="T44" fmla="*/ 2147483647 w 9988"/>
              <a:gd name="T45" fmla="*/ 2147483647 h 12"/>
              <a:gd name="T46" fmla="*/ 2147483647 w 9988"/>
              <a:gd name="T47" fmla="*/ 2147483647 h 12"/>
              <a:gd name="T48" fmla="*/ 2147483647 w 9988"/>
              <a:gd name="T49" fmla="*/ 2147483647 h 12"/>
              <a:gd name="T50" fmla="*/ 2147483647 w 9988"/>
              <a:gd name="T51" fmla="*/ 0 h 12"/>
              <a:gd name="T52" fmla="*/ 2147483647 w 9988"/>
              <a:gd name="T53" fmla="*/ 0 h 12"/>
              <a:gd name="T54" fmla="*/ 2147483647 w 9988"/>
              <a:gd name="T55" fmla="*/ 2147483647 h 12"/>
              <a:gd name="T56" fmla="*/ 2147483647 w 9988"/>
              <a:gd name="T57" fmla="*/ 2147483647 h 12"/>
              <a:gd name="T58" fmla="*/ 2147483647 w 9988"/>
              <a:gd name="T59" fmla="*/ 2147483647 h 12"/>
              <a:gd name="T60" fmla="*/ 2147483647 w 9988"/>
              <a:gd name="T61" fmla="*/ 2147483647 h 12"/>
              <a:gd name="T62" fmla="*/ 2147483647 w 9988"/>
              <a:gd name="T63" fmla="*/ 2147483647 h 12"/>
              <a:gd name="T64" fmla="*/ 2147483647 w 9988"/>
              <a:gd name="T65" fmla="*/ 0 h 12"/>
              <a:gd name="T66" fmla="*/ 2147483647 w 9988"/>
              <a:gd name="T67" fmla="*/ 0 h 12"/>
              <a:gd name="T68" fmla="*/ 2147483647 w 9988"/>
              <a:gd name="T69" fmla="*/ 2147483647 h 12"/>
              <a:gd name="T70" fmla="*/ 2147483647 w 9988"/>
              <a:gd name="T71" fmla="*/ 2147483647 h 12"/>
              <a:gd name="T72" fmla="*/ 2147483647 w 9988"/>
              <a:gd name="T73" fmla="*/ 2147483647 h 12"/>
              <a:gd name="T74" fmla="*/ 2147483647 w 9988"/>
              <a:gd name="T75" fmla="*/ 2147483647 h 12"/>
              <a:gd name="T76" fmla="*/ 2147483647 w 9988"/>
              <a:gd name="T77" fmla="*/ 2147483647 h 12"/>
              <a:gd name="T78" fmla="*/ 2147483647 w 9988"/>
              <a:gd name="T79" fmla="*/ 0 h 12"/>
              <a:gd name="T80" fmla="*/ 2147483647 w 9988"/>
              <a:gd name="T81" fmla="*/ 0 h 12"/>
              <a:gd name="T82" fmla="*/ 2147483647 w 9988"/>
              <a:gd name="T83" fmla="*/ 2147483647 h 12"/>
              <a:gd name="T84" fmla="*/ 2147483647 w 9988"/>
              <a:gd name="T85" fmla="*/ 2147483647 h 12"/>
              <a:gd name="T86" fmla="*/ 2147483647 w 9988"/>
              <a:gd name="T87" fmla="*/ 2147483647 h 12"/>
              <a:gd name="T88" fmla="*/ 2147483647 w 9988"/>
              <a:gd name="T89" fmla="*/ 2147483647 h 12"/>
              <a:gd name="T90" fmla="*/ 2147483647 w 9988"/>
              <a:gd name="T91" fmla="*/ 0 h 12"/>
              <a:gd name="T92" fmla="*/ 2147483647 w 9988"/>
              <a:gd name="T93" fmla="*/ 0 h 12"/>
              <a:gd name="T94" fmla="*/ 2147483647 w 9988"/>
              <a:gd name="T95" fmla="*/ 2147483647 h 12"/>
              <a:gd name="T96" fmla="*/ 2147483647 w 9988"/>
              <a:gd name="T97" fmla="*/ 2147483647 h 12"/>
              <a:gd name="T98" fmla="*/ 2147483647 w 9988"/>
              <a:gd name="T99" fmla="*/ 2147483647 h 12"/>
              <a:gd name="T100" fmla="*/ 2147483647 w 9988"/>
              <a:gd name="T101" fmla="*/ 2147483647 h 12"/>
              <a:gd name="T102" fmla="*/ 2147483647 w 9988"/>
              <a:gd name="T103" fmla="*/ 2147483647 h 12"/>
              <a:gd name="T104" fmla="*/ 2147483647 w 9988"/>
              <a:gd name="T105" fmla="*/ 0 h 12"/>
              <a:gd name="T106" fmla="*/ 2147483647 w 9988"/>
              <a:gd name="T107" fmla="*/ 0 h 12"/>
              <a:gd name="T108" fmla="*/ 2147483647 w 9988"/>
              <a:gd name="T109" fmla="*/ 2147483647 h 12"/>
              <a:gd name="T110" fmla="*/ 2147483647 w 9988"/>
              <a:gd name="T111" fmla="*/ 2147483647 h 12"/>
              <a:gd name="T112" fmla="*/ 2147483647 w 9988"/>
              <a:gd name="T113" fmla="*/ 2147483647 h 12"/>
              <a:gd name="T114" fmla="*/ 2147483647 w 9988"/>
              <a:gd name="T115" fmla="*/ 2147483647 h 12"/>
              <a:gd name="T116" fmla="*/ 2147483647 w 9988"/>
              <a:gd name="T117" fmla="*/ 2147483647 h 12"/>
              <a:gd name="T118" fmla="*/ 2147483647 w 9988"/>
              <a:gd name="T119" fmla="*/ 0 h 12"/>
              <a:gd name="T120" fmla="*/ 2147483647 w 9988"/>
              <a:gd name="T121" fmla="*/ 0 h 12"/>
              <a:gd name="T122" fmla="*/ 2147483647 w 9988"/>
              <a:gd name="T123" fmla="*/ 2147483647 h 12"/>
              <a:gd name="T124" fmla="*/ 2147483647 w 9988"/>
              <a:gd name="T125" fmla="*/ 2147483647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88"/>
              <a:gd name="T190" fmla="*/ 0 h 12"/>
              <a:gd name="T191" fmla="*/ 9988 w 9988"/>
              <a:gd name="T192" fmla="*/ 12 h 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88" h="12">
                <a:moveTo>
                  <a:pt x="6" y="0"/>
                </a:moveTo>
                <a:lnTo>
                  <a:pt x="87" y="0"/>
                </a:lnTo>
                <a:lnTo>
                  <a:pt x="88" y="0"/>
                </a:lnTo>
                <a:lnTo>
                  <a:pt x="90" y="1"/>
                </a:lnTo>
                <a:lnTo>
                  <a:pt x="92" y="4"/>
                </a:lnTo>
                <a:lnTo>
                  <a:pt x="92" y="6"/>
                </a:lnTo>
                <a:lnTo>
                  <a:pt x="92" y="8"/>
                </a:lnTo>
                <a:lnTo>
                  <a:pt x="90" y="10"/>
                </a:lnTo>
                <a:lnTo>
                  <a:pt x="88" y="11"/>
                </a:lnTo>
                <a:lnTo>
                  <a:pt x="87" y="12"/>
                </a:lnTo>
                <a:lnTo>
                  <a:pt x="6" y="12"/>
                </a:lnTo>
                <a:lnTo>
                  <a:pt x="4" y="11"/>
                </a:lnTo>
                <a:lnTo>
                  <a:pt x="1" y="10"/>
                </a:lnTo>
                <a:lnTo>
                  <a:pt x="0" y="8"/>
                </a:lnTo>
                <a:lnTo>
                  <a:pt x="0" y="6"/>
                </a:lnTo>
                <a:lnTo>
                  <a:pt x="0" y="4"/>
                </a:lnTo>
                <a:lnTo>
                  <a:pt x="1" y="1"/>
                </a:lnTo>
                <a:lnTo>
                  <a:pt x="4" y="0"/>
                </a:lnTo>
                <a:lnTo>
                  <a:pt x="6" y="0"/>
                </a:lnTo>
                <a:close/>
                <a:moveTo>
                  <a:pt x="143" y="0"/>
                </a:moveTo>
                <a:lnTo>
                  <a:pt x="224" y="0"/>
                </a:lnTo>
                <a:lnTo>
                  <a:pt x="227" y="0"/>
                </a:lnTo>
                <a:lnTo>
                  <a:pt x="229" y="1"/>
                </a:lnTo>
                <a:lnTo>
                  <a:pt x="230" y="4"/>
                </a:lnTo>
                <a:lnTo>
                  <a:pt x="230" y="6"/>
                </a:lnTo>
                <a:lnTo>
                  <a:pt x="230" y="8"/>
                </a:lnTo>
                <a:lnTo>
                  <a:pt x="229" y="10"/>
                </a:lnTo>
                <a:lnTo>
                  <a:pt x="227" y="11"/>
                </a:lnTo>
                <a:lnTo>
                  <a:pt x="224" y="12"/>
                </a:lnTo>
                <a:lnTo>
                  <a:pt x="143" y="12"/>
                </a:lnTo>
                <a:lnTo>
                  <a:pt x="141" y="11"/>
                </a:lnTo>
                <a:lnTo>
                  <a:pt x="140" y="10"/>
                </a:lnTo>
                <a:lnTo>
                  <a:pt x="139" y="8"/>
                </a:lnTo>
                <a:lnTo>
                  <a:pt x="139" y="6"/>
                </a:lnTo>
                <a:lnTo>
                  <a:pt x="139" y="4"/>
                </a:lnTo>
                <a:lnTo>
                  <a:pt x="140" y="1"/>
                </a:lnTo>
                <a:lnTo>
                  <a:pt x="141" y="0"/>
                </a:lnTo>
                <a:lnTo>
                  <a:pt x="143" y="0"/>
                </a:lnTo>
                <a:close/>
                <a:moveTo>
                  <a:pt x="282" y="0"/>
                </a:moveTo>
                <a:lnTo>
                  <a:pt x="363" y="0"/>
                </a:lnTo>
                <a:lnTo>
                  <a:pt x="365" y="0"/>
                </a:lnTo>
                <a:lnTo>
                  <a:pt x="366" y="1"/>
                </a:lnTo>
                <a:lnTo>
                  <a:pt x="367" y="4"/>
                </a:lnTo>
                <a:lnTo>
                  <a:pt x="369" y="6"/>
                </a:lnTo>
                <a:lnTo>
                  <a:pt x="367" y="8"/>
                </a:lnTo>
                <a:lnTo>
                  <a:pt x="366" y="10"/>
                </a:lnTo>
                <a:lnTo>
                  <a:pt x="365" y="11"/>
                </a:lnTo>
                <a:lnTo>
                  <a:pt x="363" y="12"/>
                </a:lnTo>
                <a:lnTo>
                  <a:pt x="282" y="12"/>
                </a:lnTo>
                <a:lnTo>
                  <a:pt x="280" y="11"/>
                </a:lnTo>
                <a:lnTo>
                  <a:pt x="278" y="10"/>
                </a:lnTo>
                <a:lnTo>
                  <a:pt x="276" y="8"/>
                </a:lnTo>
                <a:lnTo>
                  <a:pt x="276" y="6"/>
                </a:lnTo>
                <a:lnTo>
                  <a:pt x="276" y="4"/>
                </a:lnTo>
                <a:lnTo>
                  <a:pt x="278" y="1"/>
                </a:lnTo>
                <a:lnTo>
                  <a:pt x="280" y="0"/>
                </a:lnTo>
                <a:lnTo>
                  <a:pt x="282" y="0"/>
                </a:lnTo>
                <a:close/>
                <a:moveTo>
                  <a:pt x="420" y="0"/>
                </a:moveTo>
                <a:lnTo>
                  <a:pt x="501" y="0"/>
                </a:lnTo>
                <a:lnTo>
                  <a:pt x="502" y="0"/>
                </a:lnTo>
                <a:lnTo>
                  <a:pt x="505" y="1"/>
                </a:lnTo>
                <a:lnTo>
                  <a:pt x="506" y="4"/>
                </a:lnTo>
                <a:lnTo>
                  <a:pt x="507" y="6"/>
                </a:lnTo>
                <a:lnTo>
                  <a:pt x="506" y="8"/>
                </a:lnTo>
                <a:lnTo>
                  <a:pt x="505" y="10"/>
                </a:lnTo>
                <a:lnTo>
                  <a:pt x="502" y="11"/>
                </a:lnTo>
                <a:lnTo>
                  <a:pt x="501" y="12"/>
                </a:lnTo>
                <a:lnTo>
                  <a:pt x="420" y="12"/>
                </a:lnTo>
                <a:lnTo>
                  <a:pt x="418" y="11"/>
                </a:lnTo>
                <a:lnTo>
                  <a:pt x="416" y="10"/>
                </a:lnTo>
                <a:lnTo>
                  <a:pt x="414" y="8"/>
                </a:lnTo>
                <a:lnTo>
                  <a:pt x="414" y="6"/>
                </a:lnTo>
                <a:lnTo>
                  <a:pt x="414" y="4"/>
                </a:lnTo>
                <a:lnTo>
                  <a:pt x="416" y="1"/>
                </a:lnTo>
                <a:lnTo>
                  <a:pt x="418" y="0"/>
                </a:lnTo>
                <a:lnTo>
                  <a:pt x="420" y="0"/>
                </a:lnTo>
                <a:close/>
                <a:moveTo>
                  <a:pt x="559" y="0"/>
                </a:moveTo>
                <a:lnTo>
                  <a:pt x="640" y="0"/>
                </a:lnTo>
                <a:lnTo>
                  <a:pt x="641" y="0"/>
                </a:lnTo>
                <a:lnTo>
                  <a:pt x="643" y="1"/>
                </a:lnTo>
                <a:lnTo>
                  <a:pt x="644" y="4"/>
                </a:lnTo>
                <a:lnTo>
                  <a:pt x="644" y="6"/>
                </a:lnTo>
                <a:lnTo>
                  <a:pt x="644" y="8"/>
                </a:lnTo>
                <a:lnTo>
                  <a:pt x="643" y="10"/>
                </a:lnTo>
                <a:lnTo>
                  <a:pt x="641" y="11"/>
                </a:lnTo>
                <a:lnTo>
                  <a:pt x="640" y="12"/>
                </a:lnTo>
                <a:lnTo>
                  <a:pt x="559" y="12"/>
                </a:lnTo>
                <a:lnTo>
                  <a:pt x="557" y="11"/>
                </a:lnTo>
                <a:lnTo>
                  <a:pt x="554" y="10"/>
                </a:lnTo>
                <a:lnTo>
                  <a:pt x="553" y="8"/>
                </a:lnTo>
                <a:lnTo>
                  <a:pt x="553" y="6"/>
                </a:lnTo>
                <a:lnTo>
                  <a:pt x="553" y="4"/>
                </a:lnTo>
                <a:lnTo>
                  <a:pt x="554" y="1"/>
                </a:lnTo>
                <a:lnTo>
                  <a:pt x="557" y="0"/>
                </a:lnTo>
                <a:lnTo>
                  <a:pt x="559" y="0"/>
                </a:lnTo>
                <a:close/>
                <a:moveTo>
                  <a:pt x="696" y="0"/>
                </a:moveTo>
                <a:lnTo>
                  <a:pt x="777" y="0"/>
                </a:lnTo>
                <a:lnTo>
                  <a:pt x="779" y="0"/>
                </a:lnTo>
                <a:lnTo>
                  <a:pt x="781" y="1"/>
                </a:lnTo>
                <a:lnTo>
                  <a:pt x="783" y="4"/>
                </a:lnTo>
                <a:lnTo>
                  <a:pt x="783" y="6"/>
                </a:lnTo>
                <a:lnTo>
                  <a:pt x="783" y="8"/>
                </a:lnTo>
                <a:lnTo>
                  <a:pt x="781" y="10"/>
                </a:lnTo>
                <a:lnTo>
                  <a:pt x="779" y="11"/>
                </a:lnTo>
                <a:lnTo>
                  <a:pt x="777" y="12"/>
                </a:lnTo>
                <a:lnTo>
                  <a:pt x="696" y="12"/>
                </a:lnTo>
                <a:lnTo>
                  <a:pt x="694" y="11"/>
                </a:lnTo>
                <a:lnTo>
                  <a:pt x="693" y="10"/>
                </a:lnTo>
                <a:lnTo>
                  <a:pt x="691" y="8"/>
                </a:lnTo>
                <a:lnTo>
                  <a:pt x="691" y="6"/>
                </a:lnTo>
                <a:lnTo>
                  <a:pt x="691" y="4"/>
                </a:lnTo>
                <a:lnTo>
                  <a:pt x="693" y="1"/>
                </a:lnTo>
                <a:lnTo>
                  <a:pt x="694" y="0"/>
                </a:lnTo>
                <a:lnTo>
                  <a:pt x="696" y="0"/>
                </a:lnTo>
                <a:close/>
                <a:moveTo>
                  <a:pt x="835" y="0"/>
                </a:moveTo>
                <a:lnTo>
                  <a:pt x="916" y="0"/>
                </a:lnTo>
                <a:lnTo>
                  <a:pt x="918" y="0"/>
                </a:lnTo>
                <a:lnTo>
                  <a:pt x="919" y="1"/>
                </a:lnTo>
                <a:lnTo>
                  <a:pt x="920" y="4"/>
                </a:lnTo>
                <a:lnTo>
                  <a:pt x="922" y="6"/>
                </a:lnTo>
                <a:lnTo>
                  <a:pt x="920" y="8"/>
                </a:lnTo>
                <a:lnTo>
                  <a:pt x="919" y="10"/>
                </a:lnTo>
                <a:lnTo>
                  <a:pt x="918" y="11"/>
                </a:lnTo>
                <a:lnTo>
                  <a:pt x="916" y="12"/>
                </a:lnTo>
                <a:lnTo>
                  <a:pt x="835" y="12"/>
                </a:lnTo>
                <a:lnTo>
                  <a:pt x="832" y="11"/>
                </a:lnTo>
                <a:lnTo>
                  <a:pt x="831" y="10"/>
                </a:lnTo>
                <a:lnTo>
                  <a:pt x="829" y="8"/>
                </a:lnTo>
                <a:lnTo>
                  <a:pt x="829" y="6"/>
                </a:lnTo>
                <a:lnTo>
                  <a:pt x="829" y="4"/>
                </a:lnTo>
                <a:lnTo>
                  <a:pt x="831" y="1"/>
                </a:lnTo>
                <a:lnTo>
                  <a:pt x="832" y="0"/>
                </a:lnTo>
                <a:lnTo>
                  <a:pt x="835" y="0"/>
                </a:lnTo>
                <a:close/>
                <a:moveTo>
                  <a:pt x="973" y="0"/>
                </a:moveTo>
                <a:lnTo>
                  <a:pt x="1054" y="0"/>
                </a:lnTo>
                <a:lnTo>
                  <a:pt x="1055" y="0"/>
                </a:lnTo>
                <a:lnTo>
                  <a:pt x="1058" y="1"/>
                </a:lnTo>
                <a:lnTo>
                  <a:pt x="1059" y="4"/>
                </a:lnTo>
                <a:lnTo>
                  <a:pt x="1060" y="6"/>
                </a:lnTo>
                <a:lnTo>
                  <a:pt x="1059" y="8"/>
                </a:lnTo>
                <a:lnTo>
                  <a:pt x="1058" y="10"/>
                </a:lnTo>
                <a:lnTo>
                  <a:pt x="1055" y="11"/>
                </a:lnTo>
                <a:lnTo>
                  <a:pt x="1054" y="12"/>
                </a:lnTo>
                <a:lnTo>
                  <a:pt x="973" y="12"/>
                </a:lnTo>
                <a:lnTo>
                  <a:pt x="971" y="11"/>
                </a:lnTo>
                <a:lnTo>
                  <a:pt x="969" y="10"/>
                </a:lnTo>
                <a:lnTo>
                  <a:pt x="967" y="8"/>
                </a:lnTo>
                <a:lnTo>
                  <a:pt x="967" y="6"/>
                </a:lnTo>
                <a:lnTo>
                  <a:pt x="967" y="4"/>
                </a:lnTo>
                <a:lnTo>
                  <a:pt x="969" y="1"/>
                </a:lnTo>
                <a:lnTo>
                  <a:pt x="971" y="0"/>
                </a:lnTo>
                <a:lnTo>
                  <a:pt x="973" y="0"/>
                </a:lnTo>
                <a:close/>
                <a:moveTo>
                  <a:pt x="1112" y="0"/>
                </a:moveTo>
                <a:lnTo>
                  <a:pt x="1193" y="0"/>
                </a:lnTo>
                <a:lnTo>
                  <a:pt x="1194" y="0"/>
                </a:lnTo>
                <a:lnTo>
                  <a:pt x="1196" y="1"/>
                </a:lnTo>
                <a:lnTo>
                  <a:pt x="1197" y="4"/>
                </a:lnTo>
                <a:lnTo>
                  <a:pt x="1197" y="6"/>
                </a:lnTo>
                <a:lnTo>
                  <a:pt x="1197" y="8"/>
                </a:lnTo>
                <a:lnTo>
                  <a:pt x="1196" y="10"/>
                </a:lnTo>
                <a:lnTo>
                  <a:pt x="1194" y="11"/>
                </a:lnTo>
                <a:lnTo>
                  <a:pt x="1193" y="12"/>
                </a:lnTo>
                <a:lnTo>
                  <a:pt x="1112" y="12"/>
                </a:lnTo>
                <a:lnTo>
                  <a:pt x="1109" y="11"/>
                </a:lnTo>
                <a:lnTo>
                  <a:pt x="1107" y="10"/>
                </a:lnTo>
                <a:lnTo>
                  <a:pt x="1106" y="8"/>
                </a:lnTo>
                <a:lnTo>
                  <a:pt x="1106" y="6"/>
                </a:lnTo>
                <a:lnTo>
                  <a:pt x="1106" y="4"/>
                </a:lnTo>
                <a:lnTo>
                  <a:pt x="1107" y="1"/>
                </a:lnTo>
                <a:lnTo>
                  <a:pt x="1109" y="0"/>
                </a:lnTo>
                <a:lnTo>
                  <a:pt x="1112" y="0"/>
                </a:lnTo>
                <a:close/>
                <a:moveTo>
                  <a:pt x="1249" y="0"/>
                </a:moveTo>
                <a:lnTo>
                  <a:pt x="1330" y="0"/>
                </a:lnTo>
                <a:lnTo>
                  <a:pt x="1332" y="0"/>
                </a:lnTo>
                <a:lnTo>
                  <a:pt x="1334" y="1"/>
                </a:lnTo>
                <a:lnTo>
                  <a:pt x="1336" y="4"/>
                </a:lnTo>
                <a:lnTo>
                  <a:pt x="1336" y="6"/>
                </a:lnTo>
                <a:lnTo>
                  <a:pt x="1336" y="8"/>
                </a:lnTo>
                <a:lnTo>
                  <a:pt x="1334" y="10"/>
                </a:lnTo>
                <a:lnTo>
                  <a:pt x="1332" y="11"/>
                </a:lnTo>
                <a:lnTo>
                  <a:pt x="1330" y="12"/>
                </a:lnTo>
                <a:lnTo>
                  <a:pt x="1249" y="12"/>
                </a:lnTo>
                <a:lnTo>
                  <a:pt x="1247" y="11"/>
                </a:lnTo>
                <a:lnTo>
                  <a:pt x="1246" y="10"/>
                </a:lnTo>
                <a:lnTo>
                  <a:pt x="1244" y="8"/>
                </a:lnTo>
                <a:lnTo>
                  <a:pt x="1244" y="6"/>
                </a:lnTo>
                <a:lnTo>
                  <a:pt x="1244" y="4"/>
                </a:lnTo>
                <a:lnTo>
                  <a:pt x="1246" y="1"/>
                </a:lnTo>
                <a:lnTo>
                  <a:pt x="1247" y="0"/>
                </a:lnTo>
                <a:lnTo>
                  <a:pt x="1249" y="0"/>
                </a:lnTo>
                <a:close/>
                <a:moveTo>
                  <a:pt x="1388" y="0"/>
                </a:moveTo>
                <a:lnTo>
                  <a:pt x="1468" y="0"/>
                </a:lnTo>
                <a:lnTo>
                  <a:pt x="1471" y="0"/>
                </a:lnTo>
                <a:lnTo>
                  <a:pt x="1472" y="1"/>
                </a:lnTo>
                <a:lnTo>
                  <a:pt x="1473" y="4"/>
                </a:lnTo>
                <a:lnTo>
                  <a:pt x="1474" y="6"/>
                </a:lnTo>
                <a:lnTo>
                  <a:pt x="1473" y="8"/>
                </a:lnTo>
                <a:lnTo>
                  <a:pt x="1472" y="10"/>
                </a:lnTo>
                <a:lnTo>
                  <a:pt x="1471" y="11"/>
                </a:lnTo>
                <a:lnTo>
                  <a:pt x="1468" y="12"/>
                </a:lnTo>
                <a:lnTo>
                  <a:pt x="1388" y="12"/>
                </a:lnTo>
                <a:lnTo>
                  <a:pt x="1385" y="11"/>
                </a:lnTo>
                <a:lnTo>
                  <a:pt x="1384" y="10"/>
                </a:lnTo>
                <a:lnTo>
                  <a:pt x="1382" y="8"/>
                </a:lnTo>
                <a:lnTo>
                  <a:pt x="1382" y="6"/>
                </a:lnTo>
                <a:lnTo>
                  <a:pt x="1382" y="4"/>
                </a:lnTo>
                <a:lnTo>
                  <a:pt x="1384" y="1"/>
                </a:lnTo>
                <a:lnTo>
                  <a:pt x="1385" y="0"/>
                </a:lnTo>
                <a:lnTo>
                  <a:pt x="1388" y="0"/>
                </a:lnTo>
                <a:close/>
                <a:moveTo>
                  <a:pt x="1526" y="0"/>
                </a:moveTo>
                <a:lnTo>
                  <a:pt x="1607" y="0"/>
                </a:lnTo>
                <a:lnTo>
                  <a:pt x="1608" y="0"/>
                </a:lnTo>
                <a:lnTo>
                  <a:pt x="1611" y="1"/>
                </a:lnTo>
                <a:lnTo>
                  <a:pt x="1612" y="4"/>
                </a:lnTo>
                <a:lnTo>
                  <a:pt x="1613" y="6"/>
                </a:lnTo>
                <a:lnTo>
                  <a:pt x="1612" y="8"/>
                </a:lnTo>
                <a:lnTo>
                  <a:pt x="1611" y="10"/>
                </a:lnTo>
                <a:lnTo>
                  <a:pt x="1608" y="11"/>
                </a:lnTo>
                <a:lnTo>
                  <a:pt x="1607" y="12"/>
                </a:lnTo>
                <a:lnTo>
                  <a:pt x="1526" y="12"/>
                </a:lnTo>
                <a:lnTo>
                  <a:pt x="1524" y="11"/>
                </a:lnTo>
                <a:lnTo>
                  <a:pt x="1521" y="10"/>
                </a:lnTo>
                <a:lnTo>
                  <a:pt x="1520" y="8"/>
                </a:lnTo>
                <a:lnTo>
                  <a:pt x="1520" y="6"/>
                </a:lnTo>
                <a:lnTo>
                  <a:pt x="1520" y="4"/>
                </a:lnTo>
                <a:lnTo>
                  <a:pt x="1521" y="1"/>
                </a:lnTo>
                <a:lnTo>
                  <a:pt x="1524" y="0"/>
                </a:lnTo>
                <a:lnTo>
                  <a:pt x="1526" y="0"/>
                </a:lnTo>
                <a:close/>
                <a:moveTo>
                  <a:pt x="1665" y="0"/>
                </a:moveTo>
                <a:lnTo>
                  <a:pt x="1745" y="0"/>
                </a:lnTo>
                <a:lnTo>
                  <a:pt x="1747" y="0"/>
                </a:lnTo>
                <a:lnTo>
                  <a:pt x="1749" y="1"/>
                </a:lnTo>
                <a:lnTo>
                  <a:pt x="1750" y="4"/>
                </a:lnTo>
                <a:lnTo>
                  <a:pt x="1750" y="6"/>
                </a:lnTo>
                <a:lnTo>
                  <a:pt x="1750" y="8"/>
                </a:lnTo>
                <a:lnTo>
                  <a:pt x="1749" y="10"/>
                </a:lnTo>
                <a:lnTo>
                  <a:pt x="1747" y="11"/>
                </a:lnTo>
                <a:lnTo>
                  <a:pt x="1745" y="12"/>
                </a:lnTo>
                <a:lnTo>
                  <a:pt x="1665" y="12"/>
                </a:lnTo>
                <a:lnTo>
                  <a:pt x="1662" y="11"/>
                </a:lnTo>
                <a:lnTo>
                  <a:pt x="1660" y="10"/>
                </a:lnTo>
                <a:lnTo>
                  <a:pt x="1659" y="8"/>
                </a:lnTo>
                <a:lnTo>
                  <a:pt x="1659" y="6"/>
                </a:lnTo>
                <a:lnTo>
                  <a:pt x="1659" y="4"/>
                </a:lnTo>
                <a:lnTo>
                  <a:pt x="1660" y="1"/>
                </a:lnTo>
                <a:lnTo>
                  <a:pt x="1662" y="0"/>
                </a:lnTo>
                <a:lnTo>
                  <a:pt x="1665" y="0"/>
                </a:lnTo>
                <a:close/>
                <a:moveTo>
                  <a:pt x="1802" y="0"/>
                </a:moveTo>
                <a:lnTo>
                  <a:pt x="1883" y="0"/>
                </a:lnTo>
                <a:lnTo>
                  <a:pt x="1885" y="0"/>
                </a:lnTo>
                <a:lnTo>
                  <a:pt x="1886" y="1"/>
                </a:lnTo>
                <a:lnTo>
                  <a:pt x="1889" y="4"/>
                </a:lnTo>
                <a:lnTo>
                  <a:pt x="1889" y="6"/>
                </a:lnTo>
                <a:lnTo>
                  <a:pt x="1889" y="8"/>
                </a:lnTo>
                <a:lnTo>
                  <a:pt x="1886" y="10"/>
                </a:lnTo>
                <a:lnTo>
                  <a:pt x="1885" y="11"/>
                </a:lnTo>
                <a:lnTo>
                  <a:pt x="1883" y="12"/>
                </a:lnTo>
                <a:lnTo>
                  <a:pt x="1802" y="12"/>
                </a:lnTo>
                <a:lnTo>
                  <a:pt x="1800" y="11"/>
                </a:lnTo>
                <a:lnTo>
                  <a:pt x="1798" y="10"/>
                </a:lnTo>
                <a:lnTo>
                  <a:pt x="1797" y="8"/>
                </a:lnTo>
                <a:lnTo>
                  <a:pt x="1797" y="6"/>
                </a:lnTo>
                <a:lnTo>
                  <a:pt x="1797" y="4"/>
                </a:lnTo>
                <a:lnTo>
                  <a:pt x="1798" y="1"/>
                </a:lnTo>
                <a:lnTo>
                  <a:pt x="1800" y="0"/>
                </a:lnTo>
                <a:lnTo>
                  <a:pt x="1802" y="0"/>
                </a:lnTo>
                <a:close/>
                <a:moveTo>
                  <a:pt x="1941" y="0"/>
                </a:moveTo>
                <a:lnTo>
                  <a:pt x="2021" y="0"/>
                </a:lnTo>
                <a:lnTo>
                  <a:pt x="2024" y="0"/>
                </a:lnTo>
                <a:lnTo>
                  <a:pt x="2025" y="1"/>
                </a:lnTo>
                <a:lnTo>
                  <a:pt x="2026" y="4"/>
                </a:lnTo>
                <a:lnTo>
                  <a:pt x="2027" y="6"/>
                </a:lnTo>
                <a:lnTo>
                  <a:pt x="2026" y="8"/>
                </a:lnTo>
                <a:lnTo>
                  <a:pt x="2025" y="10"/>
                </a:lnTo>
                <a:lnTo>
                  <a:pt x="2024" y="11"/>
                </a:lnTo>
                <a:lnTo>
                  <a:pt x="2021" y="12"/>
                </a:lnTo>
                <a:lnTo>
                  <a:pt x="1941" y="12"/>
                </a:lnTo>
                <a:lnTo>
                  <a:pt x="1938" y="11"/>
                </a:lnTo>
                <a:lnTo>
                  <a:pt x="1937" y="10"/>
                </a:lnTo>
                <a:lnTo>
                  <a:pt x="1935" y="8"/>
                </a:lnTo>
                <a:lnTo>
                  <a:pt x="1935" y="6"/>
                </a:lnTo>
                <a:lnTo>
                  <a:pt x="1935" y="4"/>
                </a:lnTo>
                <a:lnTo>
                  <a:pt x="1937" y="1"/>
                </a:lnTo>
                <a:lnTo>
                  <a:pt x="1938" y="0"/>
                </a:lnTo>
                <a:lnTo>
                  <a:pt x="1941" y="0"/>
                </a:lnTo>
                <a:close/>
                <a:moveTo>
                  <a:pt x="2079" y="0"/>
                </a:moveTo>
                <a:lnTo>
                  <a:pt x="2160" y="0"/>
                </a:lnTo>
                <a:lnTo>
                  <a:pt x="2161" y="0"/>
                </a:lnTo>
                <a:lnTo>
                  <a:pt x="2163" y="1"/>
                </a:lnTo>
                <a:lnTo>
                  <a:pt x="2165" y="4"/>
                </a:lnTo>
                <a:lnTo>
                  <a:pt x="2166" y="6"/>
                </a:lnTo>
                <a:lnTo>
                  <a:pt x="2165" y="8"/>
                </a:lnTo>
                <a:lnTo>
                  <a:pt x="2163" y="10"/>
                </a:lnTo>
                <a:lnTo>
                  <a:pt x="2161" y="11"/>
                </a:lnTo>
                <a:lnTo>
                  <a:pt x="2160" y="12"/>
                </a:lnTo>
                <a:lnTo>
                  <a:pt x="2079" y="12"/>
                </a:lnTo>
                <a:lnTo>
                  <a:pt x="2077" y="11"/>
                </a:lnTo>
                <a:lnTo>
                  <a:pt x="2074" y="10"/>
                </a:lnTo>
                <a:lnTo>
                  <a:pt x="2073" y="8"/>
                </a:lnTo>
                <a:lnTo>
                  <a:pt x="2073" y="6"/>
                </a:lnTo>
                <a:lnTo>
                  <a:pt x="2073" y="4"/>
                </a:lnTo>
                <a:lnTo>
                  <a:pt x="2074" y="1"/>
                </a:lnTo>
                <a:lnTo>
                  <a:pt x="2077" y="0"/>
                </a:lnTo>
                <a:lnTo>
                  <a:pt x="2079" y="0"/>
                </a:lnTo>
                <a:close/>
                <a:moveTo>
                  <a:pt x="2218" y="0"/>
                </a:moveTo>
                <a:lnTo>
                  <a:pt x="2298" y="0"/>
                </a:lnTo>
                <a:lnTo>
                  <a:pt x="2300" y="0"/>
                </a:lnTo>
                <a:lnTo>
                  <a:pt x="2302" y="1"/>
                </a:lnTo>
                <a:lnTo>
                  <a:pt x="2303" y="4"/>
                </a:lnTo>
                <a:lnTo>
                  <a:pt x="2303" y="6"/>
                </a:lnTo>
                <a:lnTo>
                  <a:pt x="2303" y="8"/>
                </a:lnTo>
                <a:lnTo>
                  <a:pt x="2302" y="10"/>
                </a:lnTo>
                <a:lnTo>
                  <a:pt x="2300" y="11"/>
                </a:lnTo>
                <a:lnTo>
                  <a:pt x="2298" y="12"/>
                </a:lnTo>
                <a:lnTo>
                  <a:pt x="2218" y="12"/>
                </a:lnTo>
                <a:lnTo>
                  <a:pt x="2215" y="11"/>
                </a:lnTo>
                <a:lnTo>
                  <a:pt x="2213" y="10"/>
                </a:lnTo>
                <a:lnTo>
                  <a:pt x="2212" y="8"/>
                </a:lnTo>
                <a:lnTo>
                  <a:pt x="2212" y="6"/>
                </a:lnTo>
                <a:lnTo>
                  <a:pt x="2212" y="4"/>
                </a:lnTo>
                <a:lnTo>
                  <a:pt x="2213" y="1"/>
                </a:lnTo>
                <a:lnTo>
                  <a:pt x="2215" y="0"/>
                </a:lnTo>
                <a:lnTo>
                  <a:pt x="2218" y="0"/>
                </a:lnTo>
                <a:close/>
                <a:moveTo>
                  <a:pt x="2355" y="0"/>
                </a:moveTo>
                <a:lnTo>
                  <a:pt x="2436" y="0"/>
                </a:lnTo>
                <a:lnTo>
                  <a:pt x="2438" y="0"/>
                </a:lnTo>
                <a:lnTo>
                  <a:pt x="2439" y="1"/>
                </a:lnTo>
                <a:lnTo>
                  <a:pt x="2442" y="4"/>
                </a:lnTo>
                <a:lnTo>
                  <a:pt x="2442" y="6"/>
                </a:lnTo>
                <a:lnTo>
                  <a:pt x="2442" y="8"/>
                </a:lnTo>
                <a:lnTo>
                  <a:pt x="2439" y="10"/>
                </a:lnTo>
                <a:lnTo>
                  <a:pt x="2438" y="11"/>
                </a:lnTo>
                <a:lnTo>
                  <a:pt x="2436" y="12"/>
                </a:lnTo>
                <a:lnTo>
                  <a:pt x="2355" y="12"/>
                </a:lnTo>
                <a:lnTo>
                  <a:pt x="2353" y="11"/>
                </a:lnTo>
                <a:lnTo>
                  <a:pt x="2351" y="10"/>
                </a:lnTo>
                <a:lnTo>
                  <a:pt x="2350" y="8"/>
                </a:lnTo>
                <a:lnTo>
                  <a:pt x="2350" y="6"/>
                </a:lnTo>
                <a:lnTo>
                  <a:pt x="2350" y="4"/>
                </a:lnTo>
                <a:lnTo>
                  <a:pt x="2351" y="1"/>
                </a:lnTo>
                <a:lnTo>
                  <a:pt x="2353" y="0"/>
                </a:lnTo>
                <a:lnTo>
                  <a:pt x="2355" y="0"/>
                </a:lnTo>
                <a:close/>
                <a:moveTo>
                  <a:pt x="2493" y="0"/>
                </a:moveTo>
                <a:lnTo>
                  <a:pt x="2574" y="0"/>
                </a:lnTo>
                <a:lnTo>
                  <a:pt x="2577" y="0"/>
                </a:lnTo>
                <a:lnTo>
                  <a:pt x="2578" y="1"/>
                </a:lnTo>
                <a:lnTo>
                  <a:pt x="2579" y="4"/>
                </a:lnTo>
                <a:lnTo>
                  <a:pt x="2580" y="6"/>
                </a:lnTo>
                <a:lnTo>
                  <a:pt x="2579" y="8"/>
                </a:lnTo>
                <a:lnTo>
                  <a:pt x="2578" y="10"/>
                </a:lnTo>
                <a:lnTo>
                  <a:pt x="2577" y="11"/>
                </a:lnTo>
                <a:lnTo>
                  <a:pt x="2574" y="12"/>
                </a:lnTo>
                <a:lnTo>
                  <a:pt x="2493" y="12"/>
                </a:lnTo>
                <a:lnTo>
                  <a:pt x="2491" y="11"/>
                </a:lnTo>
                <a:lnTo>
                  <a:pt x="2490" y="10"/>
                </a:lnTo>
                <a:lnTo>
                  <a:pt x="2487" y="8"/>
                </a:lnTo>
                <a:lnTo>
                  <a:pt x="2487" y="6"/>
                </a:lnTo>
                <a:lnTo>
                  <a:pt x="2487" y="4"/>
                </a:lnTo>
                <a:lnTo>
                  <a:pt x="2490" y="1"/>
                </a:lnTo>
                <a:lnTo>
                  <a:pt x="2491" y="0"/>
                </a:lnTo>
                <a:lnTo>
                  <a:pt x="2493" y="0"/>
                </a:lnTo>
                <a:close/>
                <a:moveTo>
                  <a:pt x="2632" y="0"/>
                </a:moveTo>
                <a:lnTo>
                  <a:pt x="2713" y="0"/>
                </a:lnTo>
                <a:lnTo>
                  <a:pt x="2714" y="0"/>
                </a:lnTo>
                <a:lnTo>
                  <a:pt x="2716" y="1"/>
                </a:lnTo>
                <a:lnTo>
                  <a:pt x="2718" y="4"/>
                </a:lnTo>
                <a:lnTo>
                  <a:pt x="2719" y="6"/>
                </a:lnTo>
                <a:lnTo>
                  <a:pt x="2718" y="8"/>
                </a:lnTo>
                <a:lnTo>
                  <a:pt x="2716" y="10"/>
                </a:lnTo>
                <a:lnTo>
                  <a:pt x="2714" y="11"/>
                </a:lnTo>
                <a:lnTo>
                  <a:pt x="2713" y="12"/>
                </a:lnTo>
                <a:lnTo>
                  <a:pt x="2632" y="12"/>
                </a:lnTo>
                <a:lnTo>
                  <a:pt x="2630" y="11"/>
                </a:lnTo>
                <a:lnTo>
                  <a:pt x="2627" y="10"/>
                </a:lnTo>
                <a:lnTo>
                  <a:pt x="2626" y="8"/>
                </a:lnTo>
                <a:lnTo>
                  <a:pt x="2626" y="6"/>
                </a:lnTo>
                <a:lnTo>
                  <a:pt x="2626" y="4"/>
                </a:lnTo>
                <a:lnTo>
                  <a:pt x="2627" y="1"/>
                </a:lnTo>
                <a:lnTo>
                  <a:pt x="2630" y="0"/>
                </a:lnTo>
                <a:lnTo>
                  <a:pt x="2632" y="0"/>
                </a:lnTo>
                <a:close/>
                <a:moveTo>
                  <a:pt x="2771" y="0"/>
                </a:moveTo>
                <a:lnTo>
                  <a:pt x="2851" y="0"/>
                </a:lnTo>
                <a:lnTo>
                  <a:pt x="2852" y="0"/>
                </a:lnTo>
                <a:lnTo>
                  <a:pt x="2855" y="1"/>
                </a:lnTo>
                <a:lnTo>
                  <a:pt x="2856" y="4"/>
                </a:lnTo>
                <a:lnTo>
                  <a:pt x="2856" y="6"/>
                </a:lnTo>
                <a:lnTo>
                  <a:pt x="2856" y="8"/>
                </a:lnTo>
                <a:lnTo>
                  <a:pt x="2855" y="10"/>
                </a:lnTo>
                <a:lnTo>
                  <a:pt x="2852" y="11"/>
                </a:lnTo>
                <a:lnTo>
                  <a:pt x="2851" y="12"/>
                </a:lnTo>
                <a:lnTo>
                  <a:pt x="2771" y="12"/>
                </a:lnTo>
                <a:lnTo>
                  <a:pt x="2767" y="11"/>
                </a:lnTo>
                <a:lnTo>
                  <a:pt x="2766" y="10"/>
                </a:lnTo>
                <a:lnTo>
                  <a:pt x="2765" y="8"/>
                </a:lnTo>
                <a:lnTo>
                  <a:pt x="2765" y="6"/>
                </a:lnTo>
                <a:lnTo>
                  <a:pt x="2765" y="4"/>
                </a:lnTo>
                <a:lnTo>
                  <a:pt x="2766" y="1"/>
                </a:lnTo>
                <a:lnTo>
                  <a:pt x="2767" y="0"/>
                </a:lnTo>
                <a:lnTo>
                  <a:pt x="2771" y="0"/>
                </a:lnTo>
                <a:close/>
                <a:moveTo>
                  <a:pt x="2908" y="0"/>
                </a:moveTo>
                <a:lnTo>
                  <a:pt x="2989" y="0"/>
                </a:lnTo>
                <a:lnTo>
                  <a:pt x="2991" y="0"/>
                </a:lnTo>
                <a:lnTo>
                  <a:pt x="2992" y="1"/>
                </a:lnTo>
                <a:lnTo>
                  <a:pt x="2995" y="4"/>
                </a:lnTo>
                <a:lnTo>
                  <a:pt x="2995" y="6"/>
                </a:lnTo>
                <a:lnTo>
                  <a:pt x="2995" y="8"/>
                </a:lnTo>
                <a:lnTo>
                  <a:pt x="2992" y="10"/>
                </a:lnTo>
                <a:lnTo>
                  <a:pt x="2991" y="11"/>
                </a:lnTo>
                <a:lnTo>
                  <a:pt x="2989" y="12"/>
                </a:lnTo>
                <a:lnTo>
                  <a:pt x="2908" y="12"/>
                </a:lnTo>
                <a:lnTo>
                  <a:pt x="2905" y="11"/>
                </a:lnTo>
                <a:lnTo>
                  <a:pt x="2904" y="10"/>
                </a:lnTo>
                <a:lnTo>
                  <a:pt x="2903" y="8"/>
                </a:lnTo>
                <a:lnTo>
                  <a:pt x="2903" y="6"/>
                </a:lnTo>
                <a:lnTo>
                  <a:pt x="2903" y="4"/>
                </a:lnTo>
                <a:lnTo>
                  <a:pt x="2904" y="1"/>
                </a:lnTo>
                <a:lnTo>
                  <a:pt x="2905" y="0"/>
                </a:lnTo>
                <a:lnTo>
                  <a:pt x="2908" y="0"/>
                </a:lnTo>
                <a:close/>
                <a:moveTo>
                  <a:pt x="3046" y="0"/>
                </a:moveTo>
                <a:lnTo>
                  <a:pt x="3127" y="0"/>
                </a:lnTo>
                <a:lnTo>
                  <a:pt x="3130" y="0"/>
                </a:lnTo>
                <a:lnTo>
                  <a:pt x="3131" y="1"/>
                </a:lnTo>
                <a:lnTo>
                  <a:pt x="3132" y="4"/>
                </a:lnTo>
                <a:lnTo>
                  <a:pt x="3133" y="6"/>
                </a:lnTo>
                <a:lnTo>
                  <a:pt x="3132" y="8"/>
                </a:lnTo>
                <a:lnTo>
                  <a:pt x="3131" y="10"/>
                </a:lnTo>
                <a:lnTo>
                  <a:pt x="3130" y="11"/>
                </a:lnTo>
                <a:lnTo>
                  <a:pt x="3127" y="12"/>
                </a:lnTo>
                <a:lnTo>
                  <a:pt x="3046" y="12"/>
                </a:lnTo>
                <a:lnTo>
                  <a:pt x="3044" y="11"/>
                </a:lnTo>
                <a:lnTo>
                  <a:pt x="3042" y="10"/>
                </a:lnTo>
                <a:lnTo>
                  <a:pt x="3040" y="8"/>
                </a:lnTo>
                <a:lnTo>
                  <a:pt x="3040" y="6"/>
                </a:lnTo>
                <a:lnTo>
                  <a:pt x="3040" y="4"/>
                </a:lnTo>
                <a:lnTo>
                  <a:pt x="3042" y="1"/>
                </a:lnTo>
                <a:lnTo>
                  <a:pt x="3044" y="0"/>
                </a:lnTo>
                <a:lnTo>
                  <a:pt x="3046" y="0"/>
                </a:lnTo>
                <a:close/>
                <a:moveTo>
                  <a:pt x="3185" y="0"/>
                </a:moveTo>
                <a:lnTo>
                  <a:pt x="3266" y="0"/>
                </a:lnTo>
                <a:lnTo>
                  <a:pt x="3267" y="0"/>
                </a:lnTo>
                <a:lnTo>
                  <a:pt x="3269" y="1"/>
                </a:lnTo>
                <a:lnTo>
                  <a:pt x="3270" y="4"/>
                </a:lnTo>
                <a:lnTo>
                  <a:pt x="3272" y="6"/>
                </a:lnTo>
                <a:lnTo>
                  <a:pt x="3270" y="8"/>
                </a:lnTo>
                <a:lnTo>
                  <a:pt x="3269" y="10"/>
                </a:lnTo>
                <a:lnTo>
                  <a:pt x="3267" y="11"/>
                </a:lnTo>
                <a:lnTo>
                  <a:pt x="3266" y="12"/>
                </a:lnTo>
                <a:lnTo>
                  <a:pt x="3185" y="12"/>
                </a:lnTo>
                <a:lnTo>
                  <a:pt x="3183" y="11"/>
                </a:lnTo>
                <a:lnTo>
                  <a:pt x="3180" y="10"/>
                </a:lnTo>
                <a:lnTo>
                  <a:pt x="3179" y="8"/>
                </a:lnTo>
                <a:lnTo>
                  <a:pt x="3179" y="6"/>
                </a:lnTo>
                <a:lnTo>
                  <a:pt x="3179" y="4"/>
                </a:lnTo>
                <a:lnTo>
                  <a:pt x="3180" y="1"/>
                </a:lnTo>
                <a:lnTo>
                  <a:pt x="3183" y="0"/>
                </a:lnTo>
                <a:lnTo>
                  <a:pt x="3185" y="0"/>
                </a:lnTo>
                <a:close/>
                <a:moveTo>
                  <a:pt x="3323" y="0"/>
                </a:moveTo>
                <a:lnTo>
                  <a:pt x="3404" y="0"/>
                </a:lnTo>
                <a:lnTo>
                  <a:pt x="3405" y="0"/>
                </a:lnTo>
                <a:lnTo>
                  <a:pt x="3408" y="1"/>
                </a:lnTo>
                <a:lnTo>
                  <a:pt x="3409" y="4"/>
                </a:lnTo>
                <a:lnTo>
                  <a:pt x="3409" y="6"/>
                </a:lnTo>
                <a:lnTo>
                  <a:pt x="3409" y="8"/>
                </a:lnTo>
                <a:lnTo>
                  <a:pt x="3408" y="10"/>
                </a:lnTo>
                <a:lnTo>
                  <a:pt x="3405" y="11"/>
                </a:lnTo>
                <a:lnTo>
                  <a:pt x="3404" y="12"/>
                </a:lnTo>
                <a:lnTo>
                  <a:pt x="3323" y="12"/>
                </a:lnTo>
                <a:lnTo>
                  <a:pt x="3320" y="11"/>
                </a:lnTo>
                <a:lnTo>
                  <a:pt x="3319" y="10"/>
                </a:lnTo>
                <a:lnTo>
                  <a:pt x="3317" y="8"/>
                </a:lnTo>
                <a:lnTo>
                  <a:pt x="3317" y="6"/>
                </a:lnTo>
                <a:lnTo>
                  <a:pt x="3317" y="4"/>
                </a:lnTo>
                <a:lnTo>
                  <a:pt x="3319" y="1"/>
                </a:lnTo>
                <a:lnTo>
                  <a:pt x="3320" y="0"/>
                </a:lnTo>
                <a:lnTo>
                  <a:pt x="3323" y="0"/>
                </a:lnTo>
                <a:close/>
                <a:moveTo>
                  <a:pt x="3461" y="0"/>
                </a:moveTo>
                <a:lnTo>
                  <a:pt x="3541" y="0"/>
                </a:lnTo>
                <a:lnTo>
                  <a:pt x="3544" y="0"/>
                </a:lnTo>
                <a:lnTo>
                  <a:pt x="3545" y="1"/>
                </a:lnTo>
                <a:lnTo>
                  <a:pt x="3547" y="4"/>
                </a:lnTo>
                <a:lnTo>
                  <a:pt x="3547" y="6"/>
                </a:lnTo>
                <a:lnTo>
                  <a:pt x="3547" y="8"/>
                </a:lnTo>
                <a:lnTo>
                  <a:pt x="3545" y="10"/>
                </a:lnTo>
                <a:lnTo>
                  <a:pt x="3544" y="11"/>
                </a:lnTo>
                <a:lnTo>
                  <a:pt x="3541" y="12"/>
                </a:lnTo>
                <a:lnTo>
                  <a:pt x="3461" y="12"/>
                </a:lnTo>
                <a:lnTo>
                  <a:pt x="3458" y="11"/>
                </a:lnTo>
                <a:lnTo>
                  <a:pt x="3457" y="10"/>
                </a:lnTo>
                <a:lnTo>
                  <a:pt x="3456" y="8"/>
                </a:lnTo>
                <a:lnTo>
                  <a:pt x="3456" y="6"/>
                </a:lnTo>
                <a:lnTo>
                  <a:pt x="3456" y="4"/>
                </a:lnTo>
                <a:lnTo>
                  <a:pt x="3457" y="1"/>
                </a:lnTo>
                <a:lnTo>
                  <a:pt x="3458" y="0"/>
                </a:lnTo>
                <a:lnTo>
                  <a:pt x="3461" y="0"/>
                </a:lnTo>
                <a:close/>
                <a:moveTo>
                  <a:pt x="3599" y="0"/>
                </a:moveTo>
                <a:lnTo>
                  <a:pt x="3680" y="0"/>
                </a:lnTo>
                <a:lnTo>
                  <a:pt x="3682" y="0"/>
                </a:lnTo>
                <a:lnTo>
                  <a:pt x="3684" y="1"/>
                </a:lnTo>
                <a:lnTo>
                  <a:pt x="3685" y="4"/>
                </a:lnTo>
                <a:lnTo>
                  <a:pt x="3686" y="6"/>
                </a:lnTo>
                <a:lnTo>
                  <a:pt x="3685" y="8"/>
                </a:lnTo>
                <a:lnTo>
                  <a:pt x="3684" y="10"/>
                </a:lnTo>
                <a:lnTo>
                  <a:pt x="3682" y="11"/>
                </a:lnTo>
                <a:lnTo>
                  <a:pt x="3680" y="12"/>
                </a:lnTo>
                <a:lnTo>
                  <a:pt x="3599" y="12"/>
                </a:lnTo>
                <a:lnTo>
                  <a:pt x="3597" y="11"/>
                </a:lnTo>
                <a:lnTo>
                  <a:pt x="3594" y="10"/>
                </a:lnTo>
                <a:lnTo>
                  <a:pt x="3593" y="8"/>
                </a:lnTo>
                <a:lnTo>
                  <a:pt x="3593" y="6"/>
                </a:lnTo>
                <a:lnTo>
                  <a:pt x="3593" y="4"/>
                </a:lnTo>
                <a:lnTo>
                  <a:pt x="3594" y="1"/>
                </a:lnTo>
                <a:lnTo>
                  <a:pt x="3597" y="0"/>
                </a:lnTo>
                <a:lnTo>
                  <a:pt x="3599" y="0"/>
                </a:lnTo>
                <a:close/>
                <a:moveTo>
                  <a:pt x="3738" y="0"/>
                </a:moveTo>
                <a:lnTo>
                  <a:pt x="3819" y="0"/>
                </a:lnTo>
                <a:lnTo>
                  <a:pt x="3820" y="0"/>
                </a:lnTo>
                <a:lnTo>
                  <a:pt x="3822" y="1"/>
                </a:lnTo>
                <a:lnTo>
                  <a:pt x="3823" y="4"/>
                </a:lnTo>
                <a:lnTo>
                  <a:pt x="3825" y="6"/>
                </a:lnTo>
                <a:lnTo>
                  <a:pt x="3823" y="8"/>
                </a:lnTo>
                <a:lnTo>
                  <a:pt x="3822" y="10"/>
                </a:lnTo>
                <a:lnTo>
                  <a:pt x="3820" y="11"/>
                </a:lnTo>
                <a:lnTo>
                  <a:pt x="3819" y="12"/>
                </a:lnTo>
                <a:lnTo>
                  <a:pt x="3738" y="12"/>
                </a:lnTo>
                <a:lnTo>
                  <a:pt x="3735" y="11"/>
                </a:lnTo>
                <a:lnTo>
                  <a:pt x="3733" y="10"/>
                </a:lnTo>
                <a:lnTo>
                  <a:pt x="3732" y="8"/>
                </a:lnTo>
                <a:lnTo>
                  <a:pt x="3732" y="6"/>
                </a:lnTo>
                <a:lnTo>
                  <a:pt x="3732" y="4"/>
                </a:lnTo>
                <a:lnTo>
                  <a:pt x="3733" y="1"/>
                </a:lnTo>
                <a:lnTo>
                  <a:pt x="3735" y="0"/>
                </a:lnTo>
                <a:lnTo>
                  <a:pt x="3738" y="0"/>
                </a:lnTo>
                <a:close/>
                <a:moveTo>
                  <a:pt x="3876" y="0"/>
                </a:moveTo>
                <a:lnTo>
                  <a:pt x="3957" y="0"/>
                </a:lnTo>
                <a:lnTo>
                  <a:pt x="3958" y="0"/>
                </a:lnTo>
                <a:lnTo>
                  <a:pt x="3961" y="1"/>
                </a:lnTo>
                <a:lnTo>
                  <a:pt x="3962" y="4"/>
                </a:lnTo>
                <a:lnTo>
                  <a:pt x="3962" y="6"/>
                </a:lnTo>
                <a:lnTo>
                  <a:pt x="3962" y="8"/>
                </a:lnTo>
                <a:lnTo>
                  <a:pt x="3961" y="10"/>
                </a:lnTo>
                <a:lnTo>
                  <a:pt x="3958" y="11"/>
                </a:lnTo>
                <a:lnTo>
                  <a:pt x="3957" y="12"/>
                </a:lnTo>
                <a:lnTo>
                  <a:pt x="3876" y="12"/>
                </a:lnTo>
                <a:lnTo>
                  <a:pt x="3873" y="11"/>
                </a:lnTo>
                <a:lnTo>
                  <a:pt x="3872" y="10"/>
                </a:lnTo>
                <a:lnTo>
                  <a:pt x="3870" y="8"/>
                </a:lnTo>
                <a:lnTo>
                  <a:pt x="3870" y="6"/>
                </a:lnTo>
                <a:lnTo>
                  <a:pt x="3870" y="4"/>
                </a:lnTo>
                <a:lnTo>
                  <a:pt x="3872" y="1"/>
                </a:lnTo>
                <a:lnTo>
                  <a:pt x="3873" y="0"/>
                </a:lnTo>
                <a:lnTo>
                  <a:pt x="3876" y="0"/>
                </a:lnTo>
                <a:close/>
                <a:moveTo>
                  <a:pt x="4014" y="0"/>
                </a:moveTo>
                <a:lnTo>
                  <a:pt x="4094" y="0"/>
                </a:lnTo>
                <a:lnTo>
                  <a:pt x="4097" y="0"/>
                </a:lnTo>
                <a:lnTo>
                  <a:pt x="4098" y="1"/>
                </a:lnTo>
                <a:lnTo>
                  <a:pt x="4100" y="4"/>
                </a:lnTo>
                <a:lnTo>
                  <a:pt x="4100" y="6"/>
                </a:lnTo>
                <a:lnTo>
                  <a:pt x="4100" y="8"/>
                </a:lnTo>
                <a:lnTo>
                  <a:pt x="4098" y="10"/>
                </a:lnTo>
                <a:lnTo>
                  <a:pt x="4097" y="11"/>
                </a:lnTo>
                <a:lnTo>
                  <a:pt x="4094" y="12"/>
                </a:lnTo>
                <a:lnTo>
                  <a:pt x="4014" y="12"/>
                </a:lnTo>
                <a:lnTo>
                  <a:pt x="4011" y="11"/>
                </a:lnTo>
                <a:lnTo>
                  <a:pt x="4010" y="10"/>
                </a:lnTo>
                <a:lnTo>
                  <a:pt x="4009" y="8"/>
                </a:lnTo>
                <a:lnTo>
                  <a:pt x="4009" y="6"/>
                </a:lnTo>
                <a:lnTo>
                  <a:pt x="4009" y="4"/>
                </a:lnTo>
                <a:lnTo>
                  <a:pt x="4010" y="1"/>
                </a:lnTo>
                <a:lnTo>
                  <a:pt x="4011" y="0"/>
                </a:lnTo>
                <a:lnTo>
                  <a:pt x="4014" y="0"/>
                </a:lnTo>
                <a:close/>
                <a:moveTo>
                  <a:pt x="4152" y="0"/>
                </a:moveTo>
                <a:lnTo>
                  <a:pt x="4233" y="0"/>
                </a:lnTo>
                <a:lnTo>
                  <a:pt x="4235" y="0"/>
                </a:lnTo>
                <a:lnTo>
                  <a:pt x="4236" y="1"/>
                </a:lnTo>
                <a:lnTo>
                  <a:pt x="4238" y="4"/>
                </a:lnTo>
                <a:lnTo>
                  <a:pt x="4239" y="6"/>
                </a:lnTo>
                <a:lnTo>
                  <a:pt x="4238" y="8"/>
                </a:lnTo>
                <a:lnTo>
                  <a:pt x="4236" y="10"/>
                </a:lnTo>
                <a:lnTo>
                  <a:pt x="4235" y="11"/>
                </a:lnTo>
                <a:lnTo>
                  <a:pt x="4233" y="12"/>
                </a:lnTo>
                <a:lnTo>
                  <a:pt x="4152" y="12"/>
                </a:lnTo>
                <a:lnTo>
                  <a:pt x="4150" y="11"/>
                </a:lnTo>
                <a:lnTo>
                  <a:pt x="4147" y="10"/>
                </a:lnTo>
                <a:lnTo>
                  <a:pt x="4146" y="8"/>
                </a:lnTo>
                <a:lnTo>
                  <a:pt x="4146" y="6"/>
                </a:lnTo>
                <a:lnTo>
                  <a:pt x="4146" y="4"/>
                </a:lnTo>
                <a:lnTo>
                  <a:pt x="4147" y="1"/>
                </a:lnTo>
                <a:lnTo>
                  <a:pt x="4150" y="0"/>
                </a:lnTo>
                <a:lnTo>
                  <a:pt x="4152" y="0"/>
                </a:lnTo>
                <a:close/>
                <a:moveTo>
                  <a:pt x="4291" y="0"/>
                </a:moveTo>
                <a:lnTo>
                  <a:pt x="4371" y="0"/>
                </a:lnTo>
                <a:lnTo>
                  <a:pt x="4373" y="0"/>
                </a:lnTo>
                <a:lnTo>
                  <a:pt x="4375" y="1"/>
                </a:lnTo>
                <a:lnTo>
                  <a:pt x="4376" y="4"/>
                </a:lnTo>
                <a:lnTo>
                  <a:pt x="4377" y="6"/>
                </a:lnTo>
                <a:lnTo>
                  <a:pt x="4376" y="8"/>
                </a:lnTo>
                <a:lnTo>
                  <a:pt x="4375" y="10"/>
                </a:lnTo>
                <a:lnTo>
                  <a:pt x="4373" y="11"/>
                </a:lnTo>
                <a:lnTo>
                  <a:pt x="4371" y="12"/>
                </a:lnTo>
                <a:lnTo>
                  <a:pt x="4291" y="12"/>
                </a:lnTo>
                <a:lnTo>
                  <a:pt x="4288" y="11"/>
                </a:lnTo>
                <a:lnTo>
                  <a:pt x="4286" y="10"/>
                </a:lnTo>
                <a:lnTo>
                  <a:pt x="4285" y="8"/>
                </a:lnTo>
                <a:lnTo>
                  <a:pt x="4285" y="6"/>
                </a:lnTo>
                <a:lnTo>
                  <a:pt x="4285" y="4"/>
                </a:lnTo>
                <a:lnTo>
                  <a:pt x="4286" y="1"/>
                </a:lnTo>
                <a:lnTo>
                  <a:pt x="4288" y="0"/>
                </a:lnTo>
                <a:lnTo>
                  <a:pt x="4291" y="0"/>
                </a:lnTo>
                <a:close/>
                <a:moveTo>
                  <a:pt x="4429" y="0"/>
                </a:moveTo>
                <a:lnTo>
                  <a:pt x="4510" y="0"/>
                </a:lnTo>
                <a:lnTo>
                  <a:pt x="4511" y="0"/>
                </a:lnTo>
                <a:lnTo>
                  <a:pt x="4514" y="1"/>
                </a:lnTo>
                <a:lnTo>
                  <a:pt x="4515" y="4"/>
                </a:lnTo>
                <a:lnTo>
                  <a:pt x="4515" y="6"/>
                </a:lnTo>
                <a:lnTo>
                  <a:pt x="4515" y="8"/>
                </a:lnTo>
                <a:lnTo>
                  <a:pt x="4514" y="10"/>
                </a:lnTo>
                <a:lnTo>
                  <a:pt x="4511" y="11"/>
                </a:lnTo>
                <a:lnTo>
                  <a:pt x="4510" y="12"/>
                </a:lnTo>
                <a:lnTo>
                  <a:pt x="4429" y="12"/>
                </a:lnTo>
                <a:lnTo>
                  <a:pt x="4426" y="11"/>
                </a:lnTo>
                <a:lnTo>
                  <a:pt x="4424" y="10"/>
                </a:lnTo>
                <a:lnTo>
                  <a:pt x="4423" y="8"/>
                </a:lnTo>
                <a:lnTo>
                  <a:pt x="4423" y="6"/>
                </a:lnTo>
                <a:lnTo>
                  <a:pt x="4423" y="4"/>
                </a:lnTo>
                <a:lnTo>
                  <a:pt x="4424" y="1"/>
                </a:lnTo>
                <a:lnTo>
                  <a:pt x="4426" y="0"/>
                </a:lnTo>
                <a:lnTo>
                  <a:pt x="4429" y="0"/>
                </a:lnTo>
                <a:close/>
                <a:moveTo>
                  <a:pt x="4567" y="0"/>
                </a:moveTo>
                <a:lnTo>
                  <a:pt x="4647" y="0"/>
                </a:lnTo>
                <a:lnTo>
                  <a:pt x="4650" y="0"/>
                </a:lnTo>
                <a:lnTo>
                  <a:pt x="4651" y="1"/>
                </a:lnTo>
                <a:lnTo>
                  <a:pt x="4653" y="4"/>
                </a:lnTo>
                <a:lnTo>
                  <a:pt x="4653" y="6"/>
                </a:lnTo>
                <a:lnTo>
                  <a:pt x="4653" y="8"/>
                </a:lnTo>
                <a:lnTo>
                  <a:pt x="4651" y="10"/>
                </a:lnTo>
                <a:lnTo>
                  <a:pt x="4650" y="11"/>
                </a:lnTo>
                <a:lnTo>
                  <a:pt x="4647" y="12"/>
                </a:lnTo>
                <a:lnTo>
                  <a:pt x="4567" y="12"/>
                </a:lnTo>
                <a:lnTo>
                  <a:pt x="4564" y="11"/>
                </a:lnTo>
                <a:lnTo>
                  <a:pt x="4563" y="10"/>
                </a:lnTo>
                <a:lnTo>
                  <a:pt x="4562" y="8"/>
                </a:lnTo>
                <a:lnTo>
                  <a:pt x="4562" y="6"/>
                </a:lnTo>
                <a:lnTo>
                  <a:pt x="4562" y="4"/>
                </a:lnTo>
                <a:lnTo>
                  <a:pt x="4563" y="1"/>
                </a:lnTo>
                <a:lnTo>
                  <a:pt x="4564" y="0"/>
                </a:lnTo>
                <a:lnTo>
                  <a:pt x="4567" y="0"/>
                </a:lnTo>
                <a:close/>
                <a:moveTo>
                  <a:pt x="4705" y="0"/>
                </a:moveTo>
                <a:lnTo>
                  <a:pt x="4786" y="0"/>
                </a:lnTo>
                <a:lnTo>
                  <a:pt x="4788" y="0"/>
                </a:lnTo>
                <a:lnTo>
                  <a:pt x="4789" y="1"/>
                </a:lnTo>
                <a:lnTo>
                  <a:pt x="4791" y="4"/>
                </a:lnTo>
                <a:lnTo>
                  <a:pt x="4792" y="6"/>
                </a:lnTo>
                <a:lnTo>
                  <a:pt x="4791" y="8"/>
                </a:lnTo>
                <a:lnTo>
                  <a:pt x="4789" y="10"/>
                </a:lnTo>
                <a:lnTo>
                  <a:pt x="4788" y="11"/>
                </a:lnTo>
                <a:lnTo>
                  <a:pt x="4786" y="12"/>
                </a:lnTo>
                <a:lnTo>
                  <a:pt x="4705" y="12"/>
                </a:lnTo>
                <a:lnTo>
                  <a:pt x="4703" y="11"/>
                </a:lnTo>
                <a:lnTo>
                  <a:pt x="4700" y="10"/>
                </a:lnTo>
                <a:lnTo>
                  <a:pt x="4699" y="8"/>
                </a:lnTo>
                <a:lnTo>
                  <a:pt x="4699" y="6"/>
                </a:lnTo>
                <a:lnTo>
                  <a:pt x="4699" y="4"/>
                </a:lnTo>
                <a:lnTo>
                  <a:pt x="4700" y="1"/>
                </a:lnTo>
                <a:lnTo>
                  <a:pt x="4703" y="0"/>
                </a:lnTo>
                <a:lnTo>
                  <a:pt x="4705" y="0"/>
                </a:lnTo>
                <a:close/>
                <a:moveTo>
                  <a:pt x="4844" y="0"/>
                </a:moveTo>
                <a:lnTo>
                  <a:pt x="4924" y="0"/>
                </a:lnTo>
                <a:lnTo>
                  <a:pt x="4926" y="0"/>
                </a:lnTo>
                <a:lnTo>
                  <a:pt x="4928" y="1"/>
                </a:lnTo>
                <a:lnTo>
                  <a:pt x="4929" y="4"/>
                </a:lnTo>
                <a:lnTo>
                  <a:pt x="4930" y="6"/>
                </a:lnTo>
                <a:lnTo>
                  <a:pt x="4929" y="8"/>
                </a:lnTo>
                <a:lnTo>
                  <a:pt x="4928" y="10"/>
                </a:lnTo>
                <a:lnTo>
                  <a:pt x="4926" y="11"/>
                </a:lnTo>
                <a:lnTo>
                  <a:pt x="4924" y="12"/>
                </a:lnTo>
                <a:lnTo>
                  <a:pt x="4844" y="12"/>
                </a:lnTo>
                <a:lnTo>
                  <a:pt x="4841" y="11"/>
                </a:lnTo>
                <a:lnTo>
                  <a:pt x="4839" y="10"/>
                </a:lnTo>
                <a:lnTo>
                  <a:pt x="4838" y="8"/>
                </a:lnTo>
                <a:lnTo>
                  <a:pt x="4838" y="6"/>
                </a:lnTo>
                <a:lnTo>
                  <a:pt x="4838" y="4"/>
                </a:lnTo>
                <a:lnTo>
                  <a:pt x="4839" y="1"/>
                </a:lnTo>
                <a:lnTo>
                  <a:pt x="4841" y="0"/>
                </a:lnTo>
                <a:lnTo>
                  <a:pt x="4844" y="0"/>
                </a:lnTo>
                <a:close/>
                <a:moveTo>
                  <a:pt x="4982" y="0"/>
                </a:moveTo>
                <a:lnTo>
                  <a:pt x="5063" y="0"/>
                </a:lnTo>
                <a:lnTo>
                  <a:pt x="5064" y="0"/>
                </a:lnTo>
                <a:lnTo>
                  <a:pt x="5066" y="1"/>
                </a:lnTo>
                <a:lnTo>
                  <a:pt x="5068" y="4"/>
                </a:lnTo>
                <a:lnTo>
                  <a:pt x="5068" y="6"/>
                </a:lnTo>
                <a:lnTo>
                  <a:pt x="5068" y="8"/>
                </a:lnTo>
                <a:lnTo>
                  <a:pt x="5066" y="10"/>
                </a:lnTo>
                <a:lnTo>
                  <a:pt x="5064" y="11"/>
                </a:lnTo>
                <a:lnTo>
                  <a:pt x="5063" y="12"/>
                </a:lnTo>
                <a:lnTo>
                  <a:pt x="4982" y="12"/>
                </a:lnTo>
                <a:lnTo>
                  <a:pt x="4979" y="11"/>
                </a:lnTo>
                <a:lnTo>
                  <a:pt x="4977" y="10"/>
                </a:lnTo>
                <a:lnTo>
                  <a:pt x="4976" y="8"/>
                </a:lnTo>
                <a:lnTo>
                  <a:pt x="4976" y="6"/>
                </a:lnTo>
                <a:lnTo>
                  <a:pt x="4976" y="4"/>
                </a:lnTo>
                <a:lnTo>
                  <a:pt x="4977" y="1"/>
                </a:lnTo>
                <a:lnTo>
                  <a:pt x="4979" y="0"/>
                </a:lnTo>
                <a:lnTo>
                  <a:pt x="4982" y="0"/>
                </a:lnTo>
                <a:close/>
                <a:moveTo>
                  <a:pt x="5119" y="0"/>
                </a:moveTo>
                <a:lnTo>
                  <a:pt x="5200" y="0"/>
                </a:lnTo>
                <a:lnTo>
                  <a:pt x="5203" y="0"/>
                </a:lnTo>
                <a:lnTo>
                  <a:pt x="5204" y="1"/>
                </a:lnTo>
                <a:lnTo>
                  <a:pt x="5206" y="4"/>
                </a:lnTo>
                <a:lnTo>
                  <a:pt x="5206" y="6"/>
                </a:lnTo>
                <a:lnTo>
                  <a:pt x="5206" y="8"/>
                </a:lnTo>
                <a:lnTo>
                  <a:pt x="5204" y="10"/>
                </a:lnTo>
                <a:lnTo>
                  <a:pt x="5203" y="11"/>
                </a:lnTo>
                <a:lnTo>
                  <a:pt x="5200" y="12"/>
                </a:lnTo>
                <a:lnTo>
                  <a:pt x="5119" y="12"/>
                </a:lnTo>
                <a:lnTo>
                  <a:pt x="5117" y="11"/>
                </a:lnTo>
                <a:lnTo>
                  <a:pt x="5116" y="10"/>
                </a:lnTo>
                <a:lnTo>
                  <a:pt x="5115" y="8"/>
                </a:lnTo>
                <a:lnTo>
                  <a:pt x="5115" y="6"/>
                </a:lnTo>
                <a:lnTo>
                  <a:pt x="5115" y="4"/>
                </a:lnTo>
                <a:lnTo>
                  <a:pt x="5116" y="1"/>
                </a:lnTo>
                <a:lnTo>
                  <a:pt x="5117" y="0"/>
                </a:lnTo>
                <a:lnTo>
                  <a:pt x="5119" y="0"/>
                </a:lnTo>
                <a:close/>
                <a:moveTo>
                  <a:pt x="5258" y="0"/>
                </a:moveTo>
                <a:lnTo>
                  <a:pt x="5339" y="0"/>
                </a:lnTo>
                <a:lnTo>
                  <a:pt x="5341" y="0"/>
                </a:lnTo>
                <a:lnTo>
                  <a:pt x="5342" y="1"/>
                </a:lnTo>
                <a:lnTo>
                  <a:pt x="5343" y="4"/>
                </a:lnTo>
                <a:lnTo>
                  <a:pt x="5345" y="6"/>
                </a:lnTo>
                <a:lnTo>
                  <a:pt x="5343" y="8"/>
                </a:lnTo>
                <a:lnTo>
                  <a:pt x="5342" y="10"/>
                </a:lnTo>
                <a:lnTo>
                  <a:pt x="5341" y="11"/>
                </a:lnTo>
                <a:lnTo>
                  <a:pt x="5339" y="12"/>
                </a:lnTo>
                <a:lnTo>
                  <a:pt x="5258" y="12"/>
                </a:lnTo>
                <a:lnTo>
                  <a:pt x="5256" y="11"/>
                </a:lnTo>
                <a:lnTo>
                  <a:pt x="5253" y="10"/>
                </a:lnTo>
                <a:lnTo>
                  <a:pt x="5252" y="8"/>
                </a:lnTo>
                <a:lnTo>
                  <a:pt x="5252" y="6"/>
                </a:lnTo>
                <a:lnTo>
                  <a:pt x="5252" y="4"/>
                </a:lnTo>
                <a:lnTo>
                  <a:pt x="5253" y="1"/>
                </a:lnTo>
                <a:lnTo>
                  <a:pt x="5256" y="0"/>
                </a:lnTo>
                <a:lnTo>
                  <a:pt x="5258" y="0"/>
                </a:lnTo>
                <a:close/>
                <a:moveTo>
                  <a:pt x="5396" y="0"/>
                </a:moveTo>
                <a:lnTo>
                  <a:pt x="5477" y="0"/>
                </a:lnTo>
                <a:lnTo>
                  <a:pt x="5478" y="0"/>
                </a:lnTo>
                <a:lnTo>
                  <a:pt x="5481" y="1"/>
                </a:lnTo>
                <a:lnTo>
                  <a:pt x="5482" y="4"/>
                </a:lnTo>
                <a:lnTo>
                  <a:pt x="5483" y="6"/>
                </a:lnTo>
                <a:lnTo>
                  <a:pt x="5482" y="8"/>
                </a:lnTo>
                <a:lnTo>
                  <a:pt x="5481" y="10"/>
                </a:lnTo>
                <a:lnTo>
                  <a:pt x="5478" y="11"/>
                </a:lnTo>
                <a:lnTo>
                  <a:pt x="5477" y="12"/>
                </a:lnTo>
                <a:lnTo>
                  <a:pt x="5396" y="12"/>
                </a:lnTo>
                <a:lnTo>
                  <a:pt x="5394" y="11"/>
                </a:lnTo>
                <a:lnTo>
                  <a:pt x="5392" y="10"/>
                </a:lnTo>
                <a:lnTo>
                  <a:pt x="5390" y="8"/>
                </a:lnTo>
                <a:lnTo>
                  <a:pt x="5390" y="6"/>
                </a:lnTo>
                <a:lnTo>
                  <a:pt x="5390" y="4"/>
                </a:lnTo>
                <a:lnTo>
                  <a:pt x="5392" y="1"/>
                </a:lnTo>
                <a:lnTo>
                  <a:pt x="5394" y="0"/>
                </a:lnTo>
                <a:lnTo>
                  <a:pt x="5396" y="0"/>
                </a:lnTo>
                <a:close/>
                <a:moveTo>
                  <a:pt x="5535" y="0"/>
                </a:moveTo>
                <a:lnTo>
                  <a:pt x="5616" y="0"/>
                </a:lnTo>
                <a:lnTo>
                  <a:pt x="5617" y="0"/>
                </a:lnTo>
                <a:lnTo>
                  <a:pt x="5619" y="1"/>
                </a:lnTo>
                <a:lnTo>
                  <a:pt x="5621" y="4"/>
                </a:lnTo>
                <a:lnTo>
                  <a:pt x="5621" y="6"/>
                </a:lnTo>
                <a:lnTo>
                  <a:pt x="5621" y="8"/>
                </a:lnTo>
                <a:lnTo>
                  <a:pt x="5619" y="10"/>
                </a:lnTo>
                <a:lnTo>
                  <a:pt x="5617" y="11"/>
                </a:lnTo>
                <a:lnTo>
                  <a:pt x="5616" y="12"/>
                </a:lnTo>
                <a:lnTo>
                  <a:pt x="5535" y="12"/>
                </a:lnTo>
                <a:lnTo>
                  <a:pt x="5531" y="11"/>
                </a:lnTo>
                <a:lnTo>
                  <a:pt x="5530" y="10"/>
                </a:lnTo>
                <a:lnTo>
                  <a:pt x="5529" y="8"/>
                </a:lnTo>
                <a:lnTo>
                  <a:pt x="5529" y="6"/>
                </a:lnTo>
                <a:lnTo>
                  <a:pt x="5529" y="4"/>
                </a:lnTo>
                <a:lnTo>
                  <a:pt x="5530" y="1"/>
                </a:lnTo>
                <a:lnTo>
                  <a:pt x="5531" y="0"/>
                </a:lnTo>
                <a:lnTo>
                  <a:pt x="5535" y="0"/>
                </a:lnTo>
                <a:close/>
                <a:moveTo>
                  <a:pt x="5672" y="0"/>
                </a:moveTo>
                <a:lnTo>
                  <a:pt x="5753" y="0"/>
                </a:lnTo>
                <a:lnTo>
                  <a:pt x="5755" y="0"/>
                </a:lnTo>
                <a:lnTo>
                  <a:pt x="5757" y="1"/>
                </a:lnTo>
                <a:lnTo>
                  <a:pt x="5759" y="4"/>
                </a:lnTo>
                <a:lnTo>
                  <a:pt x="5759" y="6"/>
                </a:lnTo>
                <a:lnTo>
                  <a:pt x="5759" y="8"/>
                </a:lnTo>
                <a:lnTo>
                  <a:pt x="5757" y="10"/>
                </a:lnTo>
                <a:lnTo>
                  <a:pt x="5755" y="11"/>
                </a:lnTo>
                <a:lnTo>
                  <a:pt x="5753" y="12"/>
                </a:lnTo>
                <a:lnTo>
                  <a:pt x="5672" y="12"/>
                </a:lnTo>
                <a:lnTo>
                  <a:pt x="5670" y="11"/>
                </a:lnTo>
                <a:lnTo>
                  <a:pt x="5669" y="10"/>
                </a:lnTo>
                <a:lnTo>
                  <a:pt x="5668" y="8"/>
                </a:lnTo>
                <a:lnTo>
                  <a:pt x="5668" y="6"/>
                </a:lnTo>
                <a:lnTo>
                  <a:pt x="5668" y="4"/>
                </a:lnTo>
                <a:lnTo>
                  <a:pt x="5669" y="1"/>
                </a:lnTo>
                <a:lnTo>
                  <a:pt x="5670" y="0"/>
                </a:lnTo>
                <a:lnTo>
                  <a:pt x="5672" y="0"/>
                </a:lnTo>
                <a:close/>
                <a:moveTo>
                  <a:pt x="5811" y="0"/>
                </a:moveTo>
                <a:lnTo>
                  <a:pt x="5892" y="0"/>
                </a:lnTo>
                <a:lnTo>
                  <a:pt x="5894" y="0"/>
                </a:lnTo>
                <a:lnTo>
                  <a:pt x="5895" y="1"/>
                </a:lnTo>
                <a:lnTo>
                  <a:pt x="5896" y="4"/>
                </a:lnTo>
                <a:lnTo>
                  <a:pt x="5898" y="6"/>
                </a:lnTo>
                <a:lnTo>
                  <a:pt x="5896" y="8"/>
                </a:lnTo>
                <a:lnTo>
                  <a:pt x="5895" y="10"/>
                </a:lnTo>
                <a:lnTo>
                  <a:pt x="5894" y="11"/>
                </a:lnTo>
                <a:lnTo>
                  <a:pt x="5892" y="12"/>
                </a:lnTo>
                <a:lnTo>
                  <a:pt x="5811" y="12"/>
                </a:lnTo>
                <a:lnTo>
                  <a:pt x="5808" y="11"/>
                </a:lnTo>
                <a:lnTo>
                  <a:pt x="5806" y="10"/>
                </a:lnTo>
                <a:lnTo>
                  <a:pt x="5805" y="8"/>
                </a:lnTo>
                <a:lnTo>
                  <a:pt x="5805" y="6"/>
                </a:lnTo>
                <a:lnTo>
                  <a:pt x="5805" y="4"/>
                </a:lnTo>
                <a:lnTo>
                  <a:pt x="5806" y="1"/>
                </a:lnTo>
                <a:lnTo>
                  <a:pt x="5808" y="0"/>
                </a:lnTo>
                <a:lnTo>
                  <a:pt x="5811" y="0"/>
                </a:lnTo>
                <a:close/>
                <a:moveTo>
                  <a:pt x="5949" y="0"/>
                </a:moveTo>
                <a:lnTo>
                  <a:pt x="6030" y="0"/>
                </a:lnTo>
                <a:lnTo>
                  <a:pt x="6031" y="0"/>
                </a:lnTo>
                <a:lnTo>
                  <a:pt x="6034" y="1"/>
                </a:lnTo>
                <a:lnTo>
                  <a:pt x="6035" y="4"/>
                </a:lnTo>
                <a:lnTo>
                  <a:pt x="6036" y="6"/>
                </a:lnTo>
                <a:lnTo>
                  <a:pt x="6035" y="8"/>
                </a:lnTo>
                <a:lnTo>
                  <a:pt x="6034" y="10"/>
                </a:lnTo>
                <a:lnTo>
                  <a:pt x="6031" y="11"/>
                </a:lnTo>
                <a:lnTo>
                  <a:pt x="6030" y="12"/>
                </a:lnTo>
                <a:lnTo>
                  <a:pt x="5949" y="12"/>
                </a:lnTo>
                <a:lnTo>
                  <a:pt x="5947" y="11"/>
                </a:lnTo>
                <a:lnTo>
                  <a:pt x="5945" y="10"/>
                </a:lnTo>
                <a:lnTo>
                  <a:pt x="5943" y="8"/>
                </a:lnTo>
                <a:lnTo>
                  <a:pt x="5943" y="6"/>
                </a:lnTo>
                <a:lnTo>
                  <a:pt x="5943" y="4"/>
                </a:lnTo>
                <a:lnTo>
                  <a:pt x="5945" y="1"/>
                </a:lnTo>
                <a:lnTo>
                  <a:pt x="5947" y="0"/>
                </a:lnTo>
                <a:lnTo>
                  <a:pt x="5949" y="0"/>
                </a:lnTo>
                <a:close/>
                <a:moveTo>
                  <a:pt x="6088" y="0"/>
                </a:moveTo>
                <a:lnTo>
                  <a:pt x="6169" y="0"/>
                </a:lnTo>
                <a:lnTo>
                  <a:pt x="6170" y="0"/>
                </a:lnTo>
                <a:lnTo>
                  <a:pt x="6172" y="1"/>
                </a:lnTo>
                <a:lnTo>
                  <a:pt x="6173" y="4"/>
                </a:lnTo>
                <a:lnTo>
                  <a:pt x="6173" y="6"/>
                </a:lnTo>
                <a:lnTo>
                  <a:pt x="6173" y="8"/>
                </a:lnTo>
                <a:lnTo>
                  <a:pt x="6172" y="10"/>
                </a:lnTo>
                <a:lnTo>
                  <a:pt x="6170" y="11"/>
                </a:lnTo>
                <a:lnTo>
                  <a:pt x="6169" y="12"/>
                </a:lnTo>
                <a:lnTo>
                  <a:pt x="6088" y="12"/>
                </a:lnTo>
                <a:lnTo>
                  <a:pt x="6084" y="11"/>
                </a:lnTo>
                <a:lnTo>
                  <a:pt x="6083" y="10"/>
                </a:lnTo>
                <a:lnTo>
                  <a:pt x="6082" y="8"/>
                </a:lnTo>
                <a:lnTo>
                  <a:pt x="6082" y="6"/>
                </a:lnTo>
                <a:lnTo>
                  <a:pt x="6082" y="4"/>
                </a:lnTo>
                <a:lnTo>
                  <a:pt x="6083" y="1"/>
                </a:lnTo>
                <a:lnTo>
                  <a:pt x="6084" y="0"/>
                </a:lnTo>
                <a:lnTo>
                  <a:pt x="6088" y="0"/>
                </a:lnTo>
                <a:close/>
                <a:moveTo>
                  <a:pt x="6225" y="0"/>
                </a:moveTo>
                <a:lnTo>
                  <a:pt x="6306" y="0"/>
                </a:lnTo>
                <a:lnTo>
                  <a:pt x="6308" y="0"/>
                </a:lnTo>
                <a:lnTo>
                  <a:pt x="6310" y="1"/>
                </a:lnTo>
                <a:lnTo>
                  <a:pt x="6312" y="4"/>
                </a:lnTo>
                <a:lnTo>
                  <a:pt x="6312" y="6"/>
                </a:lnTo>
                <a:lnTo>
                  <a:pt x="6312" y="8"/>
                </a:lnTo>
                <a:lnTo>
                  <a:pt x="6310" y="10"/>
                </a:lnTo>
                <a:lnTo>
                  <a:pt x="6308" y="11"/>
                </a:lnTo>
                <a:lnTo>
                  <a:pt x="6306" y="12"/>
                </a:lnTo>
                <a:lnTo>
                  <a:pt x="6225" y="12"/>
                </a:lnTo>
                <a:lnTo>
                  <a:pt x="6223" y="11"/>
                </a:lnTo>
                <a:lnTo>
                  <a:pt x="6222" y="10"/>
                </a:lnTo>
                <a:lnTo>
                  <a:pt x="6220" y="8"/>
                </a:lnTo>
                <a:lnTo>
                  <a:pt x="6220" y="6"/>
                </a:lnTo>
                <a:lnTo>
                  <a:pt x="6220" y="4"/>
                </a:lnTo>
                <a:lnTo>
                  <a:pt x="6222" y="1"/>
                </a:lnTo>
                <a:lnTo>
                  <a:pt x="6223" y="0"/>
                </a:lnTo>
                <a:lnTo>
                  <a:pt x="6225" y="0"/>
                </a:lnTo>
                <a:close/>
                <a:moveTo>
                  <a:pt x="6364" y="0"/>
                </a:moveTo>
                <a:lnTo>
                  <a:pt x="6444" y="0"/>
                </a:lnTo>
                <a:lnTo>
                  <a:pt x="6447" y="0"/>
                </a:lnTo>
                <a:lnTo>
                  <a:pt x="6448" y="1"/>
                </a:lnTo>
                <a:lnTo>
                  <a:pt x="6449" y="4"/>
                </a:lnTo>
                <a:lnTo>
                  <a:pt x="6450" y="6"/>
                </a:lnTo>
                <a:lnTo>
                  <a:pt x="6449" y="8"/>
                </a:lnTo>
                <a:lnTo>
                  <a:pt x="6448" y="10"/>
                </a:lnTo>
                <a:lnTo>
                  <a:pt x="6447" y="11"/>
                </a:lnTo>
                <a:lnTo>
                  <a:pt x="6444" y="12"/>
                </a:lnTo>
                <a:lnTo>
                  <a:pt x="6364" y="12"/>
                </a:lnTo>
                <a:lnTo>
                  <a:pt x="6361" y="11"/>
                </a:lnTo>
                <a:lnTo>
                  <a:pt x="6359" y="10"/>
                </a:lnTo>
                <a:lnTo>
                  <a:pt x="6358" y="8"/>
                </a:lnTo>
                <a:lnTo>
                  <a:pt x="6358" y="6"/>
                </a:lnTo>
                <a:lnTo>
                  <a:pt x="6358" y="4"/>
                </a:lnTo>
                <a:lnTo>
                  <a:pt x="6359" y="1"/>
                </a:lnTo>
                <a:lnTo>
                  <a:pt x="6361" y="0"/>
                </a:lnTo>
                <a:lnTo>
                  <a:pt x="6364" y="0"/>
                </a:lnTo>
                <a:close/>
                <a:moveTo>
                  <a:pt x="6502" y="0"/>
                </a:moveTo>
                <a:lnTo>
                  <a:pt x="6583" y="0"/>
                </a:lnTo>
                <a:lnTo>
                  <a:pt x="6584" y="0"/>
                </a:lnTo>
                <a:lnTo>
                  <a:pt x="6587" y="1"/>
                </a:lnTo>
                <a:lnTo>
                  <a:pt x="6588" y="4"/>
                </a:lnTo>
                <a:lnTo>
                  <a:pt x="6589" y="6"/>
                </a:lnTo>
                <a:lnTo>
                  <a:pt x="6588" y="8"/>
                </a:lnTo>
                <a:lnTo>
                  <a:pt x="6587" y="10"/>
                </a:lnTo>
                <a:lnTo>
                  <a:pt x="6584" y="11"/>
                </a:lnTo>
                <a:lnTo>
                  <a:pt x="6583" y="12"/>
                </a:lnTo>
                <a:lnTo>
                  <a:pt x="6502" y="12"/>
                </a:lnTo>
                <a:lnTo>
                  <a:pt x="6500" y="11"/>
                </a:lnTo>
                <a:lnTo>
                  <a:pt x="6497" y="10"/>
                </a:lnTo>
                <a:lnTo>
                  <a:pt x="6496" y="8"/>
                </a:lnTo>
                <a:lnTo>
                  <a:pt x="6496" y="6"/>
                </a:lnTo>
                <a:lnTo>
                  <a:pt x="6496" y="4"/>
                </a:lnTo>
                <a:lnTo>
                  <a:pt x="6497" y="1"/>
                </a:lnTo>
                <a:lnTo>
                  <a:pt x="6500" y="0"/>
                </a:lnTo>
                <a:lnTo>
                  <a:pt x="6502" y="0"/>
                </a:lnTo>
                <a:close/>
                <a:moveTo>
                  <a:pt x="6641" y="0"/>
                </a:moveTo>
                <a:lnTo>
                  <a:pt x="6722" y="0"/>
                </a:lnTo>
                <a:lnTo>
                  <a:pt x="6723" y="0"/>
                </a:lnTo>
                <a:lnTo>
                  <a:pt x="6725" y="1"/>
                </a:lnTo>
                <a:lnTo>
                  <a:pt x="6726" y="4"/>
                </a:lnTo>
                <a:lnTo>
                  <a:pt x="6726" y="6"/>
                </a:lnTo>
                <a:lnTo>
                  <a:pt x="6726" y="8"/>
                </a:lnTo>
                <a:lnTo>
                  <a:pt x="6725" y="10"/>
                </a:lnTo>
                <a:lnTo>
                  <a:pt x="6723" y="11"/>
                </a:lnTo>
                <a:lnTo>
                  <a:pt x="6722" y="12"/>
                </a:lnTo>
                <a:lnTo>
                  <a:pt x="6641" y="12"/>
                </a:lnTo>
                <a:lnTo>
                  <a:pt x="6637" y="11"/>
                </a:lnTo>
                <a:lnTo>
                  <a:pt x="6636" y="10"/>
                </a:lnTo>
                <a:lnTo>
                  <a:pt x="6635" y="8"/>
                </a:lnTo>
                <a:lnTo>
                  <a:pt x="6635" y="6"/>
                </a:lnTo>
                <a:lnTo>
                  <a:pt x="6635" y="4"/>
                </a:lnTo>
                <a:lnTo>
                  <a:pt x="6636" y="1"/>
                </a:lnTo>
                <a:lnTo>
                  <a:pt x="6637" y="0"/>
                </a:lnTo>
                <a:lnTo>
                  <a:pt x="6641" y="0"/>
                </a:lnTo>
                <a:close/>
                <a:moveTo>
                  <a:pt x="6778" y="0"/>
                </a:moveTo>
                <a:lnTo>
                  <a:pt x="6859" y="0"/>
                </a:lnTo>
                <a:lnTo>
                  <a:pt x="6861" y="0"/>
                </a:lnTo>
                <a:lnTo>
                  <a:pt x="6862" y="1"/>
                </a:lnTo>
                <a:lnTo>
                  <a:pt x="6865" y="4"/>
                </a:lnTo>
                <a:lnTo>
                  <a:pt x="6865" y="6"/>
                </a:lnTo>
                <a:lnTo>
                  <a:pt x="6865" y="8"/>
                </a:lnTo>
                <a:lnTo>
                  <a:pt x="6862" y="10"/>
                </a:lnTo>
                <a:lnTo>
                  <a:pt x="6861" y="11"/>
                </a:lnTo>
                <a:lnTo>
                  <a:pt x="6859" y="12"/>
                </a:lnTo>
                <a:lnTo>
                  <a:pt x="6778" y="12"/>
                </a:lnTo>
                <a:lnTo>
                  <a:pt x="6776" y="11"/>
                </a:lnTo>
                <a:lnTo>
                  <a:pt x="6775" y="10"/>
                </a:lnTo>
                <a:lnTo>
                  <a:pt x="6773" y="8"/>
                </a:lnTo>
                <a:lnTo>
                  <a:pt x="6773" y="6"/>
                </a:lnTo>
                <a:lnTo>
                  <a:pt x="6773" y="4"/>
                </a:lnTo>
                <a:lnTo>
                  <a:pt x="6775" y="1"/>
                </a:lnTo>
                <a:lnTo>
                  <a:pt x="6776" y="0"/>
                </a:lnTo>
                <a:lnTo>
                  <a:pt x="6778" y="0"/>
                </a:lnTo>
                <a:close/>
                <a:moveTo>
                  <a:pt x="6917" y="0"/>
                </a:moveTo>
                <a:lnTo>
                  <a:pt x="6997" y="0"/>
                </a:lnTo>
                <a:lnTo>
                  <a:pt x="7000" y="0"/>
                </a:lnTo>
                <a:lnTo>
                  <a:pt x="7001" y="1"/>
                </a:lnTo>
                <a:lnTo>
                  <a:pt x="7002" y="4"/>
                </a:lnTo>
                <a:lnTo>
                  <a:pt x="7003" y="6"/>
                </a:lnTo>
                <a:lnTo>
                  <a:pt x="7002" y="8"/>
                </a:lnTo>
                <a:lnTo>
                  <a:pt x="7001" y="10"/>
                </a:lnTo>
                <a:lnTo>
                  <a:pt x="7000" y="11"/>
                </a:lnTo>
                <a:lnTo>
                  <a:pt x="6997" y="12"/>
                </a:lnTo>
                <a:lnTo>
                  <a:pt x="6917" y="12"/>
                </a:lnTo>
                <a:lnTo>
                  <a:pt x="6914" y="11"/>
                </a:lnTo>
                <a:lnTo>
                  <a:pt x="6912" y="10"/>
                </a:lnTo>
                <a:lnTo>
                  <a:pt x="6911" y="8"/>
                </a:lnTo>
                <a:lnTo>
                  <a:pt x="6911" y="6"/>
                </a:lnTo>
                <a:lnTo>
                  <a:pt x="6911" y="4"/>
                </a:lnTo>
                <a:lnTo>
                  <a:pt x="6912" y="1"/>
                </a:lnTo>
                <a:lnTo>
                  <a:pt x="6914" y="0"/>
                </a:lnTo>
                <a:lnTo>
                  <a:pt x="6917" y="0"/>
                </a:lnTo>
                <a:close/>
                <a:moveTo>
                  <a:pt x="7055" y="0"/>
                </a:moveTo>
                <a:lnTo>
                  <a:pt x="7136" y="0"/>
                </a:lnTo>
                <a:lnTo>
                  <a:pt x="7137" y="0"/>
                </a:lnTo>
                <a:lnTo>
                  <a:pt x="7139" y="1"/>
                </a:lnTo>
                <a:lnTo>
                  <a:pt x="7141" y="4"/>
                </a:lnTo>
                <a:lnTo>
                  <a:pt x="7142" y="6"/>
                </a:lnTo>
                <a:lnTo>
                  <a:pt x="7141" y="8"/>
                </a:lnTo>
                <a:lnTo>
                  <a:pt x="7139" y="10"/>
                </a:lnTo>
                <a:lnTo>
                  <a:pt x="7137" y="11"/>
                </a:lnTo>
                <a:lnTo>
                  <a:pt x="7136" y="12"/>
                </a:lnTo>
                <a:lnTo>
                  <a:pt x="7055" y="12"/>
                </a:lnTo>
                <a:lnTo>
                  <a:pt x="7053" y="11"/>
                </a:lnTo>
                <a:lnTo>
                  <a:pt x="7050" y="10"/>
                </a:lnTo>
                <a:lnTo>
                  <a:pt x="7049" y="8"/>
                </a:lnTo>
                <a:lnTo>
                  <a:pt x="7049" y="6"/>
                </a:lnTo>
                <a:lnTo>
                  <a:pt x="7049" y="4"/>
                </a:lnTo>
                <a:lnTo>
                  <a:pt x="7050" y="1"/>
                </a:lnTo>
                <a:lnTo>
                  <a:pt x="7053" y="0"/>
                </a:lnTo>
                <a:lnTo>
                  <a:pt x="7055" y="0"/>
                </a:lnTo>
                <a:close/>
                <a:moveTo>
                  <a:pt x="7194" y="0"/>
                </a:moveTo>
                <a:lnTo>
                  <a:pt x="7274" y="0"/>
                </a:lnTo>
                <a:lnTo>
                  <a:pt x="7276" y="0"/>
                </a:lnTo>
                <a:lnTo>
                  <a:pt x="7278" y="1"/>
                </a:lnTo>
                <a:lnTo>
                  <a:pt x="7279" y="4"/>
                </a:lnTo>
                <a:lnTo>
                  <a:pt x="7279" y="6"/>
                </a:lnTo>
                <a:lnTo>
                  <a:pt x="7279" y="8"/>
                </a:lnTo>
                <a:lnTo>
                  <a:pt x="7278" y="10"/>
                </a:lnTo>
                <a:lnTo>
                  <a:pt x="7276" y="11"/>
                </a:lnTo>
                <a:lnTo>
                  <a:pt x="7274" y="12"/>
                </a:lnTo>
                <a:lnTo>
                  <a:pt x="7194" y="12"/>
                </a:lnTo>
                <a:lnTo>
                  <a:pt x="7190" y="11"/>
                </a:lnTo>
                <a:lnTo>
                  <a:pt x="7189" y="10"/>
                </a:lnTo>
                <a:lnTo>
                  <a:pt x="7188" y="8"/>
                </a:lnTo>
                <a:lnTo>
                  <a:pt x="7188" y="6"/>
                </a:lnTo>
                <a:lnTo>
                  <a:pt x="7188" y="4"/>
                </a:lnTo>
                <a:lnTo>
                  <a:pt x="7189" y="1"/>
                </a:lnTo>
                <a:lnTo>
                  <a:pt x="7190" y="0"/>
                </a:lnTo>
                <a:lnTo>
                  <a:pt x="7194" y="0"/>
                </a:lnTo>
                <a:close/>
                <a:moveTo>
                  <a:pt x="7331" y="0"/>
                </a:moveTo>
                <a:lnTo>
                  <a:pt x="7412" y="0"/>
                </a:lnTo>
                <a:lnTo>
                  <a:pt x="7414" y="0"/>
                </a:lnTo>
                <a:lnTo>
                  <a:pt x="7415" y="1"/>
                </a:lnTo>
                <a:lnTo>
                  <a:pt x="7418" y="4"/>
                </a:lnTo>
                <a:lnTo>
                  <a:pt x="7418" y="6"/>
                </a:lnTo>
                <a:lnTo>
                  <a:pt x="7418" y="8"/>
                </a:lnTo>
                <a:lnTo>
                  <a:pt x="7415" y="10"/>
                </a:lnTo>
                <a:lnTo>
                  <a:pt x="7414" y="11"/>
                </a:lnTo>
                <a:lnTo>
                  <a:pt x="7412" y="12"/>
                </a:lnTo>
                <a:lnTo>
                  <a:pt x="7331" y="12"/>
                </a:lnTo>
                <a:lnTo>
                  <a:pt x="7329" y="11"/>
                </a:lnTo>
                <a:lnTo>
                  <a:pt x="7327" y="10"/>
                </a:lnTo>
                <a:lnTo>
                  <a:pt x="7326" y="8"/>
                </a:lnTo>
                <a:lnTo>
                  <a:pt x="7326" y="6"/>
                </a:lnTo>
                <a:lnTo>
                  <a:pt x="7326" y="4"/>
                </a:lnTo>
                <a:lnTo>
                  <a:pt x="7327" y="1"/>
                </a:lnTo>
                <a:lnTo>
                  <a:pt x="7329" y="0"/>
                </a:lnTo>
                <a:lnTo>
                  <a:pt x="7331" y="0"/>
                </a:lnTo>
                <a:close/>
                <a:moveTo>
                  <a:pt x="7470" y="0"/>
                </a:moveTo>
                <a:lnTo>
                  <a:pt x="7550" y="0"/>
                </a:lnTo>
                <a:lnTo>
                  <a:pt x="7553" y="0"/>
                </a:lnTo>
                <a:lnTo>
                  <a:pt x="7554" y="1"/>
                </a:lnTo>
                <a:lnTo>
                  <a:pt x="7555" y="4"/>
                </a:lnTo>
                <a:lnTo>
                  <a:pt x="7556" y="6"/>
                </a:lnTo>
                <a:lnTo>
                  <a:pt x="7555" y="8"/>
                </a:lnTo>
                <a:lnTo>
                  <a:pt x="7554" y="10"/>
                </a:lnTo>
                <a:lnTo>
                  <a:pt x="7553" y="11"/>
                </a:lnTo>
                <a:lnTo>
                  <a:pt x="7550" y="12"/>
                </a:lnTo>
                <a:lnTo>
                  <a:pt x="7470" y="12"/>
                </a:lnTo>
                <a:lnTo>
                  <a:pt x="7467" y="11"/>
                </a:lnTo>
                <a:lnTo>
                  <a:pt x="7465" y="10"/>
                </a:lnTo>
                <a:lnTo>
                  <a:pt x="7464" y="8"/>
                </a:lnTo>
                <a:lnTo>
                  <a:pt x="7464" y="6"/>
                </a:lnTo>
                <a:lnTo>
                  <a:pt x="7464" y="4"/>
                </a:lnTo>
                <a:lnTo>
                  <a:pt x="7465" y="1"/>
                </a:lnTo>
                <a:lnTo>
                  <a:pt x="7467" y="0"/>
                </a:lnTo>
                <a:lnTo>
                  <a:pt x="7470" y="0"/>
                </a:lnTo>
                <a:close/>
                <a:moveTo>
                  <a:pt x="7608" y="0"/>
                </a:moveTo>
                <a:lnTo>
                  <a:pt x="7689" y="0"/>
                </a:lnTo>
                <a:lnTo>
                  <a:pt x="7690" y="0"/>
                </a:lnTo>
                <a:lnTo>
                  <a:pt x="7692" y="1"/>
                </a:lnTo>
                <a:lnTo>
                  <a:pt x="7694" y="4"/>
                </a:lnTo>
                <a:lnTo>
                  <a:pt x="7695" y="6"/>
                </a:lnTo>
                <a:lnTo>
                  <a:pt x="7694" y="8"/>
                </a:lnTo>
                <a:lnTo>
                  <a:pt x="7692" y="10"/>
                </a:lnTo>
                <a:lnTo>
                  <a:pt x="7690" y="11"/>
                </a:lnTo>
                <a:lnTo>
                  <a:pt x="7689" y="12"/>
                </a:lnTo>
                <a:lnTo>
                  <a:pt x="7608" y="12"/>
                </a:lnTo>
                <a:lnTo>
                  <a:pt x="7606" y="11"/>
                </a:lnTo>
                <a:lnTo>
                  <a:pt x="7603" y="10"/>
                </a:lnTo>
                <a:lnTo>
                  <a:pt x="7602" y="8"/>
                </a:lnTo>
                <a:lnTo>
                  <a:pt x="7602" y="6"/>
                </a:lnTo>
                <a:lnTo>
                  <a:pt x="7602" y="4"/>
                </a:lnTo>
                <a:lnTo>
                  <a:pt x="7603" y="1"/>
                </a:lnTo>
                <a:lnTo>
                  <a:pt x="7606" y="0"/>
                </a:lnTo>
                <a:lnTo>
                  <a:pt x="7608" y="0"/>
                </a:lnTo>
                <a:close/>
                <a:moveTo>
                  <a:pt x="7747" y="0"/>
                </a:moveTo>
                <a:lnTo>
                  <a:pt x="7827" y="0"/>
                </a:lnTo>
                <a:lnTo>
                  <a:pt x="7828" y="0"/>
                </a:lnTo>
                <a:lnTo>
                  <a:pt x="7831" y="1"/>
                </a:lnTo>
                <a:lnTo>
                  <a:pt x="7832" y="4"/>
                </a:lnTo>
                <a:lnTo>
                  <a:pt x="7832" y="6"/>
                </a:lnTo>
                <a:lnTo>
                  <a:pt x="7832" y="8"/>
                </a:lnTo>
                <a:lnTo>
                  <a:pt x="7831" y="10"/>
                </a:lnTo>
                <a:lnTo>
                  <a:pt x="7828" y="11"/>
                </a:lnTo>
                <a:lnTo>
                  <a:pt x="7827" y="12"/>
                </a:lnTo>
                <a:lnTo>
                  <a:pt x="7747" y="12"/>
                </a:lnTo>
                <a:lnTo>
                  <a:pt x="7743" y="11"/>
                </a:lnTo>
                <a:lnTo>
                  <a:pt x="7742" y="10"/>
                </a:lnTo>
                <a:lnTo>
                  <a:pt x="7741" y="8"/>
                </a:lnTo>
                <a:lnTo>
                  <a:pt x="7741" y="6"/>
                </a:lnTo>
                <a:lnTo>
                  <a:pt x="7741" y="4"/>
                </a:lnTo>
                <a:lnTo>
                  <a:pt x="7742" y="1"/>
                </a:lnTo>
                <a:lnTo>
                  <a:pt x="7743" y="0"/>
                </a:lnTo>
                <a:lnTo>
                  <a:pt x="7747" y="0"/>
                </a:lnTo>
                <a:close/>
                <a:moveTo>
                  <a:pt x="7884" y="0"/>
                </a:moveTo>
                <a:lnTo>
                  <a:pt x="7965" y="0"/>
                </a:lnTo>
                <a:lnTo>
                  <a:pt x="7967" y="0"/>
                </a:lnTo>
                <a:lnTo>
                  <a:pt x="7968" y="1"/>
                </a:lnTo>
                <a:lnTo>
                  <a:pt x="7971" y="4"/>
                </a:lnTo>
                <a:lnTo>
                  <a:pt x="7971" y="6"/>
                </a:lnTo>
                <a:lnTo>
                  <a:pt x="7971" y="8"/>
                </a:lnTo>
                <a:lnTo>
                  <a:pt x="7968" y="10"/>
                </a:lnTo>
                <a:lnTo>
                  <a:pt x="7967" y="11"/>
                </a:lnTo>
                <a:lnTo>
                  <a:pt x="7965" y="12"/>
                </a:lnTo>
                <a:lnTo>
                  <a:pt x="7884" y="12"/>
                </a:lnTo>
                <a:lnTo>
                  <a:pt x="7881" y="11"/>
                </a:lnTo>
                <a:lnTo>
                  <a:pt x="7880" y="10"/>
                </a:lnTo>
                <a:lnTo>
                  <a:pt x="7879" y="8"/>
                </a:lnTo>
                <a:lnTo>
                  <a:pt x="7879" y="6"/>
                </a:lnTo>
                <a:lnTo>
                  <a:pt x="7879" y="4"/>
                </a:lnTo>
                <a:lnTo>
                  <a:pt x="7880" y="1"/>
                </a:lnTo>
                <a:lnTo>
                  <a:pt x="7881" y="0"/>
                </a:lnTo>
                <a:lnTo>
                  <a:pt x="7884" y="0"/>
                </a:lnTo>
                <a:close/>
                <a:moveTo>
                  <a:pt x="8022" y="0"/>
                </a:moveTo>
                <a:lnTo>
                  <a:pt x="8103" y="0"/>
                </a:lnTo>
                <a:lnTo>
                  <a:pt x="8106" y="0"/>
                </a:lnTo>
                <a:lnTo>
                  <a:pt x="8107" y="1"/>
                </a:lnTo>
                <a:lnTo>
                  <a:pt x="8108" y="4"/>
                </a:lnTo>
                <a:lnTo>
                  <a:pt x="8109" y="6"/>
                </a:lnTo>
                <a:lnTo>
                  <a:pt x="8108" y="8"/>
                </a:lnTo>
                <a:lnTo>
                  <a:pt x="8107" y="10"/>
                </a:lnTo>
                <a:lnTo>
                  <a:pt x="8106" y="11"/>
                </a:lnTo>
                <a:lnTo>
                  <a:pt x="8103" y="12"/>
                </a:lnTo>
                <a:lnTo>
                  <a:pt x="8022" y="12"/>
                </a:lnTo>
                <a:lnTo>
                  <a:pt x="8020" y="11"/>
                </a:lnTo>
                <a:lnTo>
                  <a:pt x="8018" y="10"/>
                </a:lnTo>
                <a:lnTo>
                  <a:pt x="8016" y="8"/>
                </a:lnTo>
                <a:lnTo>
                  <a:pt x="8016" y="6"/>
                </a:lnTo>
                <a:lnTo>
                  <a:pt x="8016" y="4"/>
                </a:lnTo>
                <a:lnTo>
                  <a:pt x="8018" y="1"/>
                </a:lnTo>
                <a:lnTo>
                  <a:pt x="8020" y="0"/>
                </a:lnTo>
                <a:lnTo>
                  <a:pt x="8022" y="0"/>
                </a:lnTo>
                <a:close/>
                <a:moveTo>
                  <a:pt x="8161" y="0"/>
                </a:moveTo>
                <a:lnTo>
                  <a:pt x="8242" y="0"/>
                </a:lnTo>
                <a:lnTo>
                  <a:pt x="8243" y="0"/>
                </a:lnTo>
                <a:lnTo>
                  <a:pt x="8245" y="1"/>
                </a:lnTo>
                <a:lnTo>
                  <a:pt x="8246" y="4"/>
                </a:lnTo>
                <a:lnTo>
                  <a:pt x="8248" y="6"/>
                </a:lnTo>
                <a:lnTo>
                  <a:pt x="8246" y="8"/>
                </a:lnTo>
                <a:lnTo>
                  <a:pt x="8245" y="10"/>
                </a:lnTo>
                <a:lnTo>
                  <a:pt x="8243" y="11"/>
                </a:lnTo>
                <a:lnTo>
                  <a:pt x="8242" y="12"/>
                </a:lnTo>
                <a:lnTo>
                  <a:pt x="8161" y="12"/>
                </a:lnTo>
                <a:lnTo>
                  <a:pt x="8159" y="11"/>
                </a:lnTo>
                <a:lnTo>
                  <a:pt x="8156" y="10"/>
                </a:lnTo>
                <a:lnTo>
                  <a:pt x="8155" y="8"/>
                </a:lnTo>
                <a:lnTo>
                  <a:pt x="8155" y="6"/>
                </a:lnTo>
                <a:lnTo>
                  <a:pt x="8155" y="4"/>
                </a:lnTo>
                <a:lnTo>
                  <a:pt x="8156" y="1"/>
                </a:lnTo>
                <a:lnTo>
                  <a:pt x="8159" y="0"/>
                </a:lnTo>
                <a:lnTo>
                  <a:pt x="8161" y="0"/>
                </a:lnTo>
                <a:close/>
                <a:moveTo>
                  <a:pt x="8299" y="0"/>
                </a:moveTo>
                <a:lnTo>
                  <a:pt x="8380" y="0"/>
                </a:lnTo>
                <a:lnTo>
                  <a:pt x="8381" y="0"/>
                </a:lnTo>
                <a:lnTo>
                  <a:pt x="8384" y="1"/>
                </a:lnTo>
                <a:lnTo>
                  <a:pt x="8385" y="4"/>
                </a:lnTo>
                <a:lnTo>
                  <a:pt x="8385" y="6"/>
                </a:lnTo>
                <a:lnTo>
                  <a:pt x="8385" y="8"/>
                </a:lnTo>
                <a:lnTo>
                  <a:pt x="8384" y="10"/>
                </a:lnTo>
                <a:lnTo>
                  <a:pt x="8381" y="11"/>
                </a:lnTo>
                <a:lnTo>
                  <a:pt x="8380" y="12"/>
                </a:lnTo>
                <a:lnTo>
                  <a:pt x="8299" y="12"/>
                </a:lnTo>
                <a:lnTo>
                  <a:pt x="8296" y="11"/>
                </a:lnTo>
                <a:lnTo>
                  <a:pt x="8295" y="10"/>
                </a:lnTo>
                <a:lnTo>
                  <a:pt x="8293" y="8"/>
                </a:lnTo>
                <a:lnTo>
                  <a:pt x="8293" y="6"/>
                </a:lnTo>
                <a:lnTo>
                  <a:pt x="8293" y="4"/>
                </a:lnTo>
                <a:lnTo>
                  <a:pt x="8295" y="1"/>
                </a:lnTo>
                <a:lnTo>
                  <a:pt x="8296" y="0"/>
                </a:lnTo>
                <a:lnTo>
                  <a:pt x="8299" y="0"/>
                </a:lnTo>
                <a:close/>
                <a:moveTo>
                  <a:pt x="8437" y="0"/>
                </a:moveTo>
                <a:lnTo>
                  <a:pt x="8518" y="0"/>
                </a:lnTo>
                <a:lnTo>
                  <a:pt x="8520" y="0"/>
                </a:lnTo>
                <a:lnTo>
                  <a:pt x="8521" y="1"/>
                </a:lnTo>
                <a:lnTo>
                  <a:pt x="8524" y="4"/>
                </a:lnTo>
                <a:lnTo>
                  <a:pt x="8524" y="6"/>
                </a:lnTo>
                <a:lnTo>
                  <a:pt x="8524" y="8"/>
                </a:lnTo>
                <a:lnTo>
                  <a:pt x="8521" y="10"/>
                </a:lnTo>
                <a:lnTo>
                  <a:pt x="8520" y="11"/>
                </a:lnTo>
                <a:lnTo>
                  <a:pt x="8518" y="12"/>
                </a:lnTo>
                <a:lnTo>
                  <a:pt x="8437" y="12"/>
                </a:lnTo>
                <a:lnTo>
                  <a:pt x="8434" y="11"/>
                </a:lnTo>
                <a:lnTo>
                  <a:pt x="8433" y="10"/>
                </a:lnTo>
                <a:lnTo>
                  <a:pt x="8432" y="8"/>
                </a:lnTo>
                <a:lnTo>
                  <a:pt x="8432" y="6"/>
                </a:lnTo>
                <a:lnTo>
                  <a:pt x="8432" y="4"/>
                </a:lnTo>
                <a:lnTo>
                  <a:pt x="8433" y="1"/>
                </a:lnTo>
                <a:lnTo>
                  <a:pt x="8434" y="0"/>
                </a:lnTo>
                <a:lnTo>
                  <a:pt x="8437" y="0"/>
                </a:lnTo>
                <a:close/>
                <a:moveTo>
                  <a:pt x="8575" y="0"/>
                </a:moveTo>
                <a:lnTo>
                  <a:pt x="8656" y="0"/>
                </a:lnTo>
                <a:lnTo>
                  <a:pt x="8658" y="0"/>
                </a:lnTo>
                <a:lnTo>
                  <a:pt x="8660" y="1"/>
                </a:lnTo>
                <a:lnTo>
                  <a:pt x="8661" y="4"/>
                </a:lnTo>
                <a:lnTo>
                  <a:pt x="8662" y="6"/>
                </a:lnTo>
                <a:lnTo>
                  <a:pt x="8661" y="8"/>
                </a:lnTo>
                <a:lnTo>
                  <a:pt x="8660" y="10"/>
                </a:lnTo>
                <a:lnTo>
                  <a:pt x="8658" y="11"/>
                </a:lnTo>
                <a:lnTo>
                  <a:pt x="8656" y="12"/>
                </a:lnTo>
                <a:lnTo>
                  <a:pt x="8575" y="12"/>
                </a:lnTo>
                <a:lnTo>
                  <a:pt x="8573" y="11"/>
                </a:lnTo>
                <a:lnTo>
                  <a:pt x="8571" y="10"/>
                </a:lnTo>
                <a:lnTo>
                  <a:pt x="8569" y="8"/>
                </a:lnTo>
                <a:lnTo>
                  <a:pt x="8569" y="6"/>
                </a:lnTo>
                <a:lnTo>
                  <a:pt x="8569" y="4"/>
                </a:lnTo>
                <a:lnTo>
                  <a:pt x="8571" y="1"/>
                </a:lnTo>
                <a:lnTo>
                  <a:pt x="8573" y="0"/>
                </a:lnTo>
                <a:lnTo>
                  <a:pt x="8575" y="0"/>
                </a:lnTo>
                <a:close/>
                <a:moveTo>
                  <a:pt x="8714" y="0"/>
                </a:moveTo>
                <a:lnTo>
                  <a:pt x="8795" y="0"/>
                </a:lnTo>
                <a:lnTo>
                  <a:pt x="8796" y="0"/>
                </a:lnTo>
                <a:lnTo>
                  <a:pt x="8798" y="1"/>
                </a:lnTo>
                <a:lnTo>
                  <a:pt x="8799" y="4"/>
                </a:lnTo>
                <a:lnTo>
                  <a:pt x="8801" y="6"/>
                </a:lnTo>
                <a:lnTo>
                  <a:pt x="8799" y="8"/>
                </a:lnTo>
                <a:lnTo>
                  <a:pt x="8798" y="10"/>
                </a:lnTo>
                <a:lnTo>
                  <a:pt x="8796" y="11"/>
                </a:lnTo>
                <a:lnTo>
                  <a:pt x="8795" y="12"/>
                </a:lnTo>
                <a:lnTo>
                  <a:pt x="8714" y="12"/>
                </a:lnTo>
                <a:lnTo>
                  <a:pt x="8711" y="11"/>
                </a:lnTo>
                <a:lnTo>
                  <a:pt x="8709" y="10"/>
                </a:lnTo>
                <a:lnTo>
                  <a:pt x="8708" y="8"/>
                </a:lnTo>
                <a:lnTo>
                  <a:pt x="8708" y="6"/>
                </a:lnTo>
                <a:lnTo>
                  <a:pt x="8708" y="4"/>
                </a:lnTo>
                <a:lnTo>
                  <a:pt x="8709" y="1"/>
                </a:lnTo>
                <a:lnTo>
                  <a:pt x="8711" y="0"/>
                </a:lnTo>
                <a:lnTo>
                  <a:pt x="8714" y="0"/>
                </a:lnTo>
                <a:close/>
                <a:moveTo>
                  <a:pt x="8852" y="0"/>
                </a:moveTo>
                <a:lnTo>
                  <a:pt x="8933" y="0"/>
                </a:lnTo>
                <a:lnTo>
                  <a:pt x="8934" y="0"/>
                </a:lnTo>
                <a:lnTo>
                  <a:pt x="8937" y="1"/>
                </a:lnTo>
                <a:lnTo>
                  <a:pt x="8938" y="4"/>
                </a:lnTo>
                <a:lnTo>
                  <a:pt x="8938" y="6"/>
                </a:lnTo>
                <a:lnTo>
                  <a:pt x="8938" y="8"/>
                </a:lnTo>
                <a:lnTo>
                  <a:pt x="8937" y="10"/>
                </a:lnTo>
                <a:lnTo>
                  <a:pt x="8934" y="11"/>
                </a:lnTo>
                <a:lnTo>
                  <a:pt x="8933" y="12"/>
                </a:lnTo>
                <a:lnTo>
                  <a:pt x="8852" y="12"/>
                </a:lnTo>
                <a:lnTo>
                  <a:pt x="8849" y="11"/>
                </a:lnTo>
                <a:lnTo>
                  <a:pt x="8848" y="10"/>
                </a:lnTo>
                <a:lnTo>
                  <a:pt x="8846" y="8"/>
                </a:lnTo>
                <a:lnTo>
                  <a:pt x="8846" y="6"/>
                </a:lnTo>
                <a:lnTo>
                  <a:pt x="8846" y="4"/>
                </a:lnTo>
                <a:lnTo>
                  <a:pt x="8848" y="1"/>
                </a:lnTo>
                <a:lnTo>
                  <a:pt x="8849" y="0"/>
                </a:lnTo>
                <a:lnTo>
                  <a:pt x="8852" y="0"/>
                </a:lnTo>
                <a:close/>
                <a:moveTo>
                  <a:pt x="8990" y="0"/>
                </a:moveTo>
                <a:lnTo>
                  <a:pt x="9070" y="0"/>
                </a:lnTo>
                <a:lnTo>
                  <a:pt x="9073" y="0"/>
                </a:lnTo>
                <a:lnTo>
                  <a:pt x="9074" y="1"/>
                </a:lnTo>
                <a:lnTo>
                  <a:pt x="9076" y="4"/>
                </a:lnTo>
                <a:lnTo>
                  <a:pt x="9076" y="6"/>
                </a:lnTo>
                <a:lnTo>
                  <a:pt x="9076" y="8"/>
                </a:lnTo>
                <a:lnTo>
                  <a:pt x="9074" y="10"/>
                </a:lnTo>
                <a:lnTo>
                  <a:pt x="9073" y="11"/>
                </a:lnTo>
                <a:lnTo>
                  <a:pt x="9070" y="12"/>
                </a:lnTo>
                <a:lnTo>
                  <a:pt x="8990" y="12"/>
                </a:lnTo>
                <a:lnTo>
                  <a:pt x="8987" y="11"/>
                </a:lnTo>
                <a:lnTo>
                  <a:pt x="8986" y="10"/>
                </a:lnTo>
                <a:lnTo>
                  <a:pt x="8985" y="8"/>
                </a:lnTo>
                <a:lnTo>
                  <a:pt x="8985" y="6"/>
                </a:lnTo>
                <a:lnTo>
                  <a:pt x="8985" y="4"/>
                </a:lnTo>
                <a:lnTo>
                  <a:pt x="8986" y="1"/>
                </a:lnTo>
                <a:lnTo>
                  <a:pt x="8987" y="0"/>
                </a:lnTo>
                <a:lnTo>
                  <a:pt x="8990" y="0"/>
                </a:lnTo>
                <a:close/>
                <a:moveTo>
                  <a:pt x="9128" y="0"/>
                </a:moveTo>
                <a:lnTo>
                  <a:pt x="9209" y="0"/>
                </a:lnTo>
                <a:lnTo>
                  <a:pt x="9211" y="0"/>
                </a:lnTo>
                <a:lnTo>
                  <a:pt x="9213" y="1"/>
                </a:lnTo>
                <a:lnTo>
                  <a:pt x="9214" y="4"/>
                </a:lnTo>
                <a:lnTo>
                  <a:pt x="9215" y="6"/>
                </a:lnTo>
                <a:lnTo>
                  <a:pt x="9214" y="8"/>
                </a:lnTo>
                <a:lnTo>
                  <a:pt x="9213" y="10"/>
                </a:lnTo>
                <a:lnTo>
                  <a:pt x="9211" y="11"/>
                </a:lnTo>
                <a:lnTo>
                  <a:pt x="9209" y="12"/>
                </a:lnTo>
                <a:lnTo>
                  <a:pt x="9128" y="12"/>
                </a:lnTo>
                <a:lnTo>
                  <a:pt x="9126" y="11"/>
                </a:lnTo>
                <a:lnTo>
                  <a:pt x="9123" y="10"/>
                </a:lnTo>
                <a:lnTo>
                  <a:pt x="9122" y="8"/>
                </a:lnTo>
                <a:lnTo>
                  <a:pt x="9122" y="6"/>
                </a:lnTo>
                <a:lnTo>
                  <a:pt x="9122" y="4"/>
                </a:lnTo>
                <a:lnTo>
                  <a:pt x="9123" y="1"/>
                </a:lnTo>
                <a:lnTo>
                  <a:pt x="9126" y="0"/>
                </a:lnTo>
                <a:lnTo>
                  <a:pt x="9128" y="0"/>
                </a:lnTo>
                <a:close/>
                <a:moveTo>
                  <a:pt x="9267" y="0"/>
                </a:moveTo>
                <a:lnTo>
                  <a:pt x="9347" y="0"/>
                </a:lnTo>
                <a:lnTo>
                  <a:pt x="9349" y="0"/>
                </a:lnTo>
                <a:lnTo>
                  <a:pt x="9351" y="1"/>
                </a:lnTo>
                <a:lnTo>
                  <a:pt x="9352" y="4"/>
                </a:lnTo>
                <a:lnTo>
                  <a:pt x="9353" y="6"/>
                </a:lnTo>
                <a:lnTo>
                  <a:pt x="9352" y="8"/>
                </a:lnTo>
                <a:lnTo>
                  <a:pt x="9351" y="10"/>
                </a:lnTo>
                <a:lnTo>
                  <a:pt x="9349" y="11"/>
                </a:lnTo>
                <a:lnTo>
                  <a:pt x="9347" y="12"/>
                </a:lnTo>
                <a:lnTo>
                  <a:pt x="9267" y="12"/>
                </a:lnTo>
                <a:lnTo>
                  <a:pt x="9264" y="11"/>
                </a:lnTo>
                <a:lnTo>
                  <a:pt x="9262" y="10"/>
                </a:lnTo>
                <a:lnTo>
                  <a:pt x="9261" y="8"/>
                </a:lnTo>
                <a:lnTo>
                  <a:pt x="9261" y="6"/>
                </a:lnTo>
                <a:lnTo>
                  <a:pt x="9261" y="4"/>
                </a:lnTo>
                <a:lnTo>
                  <a:pt x="9262" y="1"/>
                </a:lnTo>
                <a:lnTo>
                  <a:pt x="9264" y="0"/>
                </a:lnTo>
                <a:lnTo>
                  <a:pt x="9267" y="0"/>
                </a:lnTo>
                <a:close/>
                <a:moveTo>
                  <a:pt x="9405" y="0"/>
                </a:moveTo>
                <a:lnTo>
                  <a:pt x="9485" y="0"/>
                </a:lnTo>
                <a:lnTo>
                  <a:pt x="9487" y="0"/>
                </a:lnTo>
                <a:lnTo>
                  <a:pt x="9490" y="1"/>
                </a:lnTo>
                <a:lnTo>
                  <a:pt x="9491" y="4"/>
                </a:lnTo>
                <a:lnTo>
                  <a:pt x="9491" y="6"/>
                </a:lnTo>
                <a:lnTo>
                  <a:pt x="9491" y="8"/>
                </a:lnTo>
                <a:lnTo>
                  <a:pt x="9490" y="10"/>
                </a:lnTo>
                <a:lnTo>
                  <a:pt x="9487" y="11"/>
                </a:lnTo>
                <a:lnTo>
                  <a:pt x="9485" y="12"/>
                </a:lnTo>
                <a:lnTo>
                  <a:pt x="9405" y="12"/>
                </a:lnTo>
                <a:lnTo>
                  <a:pt x="9402" y="11"/>
                </a:lnTo>
                <a:lnTo>
                  <a:pt x="9400" y="10"/>
                </a:lnTo>
                <a:lnTo>
                  <a:pt x="9399" y="8"/>
                </a:lnTo>
                <a:lnTo>
                  <a:pt x="9399" y="6"/>
                </a:lnTo>
                <a:lnTo>
                  <a:pt x="9399" y="4"/>
                </a:lnTo>
                <a:lnTo>
                  <a:pt x="9400" y="1"/>
                </a:lnTo>
                <a:lnTo>
                  <a:pt x="9402" y="0"/>
                </a:lnTo>
                <a:lnTo>
                  <a:pt x="9405" y="0"/>
                </a:lnTo>
                <a:close/>
                <a:moveTo>
                  <a:pt x="9543" y="0"/>
                </a:moveTo>
                <a:lnTo>
                  <a:pt x="9623" y="0"/>
                </a:lnTo>
                <a:lnTo>
                  <a:pt x="9626" y="0"/>
                </a:lnTo>
                <a:lnTo>
                  <a:pt x="9627" y="1"/>
                </a:lnTo>
                <a:lnTo>
                  <a:pt x="9629" y="4"/>
                </a:lnTo>
                <a:lnTo>
                  <a:pt x="9629" y="6"/>
                </a:lnTo>
                <a:lnTo>
                  <a:pt x="9629" y="8"/>
                </a:lnTo>
                <a:lnTo>
                  <a:pt x="9627" y="10"/>
                </a:lnTo>
                <a:lnTo>
                  <a:pt x="9626" y="11"/>
                </a:lnTo>
                <a:lnTo>
                  <a:pt x="9623" y="12"/>
                </a:lnTo>
                <a:lnTo>
                  <a:pt x="9543" y="12"/>
                </a:lnTo>
                <a:lnTo>
                  <a:pt x="9540" y="11"/>
                </a:lnTo>
                <a:lnTo>
                  <a:pt x="9539" y="10"/>
                </a:lnTo>
                <a:lnTo>
                  <a:pt x="9538" y="8"/>
                </a:lnTo>
                <a:lnTo>
                  <a:pt x="9538" y="6"/>
                </a:lnTo>
                <a:lnTo>
                  <a:pt x="9538" y="4"/>
                </a:lnTo>
                <a:lnTo>
                  <a:pt x="9539" y="1"/>
                </a:lnTo>
                <a:lnTo>
                  <a:pt x="9540" y="0"/>
                </a:lnTo>
                <a:lnTo>
                  <a:pt x="9543" y="0"/>
                </a:lnTo>
                <a:close/>
                <a:moveTo>
                  <a:pt x="9681" y="0"/>
                </a:moveTo>
                <a:lnTo>
                  <a:pt x="9762" y="0"/>
                </a:lnTo>
                <a:lnTo>
                  <a:pt x="9764" y="0"/>
                </a:lnTo>
                <a:lnTo>
                  <a:pt x="9765" y="1"/>
                </a:lnTo>
                <a:lnTo>
                  <a:pt x="9767" y="4"/>
                </a:lnTo>
                <a:lnTo>
                  <a:pt x="9768" y="6"/>
                </a:lnTo>
                <a:lnTo>
                  <a:pt x="9767" y="8"/>
                </a:lnTo>
                <a:lnTo>
                  <a:pt x="9765" y="10"/>
                </a:lnTo>
                <a:lnTo>
                  <a:pt x="9764" y="11"/>
                </a:lnTo>
                <a:lnTo>
                  <a:pt x="9762" y="12"/>
                </a:lnTo>
                <a:lnTo>
                  <a:pt x="9681" y="12"/>
                </a:lnTo>
                <a:lnTo>
                  <a:pt x="9679" y="11"/>
                </a:lnTo>
                <a:lnTo>
                  <a:pt x="9676" y="10"/>
                </a:lnTo>
                <a:lnTo>
                  <a:pt x="9675" y="8"/>
                </a:lnTo>
                <a:lnTo>
                  <a:pt x="9675" y="6"/>
                </a:lnTo>
                <a:lnTo>
                  <a:pt x="9675" y="4"/>
                </a:lnTo>
                <a:lnTo>
                  <a:pt x="9676" y="1"/>
                </a:lnTo>
                <a:lnTo>
                  <a:pt x="9679" y="0"/>
                </a:lnTo>
                <a:lnTo>
                  <a:pt x="9681" y="0"/>
                </a:lnTo>
                <a:close/>
                <a:moveTo>
                  <a:pt x="9820" y="0"/>
                </a:moveTo>
                <a:lnTo>
                  <a:pt x="9900" y="0"/>
                </a:lnTo>
                <a:lnTo>
                  <a:pt x="9902" y="0"/>
                </a:lnTo>
                <a:lnTo>
                  <a:pt x="9904" y="1"/>
                </a:lnTo>
                <a:lnTo>
                  <a:pt x="9905" y="4"/>
                </a:lnTo>
                <a:lnTo>
                  <a:pt x="9906" y="6"/>
                </a:lnTo>
                <a:lnTo>
                  <a:pt x="9905" y="8"/>
                </a:lnTo>
                <a:lnTo>
                  <a:pt x="9904" y="10"/>
                </a:lnTo>
                <a:lnTo>
                  <a:pt x="9902" y="11"/>
                </a:lnTo>
                <a:lnTo>
                  <a:pt x="9900" y="12"/>
                </a:lnTo>
                <a:lnTo>
                  <a:pt x="9820" y="12"/>
                </a:lnTo>
                <a:lnTo>
                  <a:pt x="9817" y="11"/>
                </a:lnTo>
                <a:lnTo>
                  <a:pt x="9815" y="10"/>
                </a:lnTo>
                <a:lnTo>
                  <a:pt x="9814" y="8"/>
                </a:lnTo>
                <a:lnTo>
                  <a:pt x="9814" y="6"/>
                </a:lnTo>
                <a:lnTo>
                  <a:pt x="9814" y="4"/>
                </a:lnTo>
                <a:lnTo>
                  <a:pt x="9815" y="1"/>
                </a:lnTo>
                <a:lnTo>
                  <a:pt x="9817" y="0"/>
                </a:lnTo>
                <a:lnTo>
                  <a:pt x="9820" y="0"/>
                </a:lnTo>
                <a:close/>
                <a:moveTo>
                  <a:pt x="9958" y="0"/>
                </a:moveTo>
                <a:lnTo>
                  <a:pt x="9982" y="0"/>
                </a:lnTo>
                <a:lnTo>
                  <a:pt x="9985" y="0"/>
                </a:lnTo>
                <a:lnTo>
                  <a:pt x="9986" y="1"/>
                </a:lnTo>
                <a:lnTo>
                  <a:pt x="9987" y="4"/>
                </a:lnTo>
                <a:lnTo>
                  <a:pt x="9988" y="6"/>
                </a:lnTo>
                <a:lnTo>
                  <a:pt x="9987" y="8"/>
                </a:lnTo>
                <a:lnTo>
                  <a:pt x="9986" y="10"/>
                </a:lnTo>
                <a:lnTo>
                  <a:pt x="9985" y="11"/>
                </a:lnTo>
                <a:lnTo>
                  <a:pt x="9982" y="12"/>
                </a:lnTo>
                <a:lnTo>
                  <a:pt x="9958" y="12"/>
                </a:lnTo>
                <a:lnTo>
                  <a:pt x="9955" y="11"/>
                </a:lnTo>
                <a:lnTo>
                  <a:pt x="9953" y="10"/>
                </a:lnTo>
                <a:lnTo>
                  <a:pt x="9952" y="8"/>
                </a:lnTo>
                <a:lnTo>
                  <a:pt x="9952" y="6"/>
                </a:lnTo>
                <a:lnTo>
                  <a:pt x="9952" y="4"/>
                </a:lnTo>
                <a:lnTo>
                  <a:pt x="9953" y="1"/>
                </a:lnTo>
                <a:lnTo>
                  <a:pt x="9955" y="0"/>
                </a:lnTo>
                <a:lnTo>
                  <a:pt x="9958" y="0"/>
                </a:lnTo>
                <a:close/>
              </a:path>
            </a:pathLst>
          </a:custGeom>
          <a:solidFill>
            <a:srgbClr val="002569"/>
          </a:solidFill>
          <a:ln w="1651">
            <a:solidFill>
              <a:srgbClr val="002569"/>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358775" y="1465263"/>
            <a:ext cx="4732338" cy="396875"/>
          </a:xfrm>
          <a:prstGeom prst="rect">
            <a:avLst/>
          </a:prstGeom>
          <a:noFill/>
          <a:ln w="9525">
            <a:noFill/>
            <a:miter lim="800000"/>
            <a:headEnd/>
            <a:tailEnd/>
          </a:ln>
        </p:spPr>
        <p:txBody>
          <a:bodyPr wrap="none">
            <a:spAutoFit/>
          </a:bodyPr>
          <a:lstStyle/>
          <a:p>
            <a:pPr eaLnBrk="0" hangingPunct="0"/>
            <a:r>
              <a:rPr lang="en-GB" sz="2000" dirty="0">
                <a:solidFill>
                  <a:schemeClr val="tx1"/>
                </a:solidFill>
              </a:rPr>
              <a:t>Meteosat Second Generation (MSG)</a:t>
            </a:r>
          </a:p>
        </p:txBody>
      </p:sp>
      <p:sp>
        <p:nvSpPr>
          <p:cNvPr id="19459" name="Rectangle 6"/>
          <p:cNvSpPr>
            <a:spLocks noGrp="1" noChangeArrowheads="1"/>
          </p:cNvSpPr>
          <p:nvPr>
            <p:ph type="title"/>
          </p:nvPr>
        </p:nvSpPr>
        <p:spPr/>
        <p:txBody>
          <a:bodyPr/>
          <a:lstStyle/>
          <a:p>
            <a:r>
              <a:rPr lang="en-GB" smtClean="0"/>
              <a:t>Geostationary satellites</a:t>
            </a:r>
          </a:p>
        </p:txBody>
      </p:sp>
      <p:pic>
        <p:nvPicPr>
          <p:cNvPr id="19460" name="Picture 7" descr="msg"/>
          <p:cNvPicPr>
            <a:picLocks noChangeAspect="1" noChangeArrowheads="1"/>
          </p:cNvPicPr>
          <p:nvPr/>
        </p:nvPicPr>
        <p:blipFill>
          <a:blip r:embed="rId3" cstate="print"/>
          <a:srcRect/>
          <a:stretch>
            <a:fillRect/>
          </a:stretch>
        </p:blipFill>
        <p:spPr bwMode="auto">
          <a:xfrm>
            <a:off x="0" y="1978025"/>
            <a:ext cx="5207000" cy="3432175"/>
          </a:xfrm>
          <a:prstGeom prst="rect">
            <a:avLst/>
          </a:prstGeom>
          <a:noFill/>
          <a:ln w="9525">
            <a:noFill/>
            <a:miter lim="800000"/>
            <a:headEnd/>
            <a:tailEnd/>
          </a:ln>
        </p:spPr>
      </p:pic>
      <p:sp>
        <p:nvSpPr>
          <p:cNvPr id="19461" name="Rectangle 9"/>
          <p:cNvSpPr>
            <a:spLocks noChangeArrowheads="1"/>
          </p:cNvSpPr>
          <p:nvPr/>
        </p:nvSpPr>
        <p:spPr bwMode="auto">
          <a:xfrm>
            <a:off x="5381625" y="1739900"/>
            <a:ext cx="4122738" cy="4231928"/>
          </a:xfrm>
          <a:prstGeom prst="rect">
            <a:avLst/>
          </a:prstGeom>
          <a:noFill/>
          <a:ln w="9525">
            <a:noFill/>
            <a:miter lim="800000"/>
            <a:headEnd/>
            <a:tailEnd/>
          </a:ln>
        </p:spPr>
        <p:txBody>
          <a:bodyPr>
            <a:spAutoFit/>
          </a:bodyPr>
          <a:lstStyle/>
          <a:p>
            <a:pPr marL="177800" indent="-177800" eaLnBrk="0" hangingPunct="0">
              <a:buFontTx/>
              <a:buChar char="•"/>
            </a:pPr>
            <a:r>
              <a:rPr lang="en-GB" sz="1500" b="0" dirty="0">
                <a:solidFill>
                  <a:schemeClr val="tx1"/>
                </a:solidFill>
              </a:rPr>
              <a:t>4 geostationary weather satellites, operations at least until </a:t>
            </a:r>
            <a:r>
              <a:rPr lang="en-GB" sz="1500" b="0" dirty="0" smtClean="0">
                <a:solidFill>
                  <a:schemeClr val="tx1"/>
                </a:solidFill>
              </a:rPr>
              <a:t>2020 (end of </a:t>
            </a:r>
            <a:r>
              <a:rPr lang="en-GB" sz="1400" b="0" dirty="0" smtClean="0">
                <a:solidFill>
                  <a:schemeClr val="tx1"/>
                </a:solidFill>
              </a:rPr>
              <a:t>MTG-I commissioning)</a:t>
            </a:r>
            <a:endParaRPr lang="en-GB" sz="1400" b="0" dirty="0">
              <a:solidFill>
                <a:schemeClr val="tx1"/>
              </a:solidFill>
            </a:endParaRPr>
          </a:p>
          <a:p>
            <a:pPr marL="177800" indent="-177800" eaLnBrk="0" hangingPunct="0">
              <a:buFontTx/>
              <a:buChar char="•"/>
            </a:pPr>
            <a:endParaRPr lang="en-GB" sz="1500" b="0" dirty="0">
              <a:solidFill>
                <a:schemeClr val="tx1"/>
              </a:solidFill>
            </a:endParaRPr>
          </a:p>
          <a:p>
            <a:pPr marL="177800" indent="-177800" eaLnBrk="0" hangingPunct="0">
              <a:buFontTx/>
              <a:buChar char="•"/>
            </a:pPr>
            <a:r>
              <a:rPr lang="en-GB" sz="1500" b="0" dirty="0">
                <a:solidFill>
                  <a:schemeClr val="tx1"/>
                </a:solidFill>
              </a:rPr>
              <a:t>Full disk imagery: Imaging European weather, every 15 minutes with 12 spectral bands (currently Meteosat-10)</a:t>
            </a:r>
          </a:p>
          <a:p>
            <a:pPr marL="177800" indent="-177800" eaLnBrk="0" hangingPunct="0">
              <a:buFontTx/>
              <a:buChar char="•"/>
            </a:pPr>
            <a:endParaRPr lang="en-GB" sz="1500" b="0" dirty="0">
              <a:solidFill>
                <a:schemeClr val="tx1"/>
              </a:solidFill>
            </a:endParaRPr>
          </a:p>
          <a:p>
            <a:pPr marL="177800" indent="-177800" eaLnBrk="0" hangingPunct="0">
              <a:buFontTx/>
              <a:buChar char="•"/>
            </a:pPr>
            <a:r>
              <a:rPr lang="en-GB" sz="1500" b="0" dirty="0">
                <a:solidFill>
                  <a:schemeClr val="tx1"/>
                </a:solidFill>
              </a:rPr>
              <a:t>Rapid Scan Service (RSS) every 5 minutes (currently Meteosat-9): detection of rapid, local development of convective systems</a:t>
            </a:r>
          </a:p>
          <a:p>
            <a:pPr marL="177800" indent="-177800" eaLnBrk="0" hangingPunct="0">
              <a:buFontTx/>
              <a:buChar char="•"/>
            </a:pPr>
            <a:endParaRPr lang="en-GB" sz="1500" b="0" dirty="0">
              <a:solidFill>
                <a:schemeClr val="tx1"/>
              </a:solidFill>
            </a:endParaRPr>
          </a:p>
          <a:p>
            <a:pPr marL="177800" indent="-177800" eaLnBrk="0" hangingPunct="0">
              <a:buFontTx/>
              <a:buChar char="•"/>
            </a:pPr>
            <a:r>
              <a:rPr lang="en-GB" sz="1500" b="0" dirty="0">
                <a:solidFill>
                  <a:schemeClr val="tx1"/>
                </a:solidFill>
              </a:rPr>
              <a:t>Data collection for environmental </a:t>
            </a:r>
            <a:r>
              <a:rPr lang="en-GB" sz="1500" b="0" dirty="0" smtClean="0">
                <a:solidFill>
                  <a:schemeClr val="tx1"/>
                </a:solidFill>
              </a:rPr>
              <a:t>monitoring</a:t>
            </a:r>
            <a:br>
              <a:rPr lang="en-GB" sz="1500" b="0" dirty="0" smtClean="0">
                <a:solidFill>
                  <a:schemeClr val="tx1"/>
                </a:solidFill>
              </a:rPr>
            </a:br>
            <a:endParaRPr lang="en-GB" sz="1500" b="0" dirty="0" smtClean="0">
              <a:solidFill>
                <a:schemeClr val="tx1"/>
              </a:solidFill>
            </a:endParaRPr>
          </a:p>
          <a:p>
            <a:pPr marL="177800" indent="-177800" eaLnBrk="0" hangingPunct="0">
              <a:buFontTx/>
              <a:buChar char="•"/>
            </a:pPr>
            <a:r>
              <a:rPr lang="en-GB" sz="1500" b="0" dirty="0" smtClean="0">
                <a:solidFill>
                  <a:schemeClr val="tx1"/>
                </a:solidFill>
              </a:rPr>
              <a:t>Plans to move Meteosat-8 to 40° to provide IODC – subject to final Council approval </a:t>
            </a:r>
            <a:endParaRPr lang="en-GB" sz="1500" b="0" dirty="0">
              <a:solidFill>
                <a:schemeClr val="tx1"/>
              </a:solidFill>
            </a:endParaRPr>
          </a:p>
          <a:p>
            <a:pPr marL="177800" indent="-177800" eaLnBrk="0" hangingPunct="0"/>
            <a:endParaRPr lang="en-GB" sz="1500" b="0" dirty="0">
              <a:solidFill>
                <a:schemeClr val="tx1"/>
              </a:solidFill>
            </a:endParaRPr>
          </a:p>
          <a:p>
            <a:pPr marL="177800" indent="-177800" eaLnBrk="0" hangingPunct="0">
              <a:buFontTx/>
              <a:buChar char="•"/>
            </a:pPr>
            <a:endParaRPr lang="en-GB" sz="1500" b="0" dirty="0">
              <a:solidFill>
                <a:schemeClr val="tx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marL="179388"/>
            <a:r>
              <a:rPr lang="en-GB" smtClean="0"/>
              <a:t>EUMETSAT’s geostationary satellite coverage</a:t>
            </a:r>
          </a:p>
        </p:txBody>
      </p:sp>
      <p:sp>
        <p:nvSpPr>
          <p:cNvPr id="20483" name="Line 7"/>
          <p:cNvSpPr>
            <a:spLocks noChangeShapeType="1"/>
          </p:cNvSpPr>
          <p:nvPr/>
        </p:nvSpPr>
        <p:spPr bwMode="auto">
          <a:xfrm>
            <a:off x="4691063" y="1487488"/>
            <a:ext cx="0" cy="4219575"/>
          </a:xfrm>
          <a:prstGeom prst="line">
            <a:avLst/>
          </a:prstGeom>
          <a:noFill/>
          <a:ln w="3175">
            <a:solidFill>
              <a:schemeClr val="bg2"/>
            </a:solidFill>
            <a:prstDash val="dash"/>
            <a:round/>
            <a:headEnd/>
            <a:tailEnd/>
          </a:ln>
        </p:spPr>
        <p:txBody>
          <a:bodyPr/>
          <a:lstStyle/>
          <a:p>
            <a:endParaRPr lang="en-GB"/>
          </a:p>
        </p:txBody>
      </p:sp>
      <p:sp>
        <p:nvSpPr>
          <p:cNvPr id="20484" name="Line 8"/>
          <p:cNvSpPr>
            <a:spLocks noChangeShapeType="1"/>
          </p:cNvSpPr>
          <p:nvPr/>
        </p:nvSpPr>
        <p:spPr bwMode="auto">
          <a:xfrm>
            <a:off x="5108575" y="1487488"/>
            <a:ext cx="1588" cy="4219575"/>
          </a:xfrm>
          <a:prstGeom prst="line">
            <a:avLst/>
          </a:prstGeom>
          <a:noFill/>
          <a:ln w="3175">
            <a:solidFill>
              <a:schemeClr val="bg2"/>
            </a:solidFill>
            <a:prstDash val="dash"/>
            <a:round/>
            <a:headEnd/>
            <a:tailEnd/>
          </a:ln>
        </p:spPr>
        <p:txBody>
          <a:bodyPr/>
          <a:lstStyle/>
          <a:p>
            <a:endParaRPr lang="en-GB"/>
          </a:p>
        </p:txBody>
      </p:sp>
      <p:sp>
        <p:nvSpPr>
          <p:cNvPr id="20485" name="Line 9"/>
          <p:cNvSpPr>
            <a:spLocks noChangeShapeType="1"/>
          </p:cNvSpPr>
          <p:nvPr/>
        </p:nvSpPr>
        <p:spPr bwMode="auto">
          <a:xfrm>
            <a:off x="5526088" y="1487488"/>
            <a:ext cx="1587" cy="4219575"/>
          </a:xfrm>
          <a:prstGeom prst="line">
            <a:avLst/>
          </a:prstGeom>
          <a:noFill/>
          <a:ln w="3175">
            <a:solidFill>
              <a:schemeClr val="bg2"/>
            </a:solidFill>
            <a:prstDash val="dash"/>
            <a:round/>
            <a:headEnd/>
            <a:tailEnd/>
          </a:ln>
        </p:spPr>
        <p:txBody>
          <a:bodyPr/>
          <a:lstStyle/>
          <a:p>
            <a:endParaRPr lang="en-GB"/>
          </a:p>
        </p:txBody>
      </p:sp>
      <p:sp>
        <p:nvSpPr>
          <p:cNvPr id="20486" name="Line 10"/>
          <p:cNvSpPr>
            <a:spLocks noChangeShapeType="1"/>
          </p:cNvSpPr>
          <p:nvPr/>
        </p:nvSpPr>
        <p:spPr bwMode="auto">
          <a:xfrm>
            <a:off x="5957888" y="1487488"/>
            <a:ext cx="11112" cy="4206875"/>
          </a:xfrm>
          <a:prstGeom prst="line">
            <a:avLst/>
          </a:prstGeom>
          <a:noFill/>
          <a:ln w="3175">
            <a:solidFill>
              <a:schemeClr val="bg2"/>
            </a:solidFill>
            <a:prstDash val="dash"/>
            <a:round/>
            <a:headEnd/>
            <a:tailEnd/>
          </a:ln>
        </p:spPr>
        <p:txBody>
          <a:bodyPr/>
          <a:lstStyle/>
          <a:p>
            <a:endParaRPr lang="en-GB"/>
          </a:p>
        </p:txBody>
      </p:sp>
      <p:sp>
        <p:nvSpPr>
          <p:cNvPr id="20487" name="Line 11"/>
          <p:cNvSpPr>
            <a:spLocks noChangeShapeType="1"/>
          </p:cNvSpPr>
          <p:nvPr/>
        </p:nvSpPr>
        <p:spPr bwMode="auto">
          <a:xfrm>
            <a:off x="6426200" y="1484313"/>
            <a:ext cx="1588" cy="4206875"/>
          </a:xfrm>
          <a:prstGeom prst="line">
            <a:avLst/>
          </a:prstGeom>
          <a:noFill/>
          <a:ln w="3175">
            <a:solidFill>
              <a:schemeClr val="bg2"/>
            </a:solidFill>
            <a:prstDash val="dash"/>
            <a:round/>
            <a:headEnd/>
            <a:tailEnd/>
          </a:ln>
        </p:spPr>
        <p:txBody>
          <a:bodyPr/>
          <a:lstStyle/>
          <a:p>
            <a:endParaRPr lang="en-GB"/>
          </a:p>
        </p:txBody>
      </p:sp>
      <p:sp>
        <p:nvSpPr>
          <p:cNvPr id="20488" name="Line 12"/>
          <p:cNvSpPr>
            <a:spLocks noChangeShapeType="1"/>
          </p:cNvSpPr>
          <p:nvPr/>
        </p:nvSpPr>
        <p:spPr bwMode="auto">
          <a:xfrm>
            <a:off x="6846888" y="1455738"/>
            <a:ext cx="1587" cy="4206875"/>
          </a:xfrm>
          <a:prstGeom prst="line">
            <a:avLst/>
          </a:prstGeom>
          <a:noFill/>
          <a:ln w="3175">
            <a:solidFill>
              <a:schemeClr val="bg2"/>
            </a:solidFill>
            <a:prstDash val="dash"/>
            <a:round/>
            <a:headEnd/>
            <a:tailEnd/>
          </a:ln>
        </p:spPr>
        <p:txBody>
          <a:bodyPr/>
          <a:lstStyle/>
          <a:p>
            <a:endParaRPr lang="en-GB"/>
          </a:p>
        </p:txBody>
      </p:sp>
      <p:sp>
        <p:nvSpPr>
          <p:cNvPr id="20489" name="Line 13"/>
          <p:cNvSpPr>
            <a:spLocks noChangeShapeType="1"/>
          </p:cNvSpPr>
          <p:nvPr/>
        </p:nvSpPr>
        <p:spPr bwMode="auto">
          <a:xfrm>
            <a:off x="7262813" y="1474788"/>
            <a:ext cx="1587" cy="4232275"/>
          </a:xfrm>
          <a:prstGeom prst="line">
            <a:avLst/>
          </a:prstGeom>
          <a:noFill/>
          <a:ln w="3175">
            <a:solidFill>
              <a:schemeClr val="bg2"/>
            </a:solidFill>
            <a:prstDash val="dash"/>
            <a:round/>
            <a:headEnd/>
            <a:tailEnd/>
          </a:ln>
        </p:spPr>
        <p:txBody>
          <a:bodyPr/>
          <a:lstStyle/>
          <a:p>
            <a:endParaRPr lang="en-GB"/>
          </a:p>
        </p:txBody>
      </p:sp>
      <p:sp>
        <p:nvSpPr>
          <p:cNvPr id="20490" name="Line 14"/>
          <p:cNvSpPr>
            <a:spLocks noChangeShapeType="1"/>
          </p:cNvSpPr>
          <p:nvPr/>
        </p:nvSpPr>
        <p:spPr bwMode="auto">
          <a:xfrm>
            <a:off x="7681913" y="1487488"/>
            <a:ext cx="1587" cy="4194175"/>
          </a:xfrm>
          <a:prstGeom prst="line">
            <a:avLst/>
          </a:prstGeom>
          <a:noFill/>
          <a:ln w="3175">
            <a:solidFill>
              <a:schemeClr val="bg2"/>
            </a:solidFill>
            <a:prstDash val="dash"/>
            <a:round/>
            <a:headEnd/>
            <a:tailEnd/>
          </a:ln>
        </p:spPr>
        <p:txBody>
          <a:bodyPr/>
          <a:lstStyle/>
          <a:p>
            <a:endParaRPr lang="en-GB"/>
          </a:p>
        </p:txBody>
      </p:sp>
      <p:sp>
        <p:nvSpPr>
          <p:cNvPr id="20491" name="Line 15"/>
          <p:cNvSpPr>
            <a:spLocks noChangeShapeType="1"/>
          </p:cNvSpPr>
          <p:nvPr/>
        </p:nvSpPr>
        <p:spPr bwMode="auto">
          <a:xfrm>
            <a:off x="8099425" y="1487488"/>
            <a:ext cx="1588" cy="4194175"/>
          </a:xfrm>
          <a:prstGeom prst="line">
            <a:avLst/>
          </a:prstGeom>
          <a:noFill/>
          <a:ln w="3175">
            <a:solidFill>
              <a:schemeClr val="bg2"/>
            </a:solidFill>
            <a:prstDash val="dash"/>
            <a:round/>
            <a:headEnd/>
            <a:tailEnd/>
          </a:ln>
        </p:spPr>
        <p:txBody>
          <a:bodyPr/>
          <a:lstStyle/>
          <a:p>
            <a:endParaRPr lang="en-GB"/>
          </a:p>
        </p:txBody>
      </p:sp>
      <p:sp>
        <p:nvSpPr>
          <p:cNvPr id="20492" name="Line 16"/>
          <p:cNvSpPr>
            <a:spLocks noChangeShapeType="1"/>
          </p:cNvSpPr>
          <p:nvPr/>
        </p:nvSpPr>
        <p:spPr bwMode="auto">
          <a:xfrm>
            <a:off x="8518525" y="1503363"/>
            <a:ext cx="1588" cy="4191000"/>
          </a:xfrm>
          <a:prstGeom prst="line">
            <a:avLst/>
          </a:prstGeom>
          <a:noFill/>
          <a:ln w="3175">
            <a:solidFill>
              <a:schemeClr val="bg2"/>
            </a:solidFill>
            <a:prstDash val="dash"/>
            <a:round/>
            <a:headEnd/>
            <a:tailEnd/>
          </a:ln>
        </p:spPr>
        <p:txBody>
          <a:bodyPr/>
          <a:lstStyle/>
          <a:p>
            <a:endParaRPr lang="en-GB"/>
          </a:p>
        </p:txBody>
      </p:sp>
      <p:sp>
        <p:nvSpPr>
          <p:cNvPr id="20493" name="Line 17"/>
          <p:cNvSpPr>
            <a:spLocks noChangeShapeType="1"/>
          </p:cNvSpPr>
          <p:nvPr/>
        </p:nvSpPr>
        <p:spPr bwMode="auto">
          <a:xfrm>
            <a:off x="4259263" y="1487488"/>
            <a:ext cx="1587" cy="4194175"/>
          </a:xfrm>
          <a:prstGeom prst="line">
            <a:avLst/>
          </a:prstGeom>
          <a:noFill/>
          <a:ln w="3175">
            <a:solidFill>
              <a:schemeClr val="bg2"/>
            </a:solidFill>
            <a:prstDash val="dash"/>
            <a:round/>
            <a:headEnd/>
            <a:tailEnd/>
          </a:ln>
        </p:spPr>
        <p:txBody>
          <a:bodyPr/>
          <a:lstStyle/>
          <a:p>
            <a:endParaRPr lang="en-GB"/>
          </a:p>
        </p:txBody>
      </p:sp>
      <p:sp>
        <p:nvSpPr>
          <p:cNvPr id="20494" name="Line 18"/>
          <p:cNvSpPr>
            <a:spLocks noChangeShapeType="1"/>
          </p:cNvSpPr>
          <p:nvPr/>
        </p:nvSpPr>
        <p:spPr bwMode="auto">
          <a:xfrm>
            <a:off x="3840163" y="1487488"/>
            <a:ext cx="1587" cy="4206875"/>
          </a:xfrm>
          <a:prstGeom prst="line">
            <a:avLst/>
          </a:prstGeom>
          <a:noFill/>
          <a:ln w="3175">
            <a:solidFill>
              <a:schemeClr val="bg2"/>
            </a:solidFill>
            <a:prstDash val="dash"/>
            <a:round/>
            <a:headEnd/>
            <a:tailEnd/>
          </a:ln>
        </p:spPr>
        <p:txBody>
          <a:bodyPr/>
          <a:lstStyle/>
          <a:p>
            <a:endParaRPr lang="en-GB"/>
          </a:p>
        </p:txBody>
      </p:sp>
      <p:sp>
        <p:nvSpPr>
          <p:cNvPr id="20495" name="Line 19"/>
          <p:cNvSpPr>
            <a:spLocks noChangeShapeType="1"/>
          </p:cNvSpPr>
          <p:nvPr/>
        </p:nvSpPr>
        <p:spPr bwMode="auto">
          <a:xfrm>
            <a:off x="3421063" y="1487488"/>
            <a:ext cx="1587" cy="4206875"/>
          </a:xfrm>
          <a:prstGeom prst="line">
            <a:avLst/>
          </a:prstGeom>
          <a:noFill/>
          <a:ln w="3175">
            <a:solidFill>
              <a:schemeClr val="bg2"/>
            </a:solidFill>
            <a:prstDash val="dash"/>
            <a:round/>
            <a:headEnd/>
            <a:tailEnd/>
          </a:ln>
        </p:spPr>
        <p:txBody>
          <a:bodyPr/>
          <a:lstStyle/>
          <a:p>
            <a:endParaRPr lang="en-GB"/>
          </a:p>
        </p:txBody>
      </p:sp>
      <p:sp>
        <p:nvSpPr>
          <p:cNvPr id="20496" name="Line 20"/>
          <p:cNvSpPr>
            <a:spLocks noChangeShapeType="1"/>
          </p:cNvSpPr>
          <p:nvPr/>
        </p:nvSpPr>
        <p:spPr bwMode="auto">
          <a:xfrm>
            <a:off x="2990850" y="1487488"/>
            <a:ext cx="1588" cy="4206875"/>
          </a:xfrm>
          <a:prstGeom prst="line">
            <a:avLst/>
          </a:prstGeom>
          <a:noFill/>
          <a:ln w="3175">
            <a:solidFill>
              <a:schemeClr val="bg2"/>
            </a:solidFill>
            <a:prstDash val="dash"/>
            <a:round/>
            <a:headEnd/>
            <a:tailEnd/>
          </a:ln>
        </p:spPr>
        <p:txBody>
          <a:bodyPr/>
          <a:lstStyle/>
          <a:p>
            <a:endParaRPr lang="en-GB"/>
          </a:p>
        </p:txBody>
      </p:sp>
      <p:sp>
        <p:nvSpPr>
          <p:cNvPr id="20497" name="Line 21"/>
          <p:cNvSpPr>
            <a:spLocks noChangeShapeType="1"/>
          </p:cNvSpPr>
          <p:nvPr/>
        </p:nvSpPr>
        <p:spPr bwMode="auto">
          <a:xfrm>
            <a:off x="2571750" y="1487488"/>
            <a:ext cx="1588" cy="4206875"/>
          </a:xfrm>
          <a:prstGeom prst="line">
            <a:avLst/>
          </a:prstGeom>
          <a:noFill/>
          <a:ln w="3175">
            <a:solidFill>
              <a:schemeClr val="bg2"/>
            </a:solidFill>
            <a:prstDash val="dash"/>
            <a:round/>
            <a:headEnd/>
            <a:tailEnd/>
          </a:ln>
        </p:spPr>
        <p:txBody>
          <a:bodyPr/>
          <a:lstStyle/>
          <a:p>
            <a:endParaRPr lang="en-GB"/>
          </a:p>
        </p:txBody>
      </p:sp>
      <p:sp>
        <p:nvSpPr>
          <p:cNvPr id="20498" name="Line 22"/>
          <p:cNvSpPr>
            <a:spLocks noChangeShapeType="1"/>
          </p:cNvSpPr>
          <p:nvPr/>
        </p:nvSpPr>
        <p:spPr bwMode="auto">
          <a:xfrm>
            <a:off x="2152650" y="1487488"/>
            <a:ext cx="1588" cy="4206875"/>
          </a:xfrm>
          <a:prstGeom prst="line">
            <a:avLst/>
          </a:prstGeom>
          <a:noFill/>
          <a:ln w="3175">
            <a:solidFill>
              <a:schemeClr val="bg2"/>
            </a:solidFill>
            <a:prstDash val="dash"/>
            <a:round/>
            <a:headEnd/>
            <a:tailEnd/>
          </a:ln>
        </p:spPr>
        <p:txBody>
          <a:bodyPr/>
          <a:lstStyle/>
          <a:p>
            <a:endParaRPr lang="en-GB"/>
          </a:p>
        </p:txBody>
      </p:sp>
      <p:sp>
        <p:nvSpPr>
          <p:cNvPr id="20499" name="Line 23"/>
          <p:cNvSpPr>
            <a:spLocks noChangeShapeType="1"/>
          </p:cNvSpPr>
          <p:nvPr/>
        </p:nvSpPr>
        <p:spPr bwMode="auto">
          <a:xfrm>
            <a:off x="1724025" y="1487488"/>
            <a:ext cx="0" cy="4206875"/>
          </a:xfrm>
          <a:prstGeom prst="line">
            <a:avLst/>
          </a:prstGeom>
          <a:noFill/>
          <a:ln w="3175">
            <a:solidFill>
              <a:schemeClr val="bg2"/>
            </a:solidFill>
            <a:prstDash val="dash"/>
            <a:round/>
            <a:headEnd/>
            <a:tailEnd/>
          </a:ln>
        </p:spPr>
        <p:txBody>
          <a:bodyPr/>
          <a:lstStyle/>
          <a:p>
            <a:endParaRPr lang="en-GB"/>
          </a:p>
        </p:txBody>
      </p:sp>
      <p:sp>
        <p:nvSpPr>
          <p:cNvPr id="20500" name="Line 41"/>
          <p:cNvSpPr>
            <a:spLocks noChangeShapeType="1"/>
          </p:cNvSpPr>
          <p:nvPr/>
        </p:nvSpPr>
        <p:spPr bwMode="auto">
          <a:xfrm>
            <a:off x="1020763" y="4154488"/>
            <a:ext cx="7643812" cy="1587"/>
          </a:xfrm>
          <a:prstGeom prst="line">
            <a:avLst/>
          </a:prstGeom>
          <a:noFill/>
          <a:ln w="3175" cap="sq">
            <a:solidFill>
              <a:schemeClr val="bg2"/>
            </a:solidFill>
            <a:miter lim="800000"/>
            <a:headEnd/>
            <a:tailEnd/>
          </a:ln>
        </p:spPr>
        <p:txBody>
          <a:bodyPr/>
          <a:lstStyle/>
          <a:p>
            <a:endParaRPr lang="en-GB"/>
          </a:p>
        </p:txBody>
      </p:sp>
      <p:sp>
        <p:nvSpPr>
          <p:cNvPr id="20501" name="Line 42"/>
          <p:cNvSpPr>
            <a:spLocks noChangeShapeType="1"/>
          </p:cNvSpPr>
          <p:nvPr/>
        </p:nvSpPr>
        <p:spPr bwMode="auto">
          <a:xfrm>
            <a:off x="1057275" y="2544763"/>
            <a:ext cx="7607300" cy="1587"/>
          </a:xfrm>
          <a:prstGeom prst="line">
            <a:avLst/>
          </a:prstGeom>
          <a:noFill/>
          <a:ln w="3175" cap="sq">
            <a:solidFill>
              <a:schemeClr val="bg2"/>
            </a:solidFill>
            <a:miter lim="800000"/>
            <a:headEnd/>
            <a:tailEnd/>
          </a:ln>
        </p:spPr>
        <p:txBody>
          <a:bodyPr/>
          <a:lstStyle/>
          <a:p>
            <a:endParaRPr lang="en-GB"/>
          </a:p>
        </p:txBody>
      </p:sp>
      <p:sp>
        <p:nvSpPr>
          <p:cNvPr id="20502" name="Line 47"/>
          <p:cNvSpPr>
            <a:spLocks noChangeShapeType="1"/>
          </p:cNvSpPr>
          <p:nvPr/>
        </p:nvSpPr>
        <p:spPr bwMode="auto">
          <a:xfrm>
            <a:off x="1309688" y="1487488"/>
            <a:ext cx="0" cy="4206875"/>
          </a:xfrm>
          <a:prstGeom prst="line">
            <a:avLst/>
          </a:prstGeom>
          <a:noFill/>
          <a:ln w="3175">
            <a:solidFill>
              <a:schemeClr val="bg2"/>
            </a:solidFill>
            <a:prstDash val="dash"/>
            <a:round/>
            <a:headEnd/>
            <a:tailEnd/>
          </a:ln>
        </p:spPr>
        <p:txBody>
          <a:bodyPr/>
          <a:lstStyle/>
          <a:p>
            <a:endParaRPr lang="en-GB"/>
          </a:p>
        </p:txBody>
      </p:sp>
      <p:sp>
        <p:nvSpPr>
          <p:cNvPr id="350256" name="Freeform 48"/>
          <p:cNvSpPr>
            <a:spLocks noEditPoints="1"/>
          </p:cNvSpPr>
          <p:nvPr/>
        </p:nvSpPr>
        <p:spPr bwMode="auto">
          <a:xfrm>
            <a:off x="1044575" y="1566863"/>
            <a:ext cx="7618413" cy="4038600"/>
          </a:xfrm>
          <a:custGeom>
            <a:avLst/>
            <a:gdLst/>
            <a:ahLst/>
            <a:cxnLst>
              <a:cxn ang="0">
                <a:pos x="1117" y="1456"/>
              </a:cxn>
              <a:cxn ang="0">
                <a:pos x="1183" y="1048"/>
              </a:cxn>
              <a:cxn ang="0">
                <a:pos x="1533" y="843"/>
              </a:cxn>
              <a:cxn ang="0">
                <a:pos x="1041" y="559"/>
              </a:cxn>
              <a:cxn ang="0">
                <a:pos x="962" y="356"/>
              </a:cxn>
              <a:cxn ang="0">
                <a:pos x="649" y="380"/>
              </a:cxn>
              <a:cxn ang="0">
                <a:pos x="30" y="577"/>
              </a:cxn>
              <a:cxn ang="0">
                <a:pos x="486" y="686"/>
              </a:cxn>
              <a:cxn ang="0">
                <a:pos x="727" y="1311"/>
              </a:cxn>
              <a:cxn ang="0">
                <a:pos x="1225" y="2321"/>
              </a:cxn>
              <a:cxn ang="0">
                <a:pos x="1671" y="1967"/>
              </a:cxn>
              <a:cxn ang="0">
                <a:pos x="860" y="175"/>
              </a:cxn>
              <a:cxn ang="0">
                <a:pos x="932" y="205"/>
              </a:cxn>
              <a:cxn ang="0">
                <a:pos x="1750" y="1311"/>
              </a:cxn>
              <a:cxn ang="0">
                <a:pos x="1864" y="1919"/>
              </a:cxn>
              <a:cxn ang="0">
                <a:pos x="1316" y="1348"/>
              </a:cxn>
              <a:cxn ang="0">
                <a:pos x="1159" y="1305"/>
              </a:cxn>
              <a:cxn ang="0">
                <a:pos x="1017" y="205"/>
              </a:cxn>
              <a:cxn ang="0">
                <a:pos x="4751" y="1852"/>
              </a:cxn>
              <a:cxn ang="0">
                <a:pos x="3007" y="109"/>
              </a:cxn>
              <a:cxn ang="0">
                <a:pos x="3566" y="139"/>
              </a:cxn>
              <a:cxn ang="0">
                <a:pos x="1077" y="121"/>
              </a:cxn>
              <a:cxn ang="0">
                <a:pos x="2965" y="103"/>
              </a:cxn>
              <a:cxn ang="0">
                <a:pos x="1099" y="211"/>
              </a:cxn>
              <a:cxn ang="0">
                <a:pos x="1177" y="66"/>
              </a:cxn>
              <a:cxn ang="0">
                <a:pos x="1268" y="374"/>
              </a:cxn>
              <a:cxn ang="0">
                <a:pos x="1153" y="535"/>
              </a:cxn>
              <a:cxn ang="0">
                <a:pos x="4466" y="1669"/>
              </a:cxn>
              <a:cxn ang="0">
                <a:pos x="4389" y="837"/>
              </a:cxn>
              <a:cxn ang="0">
                <a:pos x="4449" y="1744"/>
              </a:cxn>
              <a:cxn ang="0">
                <a:pos x="4263" y="969"/>
              </a:cxn>
              <a:cxn ang="0">
                <a:pos x="4636" y="1768"/>
              </a:cxn>
              <a:cxn ang="0">
                <a:pos x="4763" y="2255"/>
              </a:cxn>
              <a:cxn ang="0">
                <a:pos x="2760" y="1042"/>
              </a:cxn>
              <a:cxn ang="0">
                <a:pos x="4431" y="356"/>
              </a:cxn>
              <a:cxn ang="0">
                <a:pos x="3535" y="187"/>
              </a:cxn>
              <a:cxn ang="0">
                <a:pos x="3180" y="447"/>
              </a:cxn>
              <a:cxn ang="0">
                <a:pos x="2802" y="428"/>
              </a:cxn>
              <a:cxn ang="0">
                <a:pos x="2495" y="656"/>
              </a:cxn>
              <a:cxn ang="0">
                <a:pos x="2386" y="680"/>
              </a:cxn>
              <a:cxn ang="0">
                <a:pos x="2194" y="825"/>
              </a:cxn>
              <a:cxn ang="0">
                <a:pos x="2471" y="915"/>
              </a:cxn>
              <a:cxn ang="0">
                <a:pos x="2513" y="1082"/>
              </a:cxn>
              <a:cxn ang="0">
                <a:pos x="2435" y="1683"/>
              </a:cxn>
              <a:cxn ang="0">
                <a:pos x="2999" y="1420"/>
              </a:cxn>
              <a:cxn ang="0">
                <a:pos x="3541" y="1287"/>
              </a:cxn>
              <a:cxn ang="0">
                <a:pos x="4024" y="1732"/>
              </a:cxn>
              <a:cxn ang="0">
                <a:pos x="3879" y="1354"/>
              </a:cxn>
              <a:cxn ang="0">
                <a:pos x="4108" y="957"/>
              </a:cxn>
              <a:cxn ang="0">
                <a:pos x="4359" y="601"/>
              </a:cxn>
              <a:cxn ang="0">
                <a:pos x="2869" y="1311"/>
              </a:cxn>
              <a:cxn ang="0">
                <a:pos x="3073" y="1665"/>
              </a:cxn>
              <a:cxn ang="0">
                <a:pos x="1967" y="356"/>
              </a:cxn>
              <a:cxn ang="0">
                <a:pos x="2027" y="42"/>
              </a:cxn>
              <a:cxn ang="0">
                <a:pos x="1418" y="199"/>
              </a:cxn>
              <a:cxn ang="0">
                <a:pos x="1943" y="356"/>
              </a:cxn>
              <a:cxn ang="0">
                <a:pos x="2929" y="1792"/>
              </a:cxn>
              <a:cxn ang="0">
                <a:pos x="4335" y="2297"/>
              </a:cxn>
              <a:cxn ang="0">
                <a:pos x="4060" y="1378"/>
              </a:cxn>
              <a:cxn ang="0">
                <a:pos x="3975" y="1919"/>
              </a:cxn>
              <a:cxn ang="0">
                <a:pos x="4431" y="2190"/>
              </a:cxn>
              <a:cxn ang="0">
                <a:pos x="3915" y="1653"/>
              </a:cxn>
              <a:cxn ang="0">
                <a:pos x="3355" y="1553"/>
              </a:cxn>
            </a:cxnLst>
            <a:rect l="0" t="0" r="r" b="b"/>
            <a:pathLst>
              <a:path w="4799" h="2544">
                <a:moveTo>
                  <a:pt x="1412" y="843"/>
                </a:moveTo>
                <a:lnTo>
                  <a:pt x="1406" y="843"/>
                </a:lnTo>
                <a:lnTo>
                  <a:pt x="1400" y="837"/>
                </a:lnTo>
                <a:lnTo>
                  <a:pt x="1388" y="837"/>
                </a:lnTo>
                <a:lnTo>
                  <a:pt x="1382" y="843"/>
                </a:lnTo>
                <a:lnTo>
                  <a:pt x="1400" y="849"/>
                </a:lnTo>
                <a:lnTo>
                  <a:pt x="1412" y="843"/>
                </a:lnTo>
                <a:close/>
                <a:moveTo>
                  <a:pt x="1436" y="788"/>
                </a:moveTo>
                <a:lnTo>
                  <a:pt x="1418" y="788"/>
                </a:lnTo>
                <a:lnTo>
                  <a:pt x="1430" y="794"/>
                </a:lnTo>
                <a:lnTo>
                  <a:pt x="1442" y="794"/>
                </a:lnTo>
                <a:lnTo>
                  <a:pt x="1436" y="788"/>
                </a:lnTo>
                <a:close/>
                <a:moveTo>
                  <a:pt x="1171" y="722"/>
                </a:moveTo>
                <a:lnTo>
                  <a:pt x="1165" y="716"/>
                </a:lnTo>
                <a:lnTo>
                  <a:pt x="1165" y="722"/>
                </a:lnTo>
                <a:lnTo>
                  <a:pt x="1171" y="722"/>
                </a:lnTo>
                <a:close/>
                <a:moveTo>
                  <a:pt x="1720" y="1677"/>
                </a:moveTo>
                <a:lnTo>
                  <a:pt x="1689" y="1665"/>
                </a:lnTo>
                <a:lnTo>
                  <a:pt x="1635" y="1659"/>
                </a:lnTo>
                <a:lnTo>
                  <a:pt x="1611" y="1641"/>
                </a:lnTo>
                <a:lnTo>
                  <a:pt x="1587" y="1631"/>
                </a:lnTo>
                <a:lnTo>
                  <a:pt x="1575" y="1625"/>
                </a:lnTo>
                <a:lnTo>
                  <a:pt x="1551" y="1625"/>
                </a:lnTo>
                <a:lnTo>
                  <a:pt x="1515" y="1641"/>
                </a:lnTo>
                <a:lnTo>
                  <a:pt x="1533" y="1607"/>
                </a:lnTo>
                <a:lnTo>
                  <a:pt x="1527" y="1595"/>
                </a:lnTo>
                <a:lnTo>
                  <a:pt x="1533" y="1571"/>
                </a:lnTo>
                <a:lnTo>
                  <a:pt x="1521" y="1553"/>
                </a:lnTo>
                <a:lnTo>
                  <a:pt x="1503" y="1541"/>
                </a:lnTo>
                <a:lnTo>
                  <a:pt x="1479" y="1535"/>
                </a:lnTo>
                <a:lnTo>
                  <a:pt x="1454" y="1535"/>
                </a:lnTo>
                <a:lnTo>
                  <a:pt x="1442" y="1522"/>
                </a:lnTo>
                <a:lnTo>
                  <a:pt x="1424" y="1510"/>
                </a:lnTo>
                <a:lnTo>
                  <a:pt x="1412" y="1498"/>
                </a:lnTo>
                <a:lnTo>
                  <a:pt x="1406" y="1480"/>
                </a:lnTo>
                <a:lnTo>
                  <a:pt x="1400" y="1474"/>
                </a:lnTo>
                <a:lnTo>
                  <a:pt x="1382" y="1462"/>
                </a:lnTo>
                <a:lnTo>
                  <a:pt x="1370" y="1456"/>
                </a:lnTo>
                <a:lnTo>
                  <a:pt x="1346" y="1450"/>
                </a:lnTo>
                <a:lnTo>
                  <a:pt x="1298" y="1462"/>
                </a:lnTo>
                <a:lnTo>
                  <a:pt x="1280" y="1444"/>
                </a:lnTo>
                <a:lnTo>
                  <a:pt x="1268" y="1438"/>
                </a:lnTo>
                <a:lnTo>
                  <a:pt x="1231" y="1438"/>
                </a:lnTo>
                <a:lnTo>
                  <a:pt x="1213" y="1444"/>
                </a:lnTo>
                <a:lnTo>
                  <a:pt x="1225" y="1426"/>
                </a:lnTo>
                <a:lnTo>
                  <a:pt x="1213" y="1420"/>
                </a:lnTo>
                <a:lnTo>
                  <a:pt x="1201" y="1432"/>
                </a:lnTo>
                <a:lnTo>
                  <a:pt x="1183" y="1432"/>
                </a:lnTo>
                <a:lnTo>
                  <a:pt x="1171" y="1438"/>
                </a:lnTo>
                <a:lnTo>
                  <a:pt x="1165" y="1444"/>
                </a:lnTo>
                <a:lnTo>
                  <a:pt x="1159" y="1450"/>
                </a:lnTo>
                <a:lnTo>
                  <a:pt x="1147" y="1456"/>
                </a:lnTo>
                <a:lnTo>
                  <a:pt x="1135" y="1468"/>
                </a:lnTo>
                <a:lnTo>
                  <a:pt x="1129" y="1480"/>
                </a:lnTo>
                <a:lnTo>
                  <a:pt x="1123" y="1468"/>
                </a:lnTo>
                <a:lnTo>
                  <a:pt x="1117" y="1456"/>
                </a:lnTo>
                <a:lnTo>
                  <a:pt x="1105" y="1450"/>
                </a:lnTo>
                <a:lnTo>
                  <a:pt x="1071" y="1450"/>
                </a:lnTo>
                <a:lnTo>
                  <a:pt x="1059" y="1456"/>
                </a:lnTo>
                <a:lnTo>
                  <a:pt x="1047" y="1444"/>
                </a:lnTo>
                <a:lnTo>
                  <a:pt x="1053" y="1420"/>
                </a:lnTo>
                <a:lnTo>
                  <a:pt x="1059" y="1396"/>
                </a:lnTo>
                <a:lnTo>
                  <a:pt x="1053" y="1378"/>
                </a:lnTo>
                <a:lnTo>
                  <a:pt x="1041" y="1372"/>
                </a:lnTo>
                <a:lnTo>
                  <a:pt x="1010" y="1366"/>
                </a:lnTo>
                <a:lnTo>
                  <a:pt x="986" y="1372"/>
                </a:lnTo>
                <a:lnTo>
                  <a:pt x="980" y="1366"/>
                </a:lnTo>
                <a:lnTo>
                  <a:pt x="980" y="1348"/>
                </a:lnTo>
                <a:lnTo>
                  <a:pt x="986" y="1335"/>
                </a:lnTo>
                <a:lnTo>
                  <a:pt x="1004" y="1323"/>
                </a:lnTo>
                <a:lnTo>
                  <a:pt x="1010" y="1299"/>
                </a:lnTo>
                <a:lnTo>
                  <a:pt x="1004" y="1287"/>
                </a:lnTo>
                <a:lnTo>
                  <a:pt x="986" y="1281"/>
                </a:lnTo>
                <a:lnTo>
                  <a:pt x="968" y="1281"/>
                </a:lnTo>
                <a:lnTo>
                  <a:pt x="950" y="1293"/>
                </a:lnTo>
                <a:lnTo>
                  <a:pt x="932" y="1311"/>
                </a:lnTo>
                <a:lnTo>
                  <a:pt x="908" y="1323"/>
                </a:lnTo>
                <a:lnTo>
                  <a:pt x="884" y="1323"/>
                </a:lnTo>
                <a:lnTo>
                  <a:pt x="872" y="1311"/>
                </a:lnTo>
                <a:lnTo>
                  <a:pt x="866" y="1293"/>
                </a:lnTo>
                <a:lnTo>
                  <a:pt x="860" y="1269"/>
                </a:lnTo>
                <a:lnTo>
                  <a:pt x="860" y="1239"/>
                </a:lnTo>
                <a:lnTo>
                  <a:pt x="866" y="1209"/>
                </a:lnTo>
                <a:lnTo>
                  <a:pt x="866" y="1191"/>
                </a:lnTo>
                <a:lnTo>
                  <a:pt x="872" y="1179"/>
                </a:lnTo>
                <a:lnTo>
                  <a:pt x="884" y="1173"/>
                </a:lnTo>
                <a:lnTo>
                  <a:pt x="896" y="1160"/>
                </a:lnTo>
                <a:lnTo>
                  <a:pt x="926" y="1154"/>
                </a:lnTo>
                <a:lnTo>
                  <a:pt x="938" y="1154"/>
                </a:lnTo>
                <a:lnTo>
                  <a:pt x="962" y="1167"/>
                </a:lnTo>
                <a:lnTo>
                  <a:pt x="998" y="1167"/>
                </a:lnTo>
                <a:lnTo>
                  <a:pt x="986" y="1154"/>
                </a:lnTo>
                <a:lnTo>
                  <a:pt x="1010" y="1148"/>
                </a:lnTo>
                <a:lnTo>
                  <a:pt x="1041" y="1154"/>
                </a:lnTo>
                <a:lnTo>
                  <a:pt x="1065" y="1154"/>
                </a:lnTo>
                <a:lnTo>
                  <a:pt x="1077" y="1160"/>
                </a:lnTo>
                <a:lnTo>
                  <a:pt x="1077" y="1203"/>
                </a:lnTo>
                <a:lnTo>
                  <a:pt x="1087" y="1221"/>
                </a:lnTo>
                <a:lnTo>
                  <a:pt x="1099" y="1233"/>
                </a:lnTo>
                <a:lnTo>
                  <a:pt x="1111" y="1227"/>
                </a:lnTo>
                <a:lnTo>
                  <a:pt x="1117" y="1209"/>
                </a:lnTo>
                <a:lnTo>
                  <a:pt x="1117" y="1185"/>
                </a:lnTo>
                <a:lnTo>
                  <a:pt x="1111" y="1167"/>
                </a:lnTo>
                <a:lnTo>
                  <a:pt x="1099" y="1142"/>
                </a:lnTo>
                <a:lnTo>
                  <a:pt x="1105" y="1118"/>
                </a:lnTo>
                <a:lnTo>
                  <a:pt x="1111" y="1118"/>
                </a:lnTo>
                <a:lnTo>
                  <a:pt x="1135" y="1094"/>
                </a:lnTo>
                <a:lnTo>
                  <a:pt x="1147" y="1076"/>
                </a:lnTo>
                <a:lnTo>
                  <a:pt x="1171" y="1070"/>
                </a:lnTo>
                <a:lnTo>
                  <a:pt x="1183" y="1064"/>
                </a:lnTo>
                <a:lnTo>
                  <a:pt x="1189" y="1058"/>
                </a:lnTo>
                <a:lnTo>
                  <a:pt x="1183" y="1048"/>
                </a:lnTo>
                <a:lnTo>
                  <a:pt x="1183" y="1036"/>
                </a:lnTo>
                <a:lnTo>
                  <a:pt x="1207" y="1036"/>
                </a:lnTo>
                <a:lnTo>
                  <a:pt x="1213" y="1030"/>
                </a:lnTo>
                <a:lnTo>
                  <a:pt x="1219" y="1012"/>
                </a:lnTo>
                <a:lnTo>
                  <a:pt x="1219" y="988"/>
                </a:lnTo>
                <a:lnTo>
                  <a:pt x="1225" y="975"/>
                </a:lnTo>
                <a:lnTo>
                  <a:pt x="1237" y="963"/>
                </a:lnTo>
                <a:lnTo>
                  <a:pt x="1274" y="939"/>
                </a:lnTo>
                <a:lnTo>
                  <a:pt x="1280" y="915"/>
                </a:lnTo>
                <a:lnTo>
                  <a:pt x="1298" y="897"/>
                </a:lnTo>
                <a:lnTo>
                  <a:pt x="1310" y="891"/>
                </a:lnTo>
                <a:lnTo>
                  <a:pt x="1334" y="891"/>
                </a:lnTo>
                <a:lnTo>
                  <a:pt x="1364" y="873"/>
                </a:lnTo>
                <a:lnTo>
                  <a:pt x="1370" y="873"/>
                </a:lnTo>
                <a:lnTo>
                  <a:pt x="1370" y="879"/>
                </a:lnTo>
                <a:lnTo>
                  <a:pt x="1364" y="879"/>
                </a:lnTo>
                <a:lnTo>
                  <a:pt x="1346" y="897"/>
                </a:lnTo>
                <a:lnTo>
                  <a:pt x="1346" y="903"/>
                </a:lnTo>
                <a:lnTo>
                  <a:pt x="1352" y="903"/>
                </a:lnTo>
                <a:lnTo>
                  <a:pt x="1364" y="897"/>
                </a:lnTo>
                <a:lnTo>
                  <a:pt x="1394" y="879"/>
                </a:lnTo>
                <a:lnTo>
                  <a:pt x="1406" y="873"/>
                </a:lnTo>
                <a:lnTo>
                  <a:pt x="1418" y="867"/>
                </a:lnTo>
                <a:lnTo>
                  <a:pt x="1412" y="861"/>
                </a:lnTo>
                <a:lnTo>
                  <a:pt x="1382" y="861"/>
                </a:lnTo>
                <a:lnTo>
                  <a:pt x="1382" y="843"/>
                </a:lnTo>
                <a:lnTo>
                  <a:pt x="1376" y="843"/>
                </a:lnTo>
                <a:lnTo>
                  <a:pt x="1376" y="825"/>
                </a:lnTo>
                <a:lnTo>
                  <a:pt x="1400" y="819"/>
                </a:lnTo>
                <a:lnTo>
                  <a:pt x="1406" y="800"/>
                </a:lnTo>
                <a:lnTo>
                  <a:pt x="1376" y="800"/>
                </a:lnTo>
                <a:lnTo>
                  <a:pt x="1394" y="788"/>
                </a:lnTo>
                <a:lnTo>
                  <a:pt x="1382" y="776"/>
                </a:lnTo>
                <a:lnTo>
                  <a:pt x="1418" y="782"/>
                </a:lnTo>
                <a:lnTo>
                  <a:pt x="1430" y="782"/>
                </a:lnTo>
                <a:lnTo>
                  <a:pt x="1460" y="776"/>
                </a:lnTo>
                <a:lnTo>
                  <a:pt x="1473" y="770"/>
                </a:lnTo>
                <a:lnTo>
                  <a:pt x="1479" y="764"/>
                </a:lnTo>
                <a:lnTo>
                  <a:pt x="1485" y="764"/>
                </a:lnTo>
                <a:lnTo>
                  <a:pt x="1479" y="770"/>
                </a:lnTo>
                <a:lnTo>
                  <a:pt x="1473" y="782"/>
                </a:lnTo>
                <a:lnTo>
                  <a:pt x="1479" y="794"/>
                </a:lnTo>
                <a:lnTo>
                  <a:pt x="1466" y="794"/>
                </a:lnTo>
                <a:lnTo>
                  <a:pt x="1448" y="807"/>
                </a:lnTo>
                <a:lnTo>
                  <a:pt x="1436" y="843"/>
                </a:lnTo>
                <a:lnTo>
                  <a:pt x="1424" y="849"/>
                </a:lnTo>
                <a:lnTo>
                  <a:pt x="1436" y="849"/>
                </a:lnTo>
                <a:lnTo>
                  <a:pt x="1448" y="855"/>
                </a:lnTo>
                <a:lnTo>
                  <a:pt x="1454" y="855"/>
                </a:lnTo>
                <a:lnTo>
                  <a:pt x="1448" y="837"/>
                </a:lnTo>
                <a:lnTo>
                  <a:pt x="1485" y="843"/>
                </a:lnTo>
                <a:lnTo>
                  <a:pt x="1491" y="849"/>
                </a:lnTo>
                <a:lnTo>
                  <a:pt x="1497" y="843"/>
                </a:lnTo>
                <a:lnTo>
                  <a:pt x="1509" y="855"/>
                </a:lnTo>
                <a:lnTo>
                  <a:pt x="1521" y="855"/>
                </a:lnTo>
                <a:lnTo>
                  <a:pt x="1533" y="843"/>
                </a:lnTo>
                <a:lnTo>
                  <a:pt x="1539" y="825"/>
                </a:lnTo>
                <a:lnTo>
                  <a:pt x="1539" y="807"/>
                </a:lnTo>
                <a:lnTo>
                  <a:pt x="1521" y="782"/>
                </a:lnTo>
                <a:lnTo>
                  <a:pt x="1509" y="770"/>
                </a:lnTo>
                <a:lnTo>
                  <a:pt x="1509" y="746"/>
                </a:lnTo>
                <a:lnTo>
                  <a:pt x="1503" y="734"/>
                </a:lnTo>
                <a:lnTo>
                  <a:pt x="1503" y="716"/>
                </a:lnTo>
                <a:lnTo>
                  <a:pt x="1485" y="692"/>
                </a:lnTo>
                <a:lnTo>
                  <a:pt x="1466" y="680"/>
                </a:lnTo>
                <a:lnTo>
                  <a:pt x="1442" y="668"/>
                </a:lnTo>
                <a:lnTo>
                  <a:pt x="1442" y="656"/>
                </a:lnTo>
                <a:lnTo>
                  <a:pt x="1448" y="638"/>
                </a:lnTo>
                <a:lnTo>
                  <a:pt x="1442" y="613"/>
                </a:lnTo>
                <a:lnTo>
                  <a:pt x="1418" y="589"/>
                </a:lnTo>
                <a:lnTo>
                  <a:pt x="1412" y="571"/>
                </a:lnTo>
                <a:lnTo>
                  <a:pt x="1406" y="577"/>
                </a:lnTo>
                <a:lnTo>
                  <a:pt x="1400" y="595"/>
                </a:lnTo>
                <a:lnTo>
                  <a:pt x="1394" y="607"/>
                </a:lnTo>
                <a:lnTo>
                  <a:pt x="1346" y="613"/>
                </a:lnTo>
                <a:lnTo>
                  <a:pt x="1340" y="607"/>
                </a:lnTo>
                <a:lnTo>
                  <a:pt x="1340" y="601"/>
                </a:lnTo>
                <a:lnTo>
                  <a:pt x="1346" y="595"/>
                </a:lnTo>
                <a:lnTo>
                  <a:pt x="1346" y="565"/>
                </a:lnTo>
                <a:lnTo>
                  <a:pt x="1298" y="541"/>
                </a:lnTo>
                <a:lnTo>
                  <a:pt x="1286" y="535"/>
                </a:lnTo>
                <a:lnTo>
                  <a:pt x="1268" y="535"/>
                </a:lnTo>
                <a:lnTo>
                  <a:pt x="1256" y="529"/>
                </a:lnTo>
                <a:lnTo>
                  <a:pt x="1237" y="535"/>
                </a:lnTo>
                <a:lnTo>
                  <a:pt x="1237" y="547"/>
                </a:lnTo>
                <a:lnTo>
                  <a:pt x="1231" y="565"/>
                </a:lnTo>
                <a:lnTo>
                  <a:pt x="1231" y="589"/>
                </a:lnTo>
                <a:lnTo>
                  <a:pt x="1225" y="607"/>
                </a:lnTo>
                <a:lnTo>
                  <a:pt x="1219" y="626"/>
                </a:lnTo>
                <a:lnTo>
                  <a:pt x="1231" y="644"/>
                </a:lnTo>
                <a:lnTo>
                  <a:pt x="1231" y="674"/>
                </a:lnTo>
                <a:lnTo>
                  <a:pt x="1219" y="686"/>
                </a:lnTo>
                <a:lnTo>
                  <a:pt x="1195" y="692"/>
                </a:lnTo>
                <a:lnTo>
                  <a:pt x="1189" y="698"/>
                </a:lnTo>
                <a:lnTo>
                  <a:pt x="1183" y="704"/>
                </a:lnTo>
                <a:lnTo>
                  <a:pt x="1189" y="734"/>
                </a:lnTo>
                <a:lnTo>
                  <a:pt x="1183" y="746"/>
                </a:lnTo>
                <a:lnTo>
                  <a:pt x="1171" y="746"/>
                </a:lnTo>
                <a:lnTo>
                  <a:pt x="1165" y="740"/>
                </a:lnTo>
                <a:lnTo>
                  <a:pt x="1159" y="722"/>
                </a:lnTo>
                <a:lnTo>
                  <a:pt x="1159" y="680"/>
                </a:lnTo>
                <a:lnTo>
                  <a:pt x="1111" y="680"/>
                </a:lnTo>
                <a:lnTo>
                  <a:pt x="1099" y="674"/>
                </a:lnTo>
                <a:lnTo>
                  <a:pt x="1087" y="668"/>
                </a:lnTo>
                <a:lnTo>
                  <a:pt x="1071" y="656"/>
                </a:lnTo>
                <a:lnTo>
                  <a:pt x="1041" y="644"/>
                </a:lnTo>
                <a:lnTo>
                  <a:pt x="1029" y="632"/>
                </a:lnTo>
                <a:lnTo>
                  <a:pt x="1029" y="613"/>
                </a:lnTo>
                <a:lnTo>
                  <a:pt x="1023" y="607"/>
                </a:lnTo>
                <a:lnTo>
                  <a:pt x="1017" y="601"/>
                </a:lnTo>
                <a:lnTo>
                  <a:pt x="1023" y="577"/>
                </a:lnTo>
                <a:lnTo>
                  <a:pt x="1041" y="559"/>
                </a:lnTo>
                <a:lnTo>
                  <a:pt x="1059" y="541"/>
                </a:lnTo>
                <a:lnTo>
                  <a:pt x="1093" y="511"/>
                </a:lnTo>
                <a:lnTo>
                  <a:pt x="1117" y="499"/>
                </a:lnTo>
                <a:lnTo>
                  <a:pt x="1129" y="487"/>
                </a:lnTo>
                <a:lnTo>
                  <a:pt x="1141" y="471"/>
                </a:lnTo>
                <a:lnTo>
                  <a:pt x="1147" y="471"/>
                </a:lnTo>
                <a:lnTo>
                  <a:pt x="1171" y="465"/>
                </a:lnTo>
                <a:lnTo>
                  <a:pt x="1165" y="459"/>
                </a:lnTo>
                <a:lnTo>
                  <a:pt x="1177" y="447"/>
                </a:lnTo>
                <a:lnTo>
                  <a:pt x="1207" y="447"/>
                </a:lnTo>
                <a:lnTo>
                  <a:pt x="1213" y="434"/>
                </a:lnTo>
                <a:lnTo>
                  <a:pt x="1219" y="410"/>
                </a:lnTo>
                <a:lnTo>
                  <a:pt x="1231" y="404"/>
                </a:lnTo>
                <a:lnTo>
                  <a:pt x="1231" y="392"/>
                </a:lnTo>
                <a:lnTo>
                  <a:pt x="1225" y="380"/>
                </a:lnTo>
                <a:lnTo>
                  <a:pt x="1177" y="380"/>
                </a:lnTo>
                <a:lnTo>
                  <a:pt x="1171" y="386"/>
                </a:lnTo>
                <a:lnTo>
                  <a:pt x="1177" y="392"/>
                </a:lnTo>
                <a:lnTo>
                  <a:pt x="1165" y="398"/>
                </a:lnTo>
                <a:lnTo>
                  <a:pt x="1159" y="410"/>
                </a:lnTo>
                <a:lnTo>
                  <a:pt x="1147" y="416"/>
                </a:lnTo>
                <a:lnTo>
                  <a:pt x="1135" y="416"/>
                </a:lnTo>
                <a:lnTo>
                  <a:pt x="1135" y="410"/>
                </a:lnTo>
                <a:lnTo>
                  <a:pt x="1141" y="392"/>
                </a:lnTo>
                <a:lnTo>
                  <a:pt x="1141" y="386"/>
                </a:lnTo>
                <a:lnTo>
                  <a:pt x="1129" y="380"/>
                </a:lnTo>
                <a:lnTo>
                  <a:pt x="1117" y="386"/>
                </a:lnTo>
                <a:lnTo>
                  <a:pt x="1111" y="380"/>
                </a:lnTo>
                <a:lnTo>
                  <a:pt x="1099" y="356"/>
                </a:lnTo>
                <a:lnTo>
                  <a:pt x="1087" y="338"/>
                </a:lnTo>
                <a:lnTo>
                  <a:pt x="1081" y="326"/>
                </a:lnTo>
                <a:lnTo>
                  <a:pt x="1077" y="320"/>
                </a:lnTo>
                <a:lnTo>
                  <a:pt x="1053" y="332"/>
                </a:lnTo>
                <a:lnTo>
                  <a:pt x="1047" y="344"/>
                </a:lnTo>
                <a:lnTo>
                  <a:pt x="1047" y="362"/>
                </a:lnTo>
                <a:lnTo>
                  <a:pt x="1059" y="380"/>
                </a:lnTo>
                <a:lnTo>
                  <a:pt x="1065" y="386"/>
                </a:lnTo>
                <a:lnTo>
                  <a:pt x="1059" y="392"/>
                </a:lnTo>
                <a:lnTo>
                  <a:pt x="1041" y="380"/>
                </a:lnTo>
                <a:lnTo>
                  <a:pt x="1029" y="374"/>
                </a:lnTo>
                <a:lnTo>
                  <a:pt x="1017" y="380"/>
                </a:lnTo>
                <a:lnTo>
                  <a:pt x="998" y="380"/>
                </a:lnTo>
                <a:lnTo>
                  <a:pt x="980" y="386"/>
                </a:lnTo>
                <a:lnTo>
                  <a:pt x="980" y="392"/>
                </a:lnTo>
                <a:lnTo>
                  <a:pt x="998" y="398"/>
                </a:lnTo>
                <a:lnTo>
                  <a:pt x="998" y="410"/>
                </a:lnTo>
                <a:lnTo>
                  <a:pt x="968" y="404"/>
                </a:lnTo>
                <a:lnTo>
                  <a:pt x="956" y="410"/>
                </a:lnTo>
                <a:lnTo>
                  <a:pt x="950" y="404"/>
                </a:lnTo>
                <a:lnTo>
                  <a:pt x="950" y="398"/>
                </a:lnTo>
                <a:lnTo>
                  <a:pt x="968" y="392"/>
                </a:lnTo>
                <a:lnTo>
                  <a:pt x="974" y="380"/>
                </a:lnTo>
                <a:lnTo>
                  <a:pt x="986" y="368"/>
                </a:lnTo>
                <a:lnTo>
                  <a:pt x="980" y="356"/>
                </a:lnTo>
                <a:lnTo>
                  <a:pt x="980" y="350"/>
                </a:lnTo>
                <a:lnTo>
                  <a:pt x="962" y="356"/>
                </a:lnTo>
                <a:lnTo>
                  <a:pt x="950" y="350"/>
                </a:lnTo>
                <a:lnTo>
                  <a:pt x="950" y="320"/>
                </a:lnTo>
                <a:lnTo>
                  <a:pt x="968" y="290"/>
                </a:lnTo>
                <a:lnTo>
                  <a:pt x="962" y="278"/>
                </a:lnTo>
                <a:lnTo>
                  <a:pt x="926" y="290"/>
                </a:lnTo>
                <a:lnTo>
                  <a:pt x="914" y="290"/>
                </a:lnTo>
                <a:lnTo>
                  <a:pt x="908" y="302"/>
                </a:lnTo>
                <a:lnTo>
                  <a:pt x="908" y="320"/>
                </a:lnTo>
                <a:lnTo>
                  <a:pt x="908" y="320"/>
                </a:lnTo>
                <a:lnTo>
                  <a:pt x="902" y="320"/>
                </a:lnTo>
                <a:lnTo>
                  <a:pt x="902" y="320"/>
                </a:lnTo>
                <a:lnTo>
                  <a:pt x="896" y="320"/>
                </a:lnTo>
                <a:lnTo>
                  <a:pt x="890" y="302"/>
                </a:lnTo>
                <a:lnTo>
                  <a:pt x="872" y="296"/>
                </a:lnTo>
                <a:lnTo>
                  <a:pt x="842" y="284"/>
                </a:lnTo>
                <a:lnTo>
                  <a:pt x="836" y="278"/>
                </a:lnTo>
                <a:lnTo>
                  <a:pt x="818" y="272"/>
                </a:lnTo>
                <a:lnTo>
                  <a:pt x="788" y="266"/>
                </a:lnTo>
                <a:lnTo>
                  <a:pt x="782" y="266"/>
                </a:lnTo>
                <a:lnTo>
                  <a:pt x="763" y="253"/>
                </a:lnTo>
                <a:lnTo>
                  <a:pt x="745" y="259"/>
                </a:lnTo>
                <a:lnTo>
                  <a:pt x="721" y="259"/>
                </a:lnTo>
                <a:lnTo>
                  <a:pt x="703" y="266"/>
                </a:lnTo>
                <a:lnTo>
                  <a:pt x="703" y="284"/>
                </a:lnTo>
                <a:lnTo>
                  <a:pt x="679" y="302"/>
                </a:lnTo>
                <a:lnTo>
                  <a:pt x="673" y="308"/>
                </a:lnTo>
                <a:lnTo>
                  <a:pt x="673" y="320"/>
                </a:lnTo>
                <a:lnTo>
                  <a:pt x="685" y="332"/>
                </a:lnTo>
                <a:lnTo>
                  <a:pt x="685" y="350"/>
                </a:lnTo>
                <a:lnTo>
                  <a:pt x="709" y="344"/>
                </a:lnTo>
                <a:lnTo>
                  <a:pt x="733" y="344"/>
                </a:lnTo>
                <a:lnTo>
                  <a:pt x="745" y="326"/>
                </a:lnTo>
                <a:lnTo>
                  <a:pt x="757" y="326"/>
                </a:lnTo>
                <a:lnTo>
                  <a:pt x="751" y="338"/>
                </a:lnTo>
                <a:lnTo>
                  <a:pt x="757" y="350"/>
                </a:lnTo>
                <a:lnTo>
                  <a:pt x="782" y="356"/>
                </a:lnTo>
                <a:lnTo>
                  <a:pt x="769" y="362"/>
                </a:lnTo>
                <a:lnTo>
                  <a:pt x="782" y="380"/>
                </a:lnTo>
                <a:lnTo>
                  <a:pt x="824" y="392"/>
                </a:lnTo>
                <a:lnTo>
                  <a:pt x="824" y="404"/>
                </a:lnTo>
                <a:lnTo>
                  <a:pt x="842" y="398"/>
                </a:lnTo>
                <a:lnTo>
                  <a:pt x="878" y="410"/>
                </a:lnTo>
                <a:lnTo>
                  <a:pt x="878" y="422"/>
                </a:lnTo>
                <a:lnTo>
                  <a:pt x="872" y="428"/>
                </a:lnTo>
                <a:lnTo>
                  <a:pt x="860" y="428"/>
                </a:lnTo>
                <a:lnTo>
                  <a:pt x="842" y="416"/>
                </a:lnTo>
                <a:lnTo>
                  <a:pt x="818" y="410"/>
                </a:lnTo>
                <a:lnTo>
                  <a:pt x="806" y="410"/>
                </a:lnTo>
                <a:lnTo>
                  <a:pt x="782" y="398"/>
                </a:lnTo>
                <a:lnTo>
                  <a:pt x="751" y="386"/>
                </a:lnTo>
                <a:lnTo>
                  <a:pt x="727" y="386"/>
                </a:lnTo>
                <a:lnTo>
                  <a:pt x="703" y="368"/>
                </a:lnTo>
                <a:lnTo>
                  <a:pt x="685" y="368"/>
                </a:lnTo>
                <a:lnTo>
                  <a:pt x="673" y="380"/>
                </a:lnTo>
                <a:lnTo>
                  <a:pt x="655" y="386"/>
                </a:lnTo>
                <a:lnTo>
                  <a:pt x="649" y="380"/>
                </a:lnTo>
                <a:lnTo>
                  <a:pt x="655" y="380"/>
                </a:lnTo>
                <a:lnTo>
                  <a:pt x="655" y="368"/>
                </a:lnTo>
                <a:lnTo>
                  <a:pt x="643" y="356"/>
                </a:lnTo>
                <a:lnTo>
                  <a:pt x="625" y="362"/>
                </a:lnTo>
                <a:lnTo>
                  <a:pt x="601" y="380"/>
                </a:lnTo>
                <a:lnTo>
                  <a:pt x="571" y="380"/>
                </a:lnTo>
                <a:lnTo>
                  <a:pt x="546" y="374"/>
                </a:lnTo>
                <a:lnTo>
                  <a:pt x="540" y="368"/>
                </a:lnTo>
                <a:lnTo>
                  <a:pt x="534" y="386"/>
                </a:lnTo>
                <a:lnTo>
                  <a:pt x="528" y="392"/>
                </a:lnTo>
                <a:lnTo>
                  <a:pt x="516" y="380"/>
                </a:lnTo>
                <a:lnTo>
                  <a:pt x="456" y="380"/>
                </a:lnTo>
                <a:lnTo>
                  <a:pt x="456" y="368"/>
                </a:lnTo>
                <a:lnTo>
                  <a:pt x="426" y="368"/>
                </a:lnTo>
                <a:lnTo>
                  <a:pt x="402" y="356"/>
                </a:lnTo>
                <a:lnTo>
                  <a:pt x="336" y="356"/>
                </a:lnTo>
                <a:lnTo>
                  <a:pt x="330" y="362"/>
                </a:lnTo>
                <a:lnTo>
                  <a:pt x="311" y="344"/>
                </a:lnTo>
                <a:lnTo>
                  <a:pt x="269" y="338"/>
                </a:lnTo>
                <a:lnTo>
                  <a:pt x="233" y="338"/>
                </a:lnTo>
                <a:lnTo>
                  <a:pt x="209" y="344"/>
                </a:lnTo>
                <a:lnTo>
                  <a:pt x="191" y="350"/>
                </a:lnTo>
                <a:lnTo>
                  <a:pt x="167" y="356"/>
                </a:lnTo>
                <a:lnTo>
                  <a:pt x="149" y="362"/>
                </a:lnTo>
                <a:lnTo>
                  <a:pt x="137" y="380"/>
                </a:lnTo>
                <a:lnTo>
                  <a:pt x="143" y="392"/>
                </a:lnTo>
                <a:lnTo>
                  <a:pt x="155" y="398"/>
                </a:lnTo>
                <a:lnTo>
                  <a:pt x="185" y="398"/>
                </a:lnTo>
                <a:lnTo>
                  <a:pt x="203" y="404"/>
                </a:lnTo>
                <a:lnTo>
                  <a:pt x="215" y="410"/>
                </a:lnTo>
                <a:lnTo>
                  <a:pt x="191" y="416"/>
                </a:lnTo>
                <a:lnTo>
                  <a:pt x="185" y="434"/>
                </a:lnTo>
                <a:lnTo>
                  <a:pt x="173" y="440"/>
                </a:lnTo>
                <a:lnTo>
                  <a:pt x="155" y="428"/>
                </a:lnTo>
                <a:lnTo>
                  <a:pt x="125" y="422"/>
                </a:lnTo>
                <a:lnTo>
                  <a:pt x="107" y="434"/>
                </a:lnTo>
                <a:lnTo>
                  <a:pt x="95" y="447"/>
                </a:lnTo>
                <a:lnTo>
                  <a:pt x="88" y="453"/>
                </a:lnTo>
                <a:lnTo>
                  <a:pt x="82" y="465"/>
                </a:lnTo>
                <a:lnTo>
                  <a:pt x="88" y="471"/>
                </a:lnTo>
                <a:lnTo>
                  <a:pt x="107" y="475"/>
                </a:lnTo>
                <a:lnTo>
                  <a:pt x="113" y="481"/>
                </a:lnTo>
                <a:lnTo>
                  <a:pt x="101" y="499"/>
                </a:lnTo>
                <a:lnTo>
                  <a:pt x="107" y="505"/>
                </a:lnTo>
                <a:lnTo>
                  <a:pt x="131" y="499"/>
                </a:lnTo>
                <a:lnTo>
                  <a:pt x="149" y="499"/>
                </a:lnTo>
                <a:lnTo>
                  <a:pt x="173" y="493"/>
                </a:lnTo>
                <a:lnTo>
                  <a:pt x="185" y="493"/>
                </a:lnTo>
                <a:lnTo>
                  <a:pt x="173" y="517"/>
                </a:lnTo>
                <a:lnTo>
                  <a:pt x="161" y="529"/>
                </a:lnTo>
                <a:lnTo>
                  <a:pt x="137" y="529"/>
                </a:lnTo>
                <a:lnTo>
                  <a:pt x="113" y="523"/>
                </a:lnTo>
                <a:lnTo>
                  <a:pt x="82" y="535"/>
                </a:lnTo>
                <a:lnTo>
                  <a:pt x="70" y="547"/>
                </a:lnTo>
                <a:lnTo>
                  <a:pt x="42" y="559"/>
                </a:lnTo>
                <a:lnTo>
                  <a:pt x="30" y="577"/>
                </a:lnTo>
                <a:lnTo>
                  <a:pt x="42" y="583"/>
                </a:lnTo>
                <a:lnTo>
                  <a:pt x="64" y="589"/>
                </a:lnTo>
                <a:lnTo>
                  <a:pt x="70" y="595"/>
                </a:lnTo>
                <a:lnTo>
                  <a:pt x="64" y="595"/>
                </a:lnTo>
                <a:lnTo>
                  <a:pt x="30" y="601"/>
                </a:lnTo>
                <a:lnTo>
                  <a:pt x="36" y="619"/>
                </a:lnTo>
                <a:lnTo>
                  <a:pt x="30" y="638"/>
                </a:lnTo>
                <a:lnTo>
                  <a:pt x="60" y="644"/>
                </a:lnTo>
                <a:lnTo>
                  <a:pt x="60" y="662"/>
                </a:lnTo>
                <a:lnTo>
                  <a:pt x="70" y="680"/>
                </a:lnTo>
                <a:lnTo>
                  <a:pt x="88" y="680"/>
                </a:lnTo>
                <a:lnTo>
                  <a:pt x="119" y="668"/>
                </a:lnTo>
                <a:lnTo>
                  <a:pt x="137" y="662"/>
                </a:lnTo>
                <a:lnTo>
                  <a:pt x="155" y="662"/>
                </a:lnTo>
                <a:lnTo>
                  <a:pt x="143" y="686"/>
                </a:lnTo>
                <a:lnTo>
                  <a:pt x="119" y="704"/>
                </a:lnTo>
                <a:lnTo>
                  <a:pt x="101" y="722"/>
                </a:lnTo>
                <a:lnTo>
                  <a:pt x="82" y="740"/>
                </a:lnTo>
                <a:lnTo>
                  <a:pt x="82" y="746"/>
                </a:lnTo>
                <a:lnTo>
                  <a:pt x="60" y="758"/>
                </a:lnTo>
                <a:lnTo>
                  <a:pt x="42" y="776"/>
                </a:lnTo>
                <a:lnTo>
                  <a:pt x="18" y="788"/>
                </a:lnTo>
                <a:lnTo>
                  <a:pt x="0" y="819"/>
                </a:lnTo>
                <a:lnTo>
                  <a:pt x="6" y="819"/>
                </a:lnTo>
                <a:lnTo>
                  <a:pt x="24" y="813"/>
                </a:lnTo>
                <a:lnTo>
                  <a:pt x="64" y="794"/>
                </a:lnTo>
                <a:lnTo>
                  <a:pt x="82" y="776"/>
                </a:lnTo>
                <a:lnTo>
                  <a:pt x="113" y="764"/>
                </a:lnTo>
                <a:lnTo>
                  <a:pt x="137" y="752"/>
                </a:lnTo>
                <a:lnTo>
                  <a:pt x="155" y="740"/>
                </a:lnTo>
                <a:lnTo>
                  <a:pt x="173" y="710"/>
                </a:lnTo>
                <a:lnTo>
                  <a:pt x="185" y="692"/>
                </a:lnTo>
                <a:lnTo>
                  <a:pt x="197" y="686"/>
                </a:lnTo>
                <a:lnTo>
                  <a:pt x="221" y="674"/>
                </a:lnTo>
                <a:lnTo>
                  <a:pt x="251" y="650"/>
                </a:lnTo>
                <a:lnTo>
                  <a:pt x="263" y="662"/>
                </a:lnTo>
                <a:lnTo>
                  <a:pt x="251" y="662"/>
                </a:lnTo>
                <a:lnTo>
                  <a:pt x="227" y="692"/>
                </a:lnTo>
                <a:lnTo>
                  <a:pt x="221" y="710"/>
                </a:lnTo>
                <a:lnTo>
                  <a:pt x="221" y="734"/>
                </a:lnTo>
                <a:lnTo>
                  <a:pt x="257" y="716"/>
                </a:lnTo>
                <a:lnTo>
                  <a:pt x="263" y="704"/>
                </a:lnTo>
                <a:lnTo>
                  <a:pt x="287" y="680"/>
                </a:lnTo>
                <a:lnTo>
                  <a:pt x="305" y="662"/>
                </a:lnTo>
                <a:lnTo>
                  <a:pt x="324" y="650"/>
                </a:lnTo>
                <a:lnTo>
                  <a:pt x="324" y="613"/>
                </a:lnTo>
                <a:lnTo>
                  <a:pt x="330" y="607"/>
                </a:lnTo>
                <a:lnTo>
                  <a:pt x="378" y="601"/>
                </a:lnTo>
                <a:lnTo>
                  <a:pt x="402" y="613"/>
                </a:lnTo>
                <a:lnTo>
                  <a:pt x="420" y="632"/>
                </a:lnTo>
                <a:lnTo>
                  <a:pt x="420" y="644"/>
                </a:lnTo>
                <a:lnTo>
                  <a:pt x="432" y="656"/>
                </a:lnTo>
                <a:lnTo>
                  <a:pt x="468" y="656"/>
                </a:lnTo>
                <a:lnTo>
                  <a:pt x="474" y="662"/>
                </a:lnTo>
                <a:lnTo>
                  <a:pt x="480" y="662"/>
                </a:lnTo>
                <a:lnTo>
                  <a:pt x="486" y="686"/>
                </a:lnTo>
                <a:lnTo>
                  <a:pt x="492" y="692"/>
                </a:lnTo>
                <a:lnTo>
                  <a:pt x="504" y="722"/>
                </a:lnTo>
                <a:lnTo>
                  <a:pt x="516" y="722"/>
                </a:lnTo>
                <a:lnTo>
                  <a:pt x="516" y="740"/>
                </a:lnTo>
                <a:lnTo>
                  <a:pt x="546" y="770"/>
                </a:lnTo>
                <a:lnTo>
                  <a:pt x="534" y="776"/>
                </a:lnTo>
                <a:lnTo>
                  <a:pt x="486" y="764"/>
                </a:lnTo>
                <a:lnTo>
                  <a:pt x="480" y="770"/>
                </a:lnTo>
                <a:lnTo>
                  <a:pt x="498" y="782"/>
                </a:lnTo>
                <a:lnTo>
                  <a:pt x="510" y="794"/>
                </a:lnTo>
                <a:lnTo>
                  <a:pt x="528" y="813"/>
                </a:lnTo>
                <a:lnTo>
                  <a:pt x="540" y="825"/>
                </a:lnTo>
                <a:lnTo>
                  <a:pt x="522" y="837"/>
                </a:lnTo>
                <a:lnTo>
                  <a:pt x="528" y="843"/>
                </a:lnTo>
                <a:lnTo>
                  <a:pt x="522" y="849"/>
                </a:lnTo>
                <a:lnTo>
                  <a:pt x="528" y="885"/>
                </a:lnTo>
                <a:lnTo>
                  <a:pt x="528" y="915"/>
                </a:lnTo>
                <a:lnTo>
                  <a:pt x="504" y="963"/>
                </a:lnTo>
                <a:lnTo>
                  <a:pt x="498" y="975"/>
                </a:lnTo>
                <a:lnTo>
                  <a:pt x="504" y="981"/>
                </a:lnTo>
                <a:lnTo>
                  <a:pt x="522" y="988"/>
                </a:lnTo>
                <a:lnTo>
                  <a:pt x="516" y="1006"/>
                </a:lnTo>
                <a:lnTo>
                  <a:pt x="516" y="1024"/>
                </a:lnTo>
                <a:lnTo>
                  <a:pt x="528" y="1054"/>
                </a:lnTo>
                <a:lnTo>
                  <a:pt x="553" y="1076"/>
                </a:lnTo>
                <a:lnTo>
                  <a:pt x="583" y="1082"/>
                </a:lnTo>
                <a:lnTo>
                  <a:pt x="583" y="1106"/>
                </a:lnTo>
                <a:lnTo>
                  <a:pt x="589" y="1136"/>
                </a:lnTo>
                <a:lnTo>
                  <a:pt x="601" y="1148"/>
                </a:lnTo>
                <a:lnTo>
                  <a:pt x="625" y="1173"/>
                </a:lnTo>
                <a:lnTo>
                  <a:pt x="607" y="1173"/>
                </a:lnTo>
                <a:lnTo>
                  <a:pt x="595" y="1179"/>
                </a:lnTo>
                <a:lnTo>
                  <a:pt x="625" y="1197"/>
                </a:lnTo>
                <a:lnTo>
                  <a:pt x="637" y="1209"/>
                </a:lnTo>
                <a:lnTo>
                  <a:pt x="649" y="1239"/>
                </a:lnTo>
                <a:lnTo>
                  <a:pt x="667" y="1251"/>
                </a:lnTo>
                <a:lnTo>
                  <a:pt x="697" y="1275"/>
                </a:lnTo>
                <a:lnTo>
                  <a:pt x="697" y="1269"/>
                </a:lnTo>
                <a:lnTo>
                  <a:pt x="679" y="1245"/>
                </a:lnTo>
                <a:lnTo>
                  <a:pt x="673" y="1233"/>
                </a:lnTo>
                <a:lnTo>
                  <a:pt x="667" y="1209"/>
                </a:lnTo>
                <a:lnTo>
                  <a:pt x="655" y="1191"/>
                </a:lnTo>
                <a:lnTo>
                  <a:pt x="643" y="1173"/>
                </a:lnTo>
                <a:lnTo>
                  <a:pt x="631" y="1154"/>
                </a:lnTo>
                <a:lnTo>
                  <a:pt x="625" y="1130"/>
                </a:lnTo>
                <a:lnTo>
                  <a:pt x="625" y="1106"/>
                </a:lnTo>
                <a:lnTo>
                  <a:pt x="643" y="1142"/>
                </a:lnTo>
                <a:lnTo>
                  <a:pt x="649" y="1154"/>
                </a:lnTo>
                <a:lnTo>
                  <a:pt x="655" y="1167"/>
                </a:lnTo>
                <a:lnTo>
                  <a:pt x="673" y="1197"/>
                </a:lnTo>
                <a:lnTo>
                  <a:pt x="691" y="1215"/>
                </a:lnTo>
                <a:lnTo>
                  <a:pt x="715" y="1239"/>
                </a:lnTo>
                <a:lnTo>
                  <a:pt x="727" y="1257"/>
                </a:lnTo>
                <a:lnTo>
                  <a:pt x="733" y="1263"/>
                </a:lnTo>
                <a:lnTo>
                  <a:pt x="727" y="1287"/>
                </a:lnTo>
                <a:lnTo>
                  <a:pt x="727" y="1311"/>
                </a:lnTo>
                <a:lnTo>
                  <a:pt x="739" y="1323"/>
                </a:lnTo>
                <a:lnTo>
                  <a:pt x="757" y="1341"/>
                </a:lnTo>
                <a:lnTo>
                  <a:pt x="794" y="1354"/>
                </a:lnTo>
                <a:lnTo>
                  <a:pt x="824" y="1366"/>
                </a:lnTo>
                <a:lnTo>
                  <a:pt x="842" y="1378"/>
                </a:lnTo>
                <a:lnTo>
                  <a:pt x="866" y="1378"/>
                </a:lnTo>
                <a:lnTo>
                  <a:pt x="896" y="1384"/>
                </a:lnTo>
                <a:lnTo>
                  <a:pt x="920" y="1396"/>
                </a:lnTo>
                <a:lnTo>
                  <a:pt x="944" y="1408"/>
                </a:lnTo>
                <a:lnTo>
                  <a:pt x="962" y="1420"/>
                </a:lnTo>
                <a:lnTo>
                  <a:pt x="992" y="1432"/>
                </a:lnTo>
                <a:lnTo>
                  <a:pt x="1010" y="1450"/>
                </a:lnTo>
                <a:lnTo>
                  <a:pt x="1010" y="1468"/>
                </a:lnTo>
                <a:lnTo>
                  <a:pt x="1035" y="1486"/>
                </a:lnTo>
                <a:lnTo>
                  <a:pt x="1053" y="1504"/>
                </a:lnTo>
                <a:lnTo>
                  <a:pt x="1077" y="1504"/>
                </a:lnTo>
                <a:lnTo>
                  <a:pt x="1081" y="1492"/>
                </a:lnTo>
                <a:lnTo>
                  <a:pt x="1099" y="1486"/>
                </a:lnTo>
                <a:lnTo>
                  <a:pt x="1105" y="1492"/>
                </a:lnTo>
                <a:lnTo>
                  <a:pt x="1111" y="1498"/>
                </a:lnTo>
                <a:lnTo>
                  <a:pt x="1111" y="1516"/>
                </a:lnTo>
                <a:lnTo>
                  <a:pt x="1123" y="1529"/>
                </a:lnTo>
                <a:lnTo>
                  <a:pt x="1111" y="1559"/>
                </a:lnTo>
                <a:lnTo>
                  <a:pt x="1105" y="1589"/>
                </a:lnTo>
                <a:lnTo>
                  <a:pt x="1093" y="1601"/>
                </a:lnTo>
                <a:lnTo>
                  <a:pt x="1087" y="1595"/>
                </a:lnTo>
                <a:lnTo>
                  <a:pt x="1081" y="1595"/>
                </a:lnTo>
                <a:lnTo>
                  <a:pt x="1081" y="1601"/>
                </a:lnTo>
                <a:lnTo>
                  <a:pt x="1087" y="1631"/>
                </a:lnTo>
                <a:lnTo>
                  <a:pt x="1077" y="1647"/>
                </a:lnTo>
                <a:lnTo>
                  <a:pt x="1081" y="1653"/>
                </a:lnTo>
                <a:lnTo>
                  <a:pt x="1093" y="1659"/>
                </a:lnTo>
                <a:lnTo>
                  <a:pt x="1087" y="1671"/>
                </a:lnTo>
                <a:lnTo>
                  <a:pt x="1071" y="1683"/>
                </a:lnTo>
                <a:lnTo>
                  <a:pt x="1071" y="1701"/>
                </a:lnTo>
                <a:lnTo>
                  <a:pt x="1081" y="1707"/>
                </a:lnTo>
                <a:lnTo>
                  <a:pt x="1099" y="1738"/>
                </a:lnTo>
                <a:lnTo>
                  <a:pt x="1111" y="1768"/>
                </a:lnTo>
                <a:lnTo>
                  <a:pt x="1129" y="1798"/>
                </a:lnTo>
                <a:lnTo>
                  <a:pt x="1141" y="1822"/>
                </a:lnTo>
                <a:lnTo>
                  <a:pt x="1153" y="1840"/>
                </a:lnTo>
                <a:lnTo>
                  <a:pt x="1171" y="1864"/>
                </a:lnTo>
                <a:lnTo>
                  <a:pt x="1189" y="1876"/>
                </a:lnTo>
                <a:lnTo>
                  <a:pt x="1207" y="1888"/>
                </a:lnTo>
                <a:lnTo>
                  <a:pt x="1231" y="1907"/>
                </a:lnTo>
                <a:lnTo>
                  <a:pt x="1237" y="1931"/>
                </a:lnTo>
                <a:lnTo>
                  <a:pt x="1237" y="2039"/>
                </a:lnTo>
                <a:lnTo>
                  <a:pt x="1250" y="2100"/>
                </a:lnTo>
                <a:lnTo>
                  <a:pt x="1237" y="2124"/>
                </a:lnTo>
                <a:lnTo>
                  <a:pt x="1231" y="2136"/>
                </a:lnTo>
                <a:lnTo>
                  <a:pt x="1219" y="2166"/>
                </a:lnTo>
                <a:lnTo>
                  <a:pt x="1219" y="2236"/>
                </a:lnTo>
                <a:lnTo>
                  <a:pt x="1231" y="2230"/>
                </a:lnTo>
                <a:lnTo>
                  <a:pt x="1219" y="2267"/>
                </a:lnTo>
                <a:lnTo>
                  <a:pt x="1219" y="2291"/>
                </a:lnTo>
                <a:lnTo>
                  <a:pt x="1225" y="2321"/>
                </a:lnTo>
                <a:lnTo>
                  <a:pt x="1225" y="2351"/>
                </a:lnTo>
                <a:lnTo>
                  <a:pt x="1231" y="2357"/>
                </a:lnTo>
                <a:lnTo>
                  <a:pt x="1237" y="2399"/>
                </a:lnTo>
                <a:lnTo>
                  <a:pt x="1237" y="2436"/>
                </a:lnTo>
                <a:lnTo>
                  <a:pt x="1244" y="2454"/>
                </a:lnTo>
                <a:lnTo>
                  <a:pt x="1250" y="2472"/>
                </a:lnTo>
                <a:lnTo>
                  <a:pt x="1280" y="2502"/>
                </a:lnTo>
                <a:lnTo>
                  <a:pt x="1280" y="2526"/>
                </a:lnTo>
                <a:lnTo>
                  <a:pt x="1304" y="2532"/>
                </a:lnTo>
                <a:lnTo>
                  <a:pt x="1322" y="2538"/>
                </a:lnTo>
                <a:lnTo>
                  <a:pt x="1352" y="2544"/>
                </a:lnTo>
                <a:lnTo>
                  <a:pt x="1376" y="2538"/>
                </a:lnTo>
                <a:lnTo>
                  <a:pt x="1358" y="2526"/>
                </a:lnTo>
                <a:lnTo>
                  <a:pt x="1328" y="2502"/>
                </a:lnTo>
                <a:lnTo>
                  <a:pt x="1322" y="2490"/>
                </a:lnTo>
                <a:lnTo>
                  <a:pt x="1328" y="2460"/>
                </a:lnTo>
                <a:lnTo>
                  <a:pt x="1340" y="2442"/>
                </a:lnTo>
                <a:lnTo>
                  <a:pt x="1340" y="2429"/>
                </a:lnTo>
                <a:lnTo>
                  <a:pt x="1358" y="2411"/>
                </a:lnTo>
                <a:lnTo>
                  <a:pt x="1364" y="2393"/>
                </a:lnTo>
                <a:lnTo>
                  <a:pt x="1352" y="2387"/>
                </a:lnTo>
                <a:lnTo>
                  <a:pt x="1346" y="2369"/>
                </a:lnTo>
                <a:lnTo>
                  <a:pt x="1346" y="2357"/>
                </a:lnTo>
                <a:lnTo>
                  <a:pt x="1358" y="2345"/>
                </a:lnTo>
                <a:lnTo>
                  <a:pt x="1364" y="2339"/>
                </a:lnTo>
                <a:lnTo>
                  <a:pt x="1364" y="2321"/>
                </a:lnTo>
                <a:lnTo>
                  <a:pt x="1376" y="2309"/>
                </a:lnTo>
                <a:lnTo>
                  <a:pt x="1370" y="2303"/>
                </a:lnTo>
                <a:lnTo>
                  <a:pt x="1352" y="2303"/>
                </a:lnTo>
                <a:lnTo>
                  <a:pt x="1352" y="2291"/>
                </a:lnTo>
                <a:lnTo>
                  <a:pt x="1358" y="2285"/>
                </a:lnTo>
                <a:lnTo>
                  <a:pt x="1382" y="2285"/>
                </a:lnTo>
                <a:lnTo>
                  <a:pt x="1388" y="2279"/>
                </a:lnTo>
                <a:lnTo>
                  <a:pt x="1394" y="2261"/>
                </a:lnTo>
                <a:lnTo>
                  <a:pt x="1400" y="2248"/>
                </a:lnTo>
                <a:lnTo>
                  <a:pt x="1424" y="2242"/>
                </a:lnTo>
                <a:lnTo>
                  <a:pt x="1454" y="2218"/>
                </a:lnTo>
                <a:lnTo>
                  <a:pt x="1466" y="2208"/>
                </a:lnTo>
                <a:lnTo>
                  <a:pt x="1473" y="2196"/>
                </a:lnTo>
                <a:lnTo>
                  <a:pt x="1448" y="2172"/>
                </a:lnTo>
                <a:lnTo>
                  <a:pt x="1466" y="2166"/>
                </a:lnTo>
                <a:lnTo>
                  <a:pt x="1491" y="2160"/>
                </a:lnTo>
                <a:lnTo>
                  <a:pt x="1503" y="2166"/>
                </a:lnTo>
                <a:lnTo>
                  <a:pt x="1521" y="2160"/>
                </a:lnTo>
                <a:lnTo>
                  <a:pt x="1533" y="2136"/>
                </a:lnTo>
                <a:lnTo>
                  <a:pt x="1545" y="2130"/>
                </a:lnTo>
                <a:lnTo>
                  <a:pt x="1551" y="2106"/>
                </a:lnTo>
                <a:lnTo>
                  <a:pt x="1557" y="2094"/>
                </a:lnTo>
                <a:lnTo>
                  <a:pt x="1575" y="2082"/>
                </a:lnTo>
                <a:lnTo>
                  <a:pt x="1581" y="2076"/>
                </a:lnTo>
                <a:lnTo>
                  <a:pt x="1581" y="2045"/>
                </a:lnTo>
                <a:lnTo>
                  <a:pt x="1587" y="2027"/>
                </a:lnTo>
                <a:lnTo>
                  <a:pt x="1605" y="2009"/>
                </a:lnTo>
                <a:lnTo>
                  <a:pt x="1623" y="1997"/>
                </a:lnTo>
                <a:lnTo>
                  <a:pt x="1647" y="1985"/>
                </a:lnTo>
                <a:lnTo>
                  <a:pt x="1671" y="1967"/>
                </a:lnTo>
                <a:lnTo>
                  <a:pt x="1677" y="1943"/>
                </a:lnTo>
                <a:lnTo>
                  <a:pt x="1677" y="1901"/>
                </a:lnTo>
                <a:lnTo>
                  <a:pt x="1683" y="1888"/>
                </a:lnTo>
                <a:lnTo>
                  <a:pt x="1689" y="1876"/>
                </a:lnTo>
                <a:lnTo>
                  <a:pt x="1695" y="1870"/>
                </a:lnTo>
                <a:lnTo>
                  <a:pt x="1701" y="1840"/>
                </a:lnTo>
                <a:lnTo>
                  <a:pt x="1720" y="1828"/>
                </a:lnTo>
                <a:lnTo>
                  <a:pt x="1720" y="1804"/>
                </a:lnTo>
                <a:lnTo>
                  <a:pt x="1732" y="1792"/>
                </a:lnTo>
                <a:lnTo>
                  <a:pt x="1750" y="1774"/>
                </a:lnTo>
                <a:lnTo>
                  <a:pt x="1762" y="1756"/>
                </a:lnTo>
                <a:lnTo>
                  <a:pt x="1768" y="1732"/>
                </a:lnTo>
                <a:lnTo>
                  <a:pt x="1768" y="1714"/>
                </a:lnTo>
                <a:lnTo>
                  <a:pt x="1744" y="1689"/>
                </a:lnTo>
                <a:lnTo>
                  <a:pt x="1720" y="1677"/>
                </a:lnTo>
                <a:close/>
                <a:moveTo>
                  <a:pt x="1231" y="529"/>
                </a:moveTo>
                <a:lnTo>
                  <a:pt x="1225" y="523"/>
                </a:lnTo>
                <a:lnTo>
                  <a:pt x="1213" y="523"/>
                </a:lnTo>
                <a:lnTo>
                  <a:pt x="1207" y="535"/>
                </a:lnTo>
                <a:lnTo>
                  <a:pt x="1225" y="535"/>
                </a:lnTo>
                <a:lnTo>
                  <a:pt x="1231" y="529"/>
                </a:lnTo>
                <a:close/>
                <a:moveTo>
                  <a:pt x="1189" y="668"/>
                </a:moveTo>
                <a:lnTo>
                  <a:pt x="1195" y="674"/>
                </a:lnTo>
                <a:lnTo>
                  <a:pt x="1201" y="668"/>
                </a:lnTo>
                <a:lnTo>
                  <a:pt x="1207" y="662"/>
                </a:lnTo>
                <a:lnTo>
                  <a:pt x="1207" y="656"/>
                </a:lnTo>
                <a:lnTo>
                  <a:pt x="1201" y="656"/>
                </a:lnTo>
                <a:lnTo>
                  <a:pt x="1189" y="662"/>
                </a:lnTo>
                <a:lnTo>
                  <a:pt x="1189" y="668"/>
                </a:lnTo>
                <a:close/>
                <a:moveTo>
                  <a:pt x="1207" y="505"/>
                </a:moveTo>
                <a:lnTo>
                  <a:pt x="1195" y="499"/>
                </a:lnTo>
                <a:lnTo>
                  <a:pt x="1189" y="493"/>
                </a:lnTo>
                <a:lnTo>
                  <a:pt x="1177" y="487"/>
                </a:lnTo>
                <a:lnTo>
                  <a:pt x="1159" y="475"/>
                </a:lnTo>
                <a:lnTo>
                  <a:pt x="1147" y="481"/>
                </a:lnTo>
                <a:lnTo>
                  <a:pt x="1135" y="505"/>
                </a:lnTo>
                <a:lnTo>
                  <a:pt x="1117" y="511"/>
                </a:lnTo>
                <a:lnTo>
                  <a:pt x="1123" y="517"/>
                </a:lnTo>
                <a:lnTo>
                  <a:pt x="1135" y="511"/>
                </a:lnTo>
                <a:lnTo>
                  <a:pt x="1141" y="523"/>
                </a:lnTo>
                <a:lnTo>
                  <a:pt x="1153" y="517"/>
                </a:lnTo>
                <a:lnTo>
                  <a:pt x="1165" y="505"/>
                </a:lnTo>
                <a:lnTo>
                  <a:pt x="1171" y="505"/>
                </a:lnTo>
                <a:lnTo>
                  <a:pt x="1195" y="517"/>
                </a:lnTo>
                <a:lnTo>
                  <a:pt x="1207" y="517"/>
                </a:lnTo>
                <a:lnTo>
                  <a:pt x="1207" y="505"/>
                </a:lnTo>
                <a:close/>
                <a:moveTo>
                  <a:pt x="1105" y="2160"/>
                </a:moveTo>
                <a:lnTo>
                  <a:pt x="1117" y="2166"/>
                </a:lnTo>
                <a:lnTo>
                  <a:pt x="1123" y="2166"/>
                </a:lnTo>
                <a:lnTo>
                  <a:pt x="1123" y="2160"/>
                </a:lnTo>
                <a:lnTo>
                  <a:pt x="1105" y="2154"/>
                </a:lnTo>
                <a:lnTo>
                  <a:pt x="1105" y="2160"/>
                </a:lnTo>
                <a:close/>
                <a:moveTo>
                  <a:pt x="866" y="187"/>
                </a:moveTo>
                <a:lnTo>
                  <a:pt x="878" y="181"/>
                </a:lnTo>
                <a:lnTo>
                  <a:pt x="872" y="175"/>
                </a:lnTo>
                <a:lnTo>
                  <a:pt x="860" y="175"/>
                </a:lnTo>
                <a:lnTo>
                  <a:pt x="854" y="181"/>
                </a:lnTo>
                <a:lnTo>
                  <a:pt x="860" y="187"/>
                </a:lnTo>
                <a:lnTo>
                  <a:pt x="866" y="187"/>
                </a:lnTo>
                <a:close/>
                <a:moveTo>
                  <a:pt x="890" y="133"/>
                </a:moveTo>
                <a:lnTo>
                  <a:pt x="878" y="127"/>
                </a:lnTo>
                <a:lnTo>
                  <a:pt x="866" y="133"/>
                </a:lnTo>
                <a:lnTo>
                  <a:pt x="860" y="133"/>
                </a:lnTo>
                <a:lnTo>
                  <a:pt x="854" y="145"/>
                </a:lnTo>
                <a:lnTo>
                  <a:pt x="872" y="139"/>
                </a:lnTo>
                <a:lnTo>
                  <a:pt x="890" y="133"/>
                </a:lnTo>
                <a:close/>
                <a:moveTo>
                  <a:pt x="1479" y="2472"/>
                </a:moveTo>
                <a:lnTo>
                  <a:pt x="1473" y="2478"/>
                </a:lnTo>
                <a:lnTo>
                  <a:pt x="1466" y="2484"/>
                </a:lnTo>
                <a:lnTo>
                  <a:pt x="1473" y="2484"/>
                </a:lnTo>
                <a:lnTo>
                  <a:pt x="1485" y="2490"/>
                </a:lnTo>
                <a:lnTo>
                  <a:pt x="1491" y="2484"/>
                </a:lnTo>
                <a:lnTo>
                  <a:pt x="1491" y="2478"/>
                </a:lnTo>
                <a:lnTo>
                  <a:pt x="1485" y="2472"/>
                </a:lnTo>
                <a:lnTo>
                  <a:pt x="1479" y="2472"/>
                </a:lnTo>
                <a:close/>
                <a:moveTo>
                  <a:pt x="890" y="163"/>
                </a:moveTo>
                <a:lnTo>
                  <a:pt x="926" y="163"/>
                </a:lnTo>
                <a:lnTo>
                  <a:pt x="944" y="169"/>
                </a:lnTo>
                <a:lnTo>
                  <a:pt x="944" y="157"/>
                </a:lnTo>
                <a:lnTo>
                  <a:pt x="920" y="151"/>
                </a:lnTo>
                <a:lnTo>
                  <a:pt x="890" y="157"/>
                </a:lnTo>
                <a:lnTo>
                  <a:pt x="890" y="163"/>
                </a:lnTo>
                <a:close/>
                <a:moveTo>
                  <a:pt x="800" y="247"/>
                </a:moveTo>
                <a:lnTo>
                  <a:pt x="812" y="247"/>
                </a:lnTo>
                <a:lnTo>
                  <a:pt x="818" y="241"/>
                </a:lnTo>
                <a:lnTo>
                  <a:pt x="806" y="235"/>
                </a:lnTo>
                <a:lnTo>
                  <a:pt x="800" y="241"/>
                </a:lnTo>
                <a:lnTo>
                  <a:pt x="800" y="247"/>
                </a:lnTo>
                <a:close/>
                <a:moveTo>
                  <a:pt x="932" y="205"/>
                </a:moveTo>
                <a:lnTo>
                  <a:pt x="914" y="211"/>
                </a:lnTo>
                <a:lnTo>
                  <a:pt x="908" y="229"/>
                </a:lnTo>
                <a:lnTo>
                  <a:pt x="896" y="235"/>
                </a:lnTo>
                <a:lnTo>
                  <a:pt x="884" y="229"/>
                </a:lnTo>
                <a:lnTo>
                  <a:pt x="860" y="223"/>
                </a:lnTo>
                <a:lnTo>
                  <a:pt x="836" y="223"/>
                </a:lnTo>
                <a:lnTo>
                  <a:pt x="824" y="241"/>
                </a:lnTo>
                <a:lnTo>
                  <a:pt x="824" y="247"/>
                </a:lnTo>
                <a:lnTo>
                  <a:pt x="848" y="266"/>
                </a:lnTo>
                <a:lnTo>
                  <a:pt x="866" y="266"/>
                </a:lnTo>
                <a:lnTo>
                  <a:pt x="890" y="259"/>
                </a:lnTo>
                <a:lnTo>
                  <a:pt x="926" y="247"/>
                </a:lnTo>
                <a:lnTo>
                  <a:pt x="974" y="253"/>
                </a:lnTo>
                <a:lnTo>
                  <a:pt x="980" y="247"/>
                </a:lnTo>
                <a:lnTo>
                  <a:pt x="968" y="235"/>
                </a:lnTo>
                <a:lnTo>
                  <a:pt x="968" y="223"/>
                </a:lnTo>
                <a:lnTo>
                  <a:pt x="992" y="217"/>
                </a:lnTo>
                <a:lnTo>
                  <a:pt x="980" y="199"/>
                </a:lnTo>
                <a:lnTo>
                  <a:pt x="968" y="205"/>
                </a:lnTo>
                <a:lnTo>
                  <a:pt x="962" y="199"/>
                </a:lnTo>
                <a:lnTo>
                  <a:pt x="950" y="187"/>
                </a:lnTo>
                <a:lnTo>
                  <a:pt x="938" y="187"/>
                </a:lnTo>
                <a:lnTo>
                  <a:pt x="932" y="205"/>
                </a:lnTo>
                <a:close/>
                <a:moveTo>
                  <a:pt x="782" y="229"/>
                </a:moveTo>
                <a:lnTo>
                  <a:pt x="794" y="217"/>
                </a:lnTo>
                <a:lnTo>
                  <a:pt x="854" y="205"/>
                </a:lnTo>
                <a:lnTo>
                  <a:pt x="842" y="199"/>
                </a:lnTo>
                <a:lnTo>
                  <a:pt x="848" y="193"/>
                </a:lnTo>
                <a:lnTo>
                  <a:pt x="836" y="187"/>
                </a:lnTo>
                <a:lnTo>
                  <a:pt x="806" y="193"/>
                </a:lnTo>
                <a:lnTo>
                  <a:pt x="782" y="199"/>
                </a:lnTo>
                <a:lnTo>
                  <a:pt x="775" y="205"/>
                </a:lnTo>
                <a:lnTo>
                  <a:pt x="769" y="205"/>
                </a:lnTo>
                <a:lnTo>
                  <a:pt x="769" y="211"/>
                </a:lnTo>
                <a:lnTo>
                  <a:pt x="757" y="217"/>
                </a:lnTo>
                <a:lnTo>
                  <a:pt x="745" y="223"/>
                </a:lnTo>
                <a:lnTo>
                  <a:pt x="751" y="229"/>
                </a:lnTo>
                <a:lnTo>
                  <a:pt x="782" y="229"/>
                </a:lnTo>
                <a:close/>
                <a:moveTo>
                  <a:pt x="1135" y="2136"/>
                </a:moveTo>
                <a:lnTo>
                  <a:pt x="1135" y="2148"/>
                </a:lnTo>
                <a:lnTo>
                  <a:pt x="1129" y="2154"/>
                </a:lnTo>
                <a:lnTo>
                  <a:pt x="1135" y="2160"/>
                </a:lnTo>
                <a:lnTo>
                  <a:pt x="1141" y="2160"/>
                </a:lnTo>
                <a:lnTo>
                  <a:pt x="1153" y="2154"/>
                </a:lnTo>
                <a:lnTo>
                  <a:pt x="1159" y="2148"/>
                </a:lnTo>
                <a:lnTo>
                  <a:pt x="1159" y="2142"/>
                </a:lnTo>
                <a:lnTo>
                  <a:pt x="1147" y="2136"/>
                </a:lnTo>
                <a:lnTo>
                  <a:pt x="1135" y="2136"/>
                </a:lnTo>
                <a:close/>
                <a:moveTo>
                  <a:pt x="1436" y="2478"/>
                </a:moveTo>
                <a:lnTo>
                  <a:pt x="1430" y="2490"/>
                </a:lnTo>
                <a:lnTo>
                  <a:pt x="1442" y="2484"/>
                </a:lnTo>
                <a:lnTo>
                  <a:pt x="1454" y="2484"/>
                </a:lnTo>
                <a:lnTo>
                  <a:pt x="1460" y="2478"/>
                </a:lnTo>
                <a:lnTo>
                  <a:pt x="1460" y="2472"/>
                </a:lnTo>
                <a:lnTo>
                  <a:pt x="1442" y="2472"/>
                </a:lnTo>
                <a:lnTo>
                  <a:pt x="1436" y="2478"/>
                </a:lnTo>
                <a:close/>
                <a:moveTo>
                  <a:pt x="1388" y="1372"/>
                </a:moveTo>
                <a:lnTo>
                  <a:pt x="1388" y="1378"/>
                </a:lnTo>
                <a:lnTo>
                  <a:pt x="1394" y="1384"/>
                </a:lnTo>
                <a:lnTo>
                  <a:pt x="1400" y="1378"/>
                </a:lnTo>
                <a:lnTo>
                  <a:pt x="1394" y="1372"/>
                </a:lnTo>
                <a:lnTo>
                  <a:pt x="1388" y="1372"/>
                </a:lnTo>
                <a:close/>
                <a:moveTo>
                  <a:pt x="1111" y="2033"/>
                </a:moveTo>
                <a:lnTo>
                  <a:pt x="1111" y="2027"/>
                </a:lnTo>
                <a:lnTo>
                  <a:pt x="1105" y="2021"/>
                </a:lnTo>
                <a:lnTo>
                  <a:pt x="1099" y="2021"/>
                </a:lnTo>
                <a:lnTo>
                  <a:pt x="1099" y="2039"/>
                </a:lnTo>
                <a:lnTo>
                  <a:pt x="1105" y="2039"/>
                </a:lnTo>
                <a:lnTo>
                  <a:pt x="1111" y="2033"/>
                </a:lnTo>
                <a:close/>
                <a:moveTo>
                  <a:pt x="456" y="674"/>
                </a:moveTo>
                <a:lnTo>
                  <a:pt x="450" y="692"/>
                </a:lnTo>
                <a:lnTo>
                  <a:pt x="474" y="692"/>
                </a:lnTo>
                <a:lnTo>
                  <a:pt x="474" y="680"/>
                </a:lnTo>
                <a:lnTo>
                  <a:pt x="468" y="674"/>
                </a:lnTo>
                <a:lnTo>
                  <a:pt x="456" y="674"/>
                </a:lnTo>
                <a:close/>
                <a:moveTo>
                  <a:pt x="1756" y="1299"/>
                </a:moveTo>
                <a:lnTo>
                  <a:pt x="1750" y="1299"/>
                </a:lnTo>
                <a:lnTo>
                  <a:pt x="1744" y="1311"/>
                </a:lnTo>
                <a:lnTo>
                  <a:pt x="1750" y="1311"/>
                </a:lnTo>
                <a:lnTo>
                  <a:pt x="1756" y="1305"/>
                </a:lnTo>
                <a:lnTo>
                  <a:pt x="1756" y="1299"/>
                </a:lnTo>
                <a:close/>
                <a:moveTo>
                  <a:pt x="1225" y="1341"/>
                </a:moveTo>
                <a:lnTo>
                  <a:pt x="1237" y="1341"/>
                </a:lnTo>
                <a:lnTo>
                  <a:pt x="1244" y="1335"/>
                </a:lnTo>
                <a:lnTo>
                  <a:pt x="1280" y="1335"/>
                </a:lnTo>
                <a:lnTo>
                  <a:pt x="1280" y="1329"/>
                </a:lnTo>
                <a:lnTo>
                  <a:pt x="1268" y="1323"/>
                </a:lnTo>
                <a:lnTo>
                  <a:pt x="1256" y="1305"/>
                </a:lnTo>
                <a:lnTo>
                  <a:pt x="1244" y="1305"/>
                </a:lnTo>
                <a:lnTo>
                  <a:pt x="1219" y="1311"/>
                </a:lnTo>
                <a:lnTo>
                  <a:pt x="1207" y="1305"/>
                </a:lnTo>
                <a:lnTo>
                  <a:pt x="1201" y="1305"/>
                </a:lnTo>
                <a:lnTo>
                  <a:pt x="1201" y="1317"/>
                </a:lnTo>
                <a:lnTo>
                  <a:pt x="1189" y="1323"/>
                </a:lnTo>
                <a:lnTo>
                  <a:pt x="1189" y="1335"/>
                </a:lnTo>
                <a:lnTo>
                  <a:pt x="1219" y="1335"/>
                </a:lnTo>
                <a:lnTo>
                  <a:pt x="1225" y="1341"/>
                </a:lnTo>
                <a:close/>
                <a:moveTo>
                  <a:pt x="1894" y="1179"/>
                </a:moveTo>
                <a:lnTo>
                  <a:pt x="1894" y="1191"/>
                </a:lnTo>
                <a:lnTo>
                  <a:pt x="1900" y="1191"/>
                </a:lnTo>
                <a:lnTo>
                  <a:pt x="1906" y="1185"/>
                </a:lnTo>
                <a:lnTo>
                  <a:pt x="1900" y="1179"/>
                </a:lnTo>
                <a:lnTo>
                  <a:pt x="1894" y="1179"/>
                </a:lnTo>
                <a:close/>
                <a:moveTo>
                  <a:pt x="1183" y="1257"/>
                </a:moveTo>
                <a:lnTo>
                  <a:pt x="1183" y="1263"/>
                </a:lnTo>
                <a:lnTo>
                  <a:pt x="1189" y="1263"/>
                </a:lnTo>
                <a:lnTo>
                  <a:pt x="1195" y="1257"/>
                </a:lnTo>
                <a:lnTo>
                  <a:pt x="1183" y="1257"/>
                </a:lnTo>
                <a:close/>
                <a:moveTo>
                  <a:pt x="1171" y="1221"/>
                </a:moveTo>
                <a:lnTo>
                  <a:pt x="1165" y="1227"/>
                </a:lnTo>
                <a:lnTo>
                  <a:pt x="1171" y="1239"/>
                </a:lnTo>
                <a:lnTo>
                  <a:pt x="1177" y="1245"/>
                </a:lnTo>
                <a:lnTo>
                  <a:pt x="1189" y="1245"/>
                </a:lnTo>
                <a:lnTo>
                  <a:pt x="1195" y="1239"/>
                </a:lnTo>
                <a:lnTo>
                  <a:pt x="1195" y="1233"/>
                </a:lnTo>
                <a:lnTo>
                  <a:pt x="1177" y="1221"/>
                </a:lnTo>
                <a:lnTo>
                  <a:pt x="1171" y="1221"/>
                </a:lnTo>
                <a:close/>
                <a:moveTo>
                  <a:pt x="1244" y="1275"/>
                </a:moveTo>
                <a:lnTo>
                  <a:pt x="1237" y="1269"/>
                </a:lnTo>
                <a:lnTo>
                  <a:pt x="1231" y="1269"/>
                </a:lnTo>
                <a:lnTo>
                  <a:pt x="1225" y="1275"/>
                </a:lnTo>
                <a:lnTo>
                  <a:pt x="1231" y="1281"/>
                </a:lnTo>
                <a:lnTo>
                  <a:pt x="1244" y="1281"/>
                </a:lnTo>
                <a:lnTo>
                  <a:pt x="1244" y="1275"/>
                </a:lnTo>
                <a:close/>
                <a:moveTo>
                  <a:pt x="1213" y="1269"/>
                </a:moveTo>
                <a:lnTo>
                  <a:pt x="1219" y="1263"/>
                </a:lnTo>
                <a:lnTo>
                  <a:pt x="1219" y="1251"/>
                </a:lnTo>
                <a:lnTo>
                  <a:pt x="1201" y="1251"/>
                </a:lnTo>
                <a:lnTo>
                  <a:pt x="1201" y="1263"/>
                </a:lnTo>
                <a:lnTo>
                  <a:pt x="1207" y="1269"/>
                </a:lnTo>
                <a:lnTo>
                  <a:pt x="1213" y="1269"/>
                </a:lnTo>
                <a:close/>
                <a:moveTo>
                  <a:pt x="1852" y="1931"/>
                </a:moveTo>
                <a:lnTo>
                  <a:pt x="1870" y="1931"/>
                </a:lnTo>
                <a:lnTo>
                  <a:pt x="1870" y="1919"/>
                </a:lnTo>
                <a:lnTo>
                  <a:pt x="1864" y="1919"/>
                </a:lnTo>
                <a:lnTo>
                  <a:pt x="1852" y="1931"/>
                </a:lnTo>
                <a:close/>
                <a:moveTo>
                  <a:pt x="1834" y="1931"/>
                </a:moveTo>
                <a:lnTo>
                  <a:pt x="1834" y="1943"/>
                </a:lnTo>
                <a:lnTo>
                  <a:pt x="1840" y="1949"/>
                </a:lnTo>
                <a:lnTo>
                  <a:pt x="1846" y="1943"/>
                </a:lnTo>
                <a:lnTo>
                  <a:pt x="1846" y="1937"/>
                </a:lnTo>
                <a:lnTo>
                  <a:pt x="1840" y="1931"/>
                </a:lnTo>
                <a:lnTo>
                  <a:pt x="1834" y="1931"/>
                </a:lnTo>
                <a:close/>
                <a:moveTo>
                  <a:pt x="1376" y="1341"/>
                </a:moveTo>
                <a:lnTo>
                  <a:pt x="1370" y="1348"/>
                </a:lnTo>
                <a:lnTo>
                  <a:pt x="1370" y="1354"/>
                </a:lnTo>
                <a:lnTo>
                  <a:pt x="1376" y="1354"/>
                </a:lnTo>
                <a:lnTo>
                  <a:pt x="1376" y="1341"/>
                </a:lnTo>
                <a:close/>
                <a:moveTo>
                  <a:pt x="1023" y="181"/>
                </a:moveTo>
                <a:lnTo>
                  <a:pt x="1059" y="175"/>
                </a:lnTo>
                <a:lnTo>
                  <a:pt x="1059" y="169"/>
                </a:lnTo>
                <a:lnTo>
                  <a:pt x="1053" y="163"/>
                </a:lnTo>
                <a:lnTo>
                  <a:pt x="1053" y="157"/>
                </a:lnTo>
                <a:lnTo>
                  <a:pt x="1059" y="145"/>
                </a:lnTo>
                <a:lnTo>
                  <a:pt x="1029" y="145"/>
                </a:lnTo>
                <a:lnTo>
                  <a:pt x="1010" y="133"/>
                </a:lnTo>
                <a:lnTo>
                  <a:pt x="998" y="145"/>
                </a:lnTo>
                <a:lnTo>
                  <a:pt x="992" y="157"/>
                </a:lnTo>
                <a:lnTo>
                  <a:pt x="998" y="163"/>
                </a:lnTo>
                <a:lnTo>
                  <a:pt x="986" y="163"/>
                </a:lnTo>
                <a:lnTo>
                  <a:pt x="986" y="175"/>
                </a:lnTo>
                <a:lnTo>
                  <a:pt x="1017" y="175"/>
                </a:lnTo>
                <a:lnTo>
                  <a:pt x="1023" y="181"/>
                </a:lnTo>
                <a:close/>
                <a:moveTo>
                  <a:pt x="1798" y="1390"/>
                </a:moveTo>
                <a:lnTo>
                  <a:pt x="1792" y="1396"/>
                </a:lnTo>
                <a:lnTo>
                  <a:pt x="1786" y="1402"/>
                </a:lnTo>
                <a:lnTo>
                  <a:pt x="1792" y="1408"/>
                </a:lnTo>
                <a:lnTo>
                  <a:pt x="1804" y="1402"/>
                </a:lnTo>
                <a:lnTo>
                  <a:pt x="1804" y="1396"/>
                </a:lnTo>
                <a:lnTo>
                  <a:pt x="1798" y="1396"/>
                </a:lnTo>
                <a:lnTo>
                  <a:pt x="1798" y="1390"/>
                </a:lnTo>
                <a:close/>
                <a:moveTo>
                  <a:pt x="1352" y="1335"/>
                </a:moveTo>
                <a:lnTo>
                  <a:pt x="1358" y="1335"/>
                </a:lnTo>
                <a:lnTo>
                  <a:pt x="1358" y="1329"/>
                </a:lnTo>
                <a:lnTo>
                  <a:pt x="1352" y="1329"/>
                </a:lnTo>
                <a:lnTo>
                  <a:pt x="1352" y="1335"/>
                </a:lnTo>
                <a:close/>
                <a:moveTo>
                  <a:pt x="1195" y="1287"/>
                </a:moveTo>
                <a:lnTo>
                  <a:pt x="1207" y="1287"/>
                </a:lnTo>
                <a:lnTo>
                  <a:pt x="1207" y="1281"/>
                </a:lnTo>
                <a:lnTo>
                  <a:pt x="1195" y="1281"/>
                </a:lnTo>
                <a:lnTo>
                  <a:pt x="1195" y="1287"/>
                </a:lnTo>
                <a:close/>
                <a:moveTo>
                  <a:pt x="1382" y="1396"/>
                </a:moveTo>
                <a:lnTo>
                  <a:pt x="1376" y="1402"/>
                </a:lnTo>
                <a:lnTo>
                  <a:pt x="1382" y="1402"/>
                </a:lnTo>
                <a:lnTo>
                  <a:pt x="1382" y="1396"/>
                </a:lnTo>
                <a:close/>
                <a:moveTo>
                  <a:pt x="1292" y="1335"/>
                </a:moveTo>
                <a:lnTo>
                  <a:pt x="1286" y="1348"/>
                </a:lnTo>
                <a:lnTo>
                  <a:pt x="1292" y="1348"/>
                </a:lnTo>
                <a:lnTo>
                  <a:pt x="1298" y="1341"/>
                </a:lnTo>
                <a:lnTo>
                  <a:pt x="1304" y="1341"/>
                </a:lnTo>
                <a:lnTo>
                  <a:pt x="1316" y="1348"/>
                </a:lnTo>
                <a:lnTo>
                  <a:pt x="1322" y="1348"/>
                </a:lnTo>
                <a:lnTo>
                  <a:pt x="1328" y="1341"/>
                </a:lnTo>
                <a:lnTo>
                  <a:pt x="1334" y="1323"/>
                </a:lnTo>
                <a:lnTo>
                  <a:pt x="1328" y="1329"/>
                </a:lnTo>
                <a:lnTo>
                  <a:pt x="1298" y="1329"/>
                </a:lnTo>
                <a:lnTo>
                  <a:pt x="1292" y="1335"/>
                </a:lnTo>
                <a:close/>
                <a:moveTo>
                  <a:pt x="1370" y="1420"/>
                </a:moveTo>
                <a:lnTo>
                  <a:pt x="1376" y="1414"/>
                </a:lnTo>
                <a:lnTo>
                  <a:pt x="1370" y="1414"/>
                </a:lnTo>
                <a:lnTo>
                  <a:pt x="1370" y="1420"/>
                </a:lnTo>
                <a:close/>
                <a:moveTo>
                  <a:pt x="1352" y="1354"/>
                </a:moveTo>
                <a:lnTo>
                  <a:pt x="1352" y="1348"/>
                </a:lnTo>
                <a:lnTo>
                  <a:pt x="1346" y="1354"/>
                </a:lnTo>
                <a:lnTo>
                  <a:pt x="1352" y="1354"/>
                </a:lnTo>
                <a:close/>
                <a:moveTo>
                  <a:pt x="1147" y="1245"/>
                </a:moveTo>
                <a:lnTo>
                  <a:pt x="1141" y="1233"/>
                </a:lnTo>
                <a:lnTo>
                  <a:pt x="1135" y="1221"/>
                </a:lnTo>
                <a:lnTo>
                  <a:pt x="1129" y="1221"/>
                </a:lnTo>
                <a:lnTo>
                  <a:pt x="1123" y="1227"/>
                </a:lnTo>
                <a:lnTo>
                  <a:pt x="1129" y="1239"/>
                </a:lnTo>
                <a:lnTo>
                  <a:pt x="1135" y="1245"/>
                </a:lnTo>
                <a:lnTo>
                  <a:pt x="1147" y="1245"/>
                </a:lnTo>
                <a:close/>
                <a:moveTo>
                  <a:pt x="1159" y="1088"/>
                </a:moveTo>
                <a:lnTo>
                  <a:pt x="1171" y="1088"/>
                </a:lnTo>
                <a:lnTo>
                  <a:pt x="1165" y="1082"/>
                </a:lnTo>
                <a:lnTo>
                  <a:pt x="1165" y="1076"/>
                </a:lnTo>
                <a:lnTo>
                  <a:pt x="1159" y="1088"/>
                </a:lnTo>
                <a:close/>
                <a:moveTo>
                  <a:pt x="1135" y="1323"/>
                </a:moveTo>
                <a:lnTo>
                  <a:pt x="1129" y="1323"/>
                </a:lnTo>
                <a:lnTo>
                  <a:pt x="1123" y="1335"/>
                </a:lnTo>
                <a:lnTo>
                  <a:pt x="1141" y="1335"/>
                </a:lnTo>
                <a:lnTo>
                  <a:pt x="1153" y="1341"/>
                </a:lnTo>
                <a:lnTo>
                  <a:pt x="1159" y="1341"/>
                </a:lnTo>
                <a:lnTo>
                  <a:pt x="1159" y="1329"/>
                </a:lnTo>
                <a:lnTo>
                  <a:pt x="1153" y="1329"/>
                </a:lnTo>
                <a:lnTo>
                  <a:pt x="1135" y="1323"/>
                </a:lnTo>
                <a:close/>
                <a:moveTo>
                  <a:pt x="1183" y="1305"/>
                </a:moveTo>
                <a:lnTo>
                  <a:pt x="1189" y="1299"/>
                </a:lnTo>
                <a:lnTo>
                  <a:pt x="1189" y="1287"/>
                </a:lnTo>
                <a:lnTo>
                  <a:pt x="1171" y="1281"/>
                </a:lnTo>
                <a:lnTo>
                  <a:pt x="1159" y="1275"/>
                </a:lnTo>
                <a:lnTo>
                  <a:pt x="1147" y="1269"/>
                </a:lnTo>
                <a:lnTo>
                  <a:pt x="1135" y="1263"/>
                </a:lnTo>
                <a:lnTo>
                  <a:pt x="1111" y="1257"/>
                </a:lnTo>
                <a:lnTo>
                  <a:pt x="1053" y="1257"/>
                </a:lnTo>
                <a:lnTo>
                  <a:pt x="1041" y="1269"/>
                </a:lnTo>
                <a:lnTo>
                  <a:pt x="1035" y="1281"/>
                </a:lnTo>
                <a:lnTo>
                  <a:pt x="1053" y="1281"/>
                </a:lnTo>
                <a:lnTo>
                  <a:pt x="1065" y="1275"/>
                </a:lnTo>
                <a:lnTo>
                  <a:pt x="1065" y="1269"/>
                </a:lnTo>
                <a:lnTo>
                  <a:pt x="1077" y="1269"/>
                </a:lnTo>
                <a:lnTo>
                  <a:pt x="1117" y="1287"/>
                </a:lnTo>
                <a:lnTo>
                  <a:pt x="1129" y="1299"/>
                </a:lnTo>
                <a:lnTo>
                  <a:pt x="1129" y="1311"/>
                </a:lnTo>
                <a:lnTo>
                  <a:pt x="1153" y="1311"/>
                </a:lnTo>
                <a:lnTo>
                  <a:pt x="1159" y="1305"/>
                </a:lnTo>
                <a:lnTo>
                  <a:pt x="1183" y="1305"/>
                </a:lnTo>
                <a:close/>
                <a:moveTo>
                  <a:pt x="1153" y="1209"/>
                </a:moveTo>
                <a:lnTo>
                  <a:pt x="1165" y="1209"/>
                </a:lnTo>
                <a:lnTo>
                  <a:pt x="1165" y="1197"/>
                </a:lnTo>
                <a:lnTo>
                  <a:pt x="1153" y="1197"/>
                </a:lnTo>
                <a:lnTo>
                  <a:pt x="1153" y="1209"/>
                </a:lnTo>
                <a:close/>
                <a:moveTo>
                  <a:pt x="3407" y="117"/>
                </a:moveTo>
                <a:lnTo>
                  <a:pt x="3433" y="133"/>
                </a:lnTo>
                <a:lnTo>
                  <a:pt x="3451" y="133"/>
                </a:lnTo>
                <a:lnTo>
                  <a:pt x="3487" y="145"/>
                </a:lnTo>
                <a:lnTo>
                  <a:pt x="3511" y="151"/>
                </a:lnTo>
                <a:lnTo>
                  <a:pt x="3505" y="145"/>
                </a:lnTo>
                <a:lnTo>
                  <a:pt x="3511" y="145"/>
                </a:lnTo>
                <a:lnTo>
                  <a:pt x="3505" y="139"/>
                </a:lnTo>
                <a:lnTo>
                  <a:pt x="3499" y="133"/>
                </a:lnTo>
                <a:lnTo>
                  <a:pt x="3499" y="127"/>
                </a:lnTo>
                <a:lnTo>
                  <a:pt x="3493" y="115"/>
                </a:lnTo>
                <a:lnTo>
                  <a:pt x="3469" y="115"/>
                </a:lnTo>
                <a:lnTo>
                  <a:pt x="3457" y="97"/>
                </a:lnTo>
                <a:lnTo>
                  <a:pt x="3445" y="97"/>
                </a:lnTo>
                <a:lnTo>
                  <a:pt x="3433" y="103"/>
                </a:lnTo>
                <a:lnTo>
                  <a:pt x="3427" y="103"/>
                </a:lnTo>
                <a:lnTo>
                  <a:pt x="3409" y="97"/>
                </a:lnTo>
                <a:lnTo>
                  <a:pt x="3391" y="109"/>
                </a:lnTo>
                <a:lnTo>
                  <a:pt x="3385" y="115"/>
                </a:lnTo>
                <a:lnTo>
                  <a:pt x="3385" y="139"/>
                </a:lnTo>
                <a:lnTo>
                  <a:pt x="3391" y="133"/>
                </a:lnTo>
                <a:lnTo>
                  <a:pt x="3407" y="117"/>
                </a:lnTo>
                <a:close/>
                <a:moveTo>
                  <a:pt x="3445" y="85"/>
                </a:moveTo>
                <a:lnTo>
                  <a:pt x="3445" y="78"/>
                </a:lnTo>
                <a:lnTo>
                  <a:pt x="3439" y="66"/>
                </a:lnTo>
                <a:lnTo>
                  <a:pt x="3427" y="60"/>
                </a:lnTo>
                <a:lnTo>
                  <a:pt x="3409" y="72"/>
                </a:lnTo>
                <a:lnTo>
                  <a:pt x="3385" y="91"/>
                </a:lnTo>
                <a:lnTo>
                  <a:pt x="3403" y="91"/>
                </a:lnTo>
                <a:lnTo>
                  <a:pt x="3445" y="85"/>
                </a:lnTo>
                <a:close/>
                <a:moveTo>
                  <a:pt x="3604" y="155"/>
                </a:moveTo>
                <a:lnTo>
                  <a:pt x="3608" y="151"/>
                </a:lnTo>
                <a:lnTo>
                  <a:pt x="3590" y="151"/>
                </a:lnTo>
                <a:lnTo>
                  <a:pt x="3584" y="157"/>
                </a:lnTo>
                <a:lnTo>
                  <a:pt x="3608" y="157"/>
                </a:lnTo>
                <a:lnTo>
                  <a:pt x="3604" y="155"/>
                </a:lnTo>
                <a:close/>
                <a:moveTo>
                  <a:pt x="4060" y="253"/>
                </a:moveTo>
                <a:lnTo>
                  <a:pt x="4054" y="253"/>
                </a:lnTo>
                <a:lnTo>
                  <a:pt x="4060" y="266"/>
                </a:lnTo>
                <a:lnTo>
                  <a:pt x="4090" y="266"/>
                </a:lnTo>
                <a:lnTo>
                  <a:pt x="4090" y="259"/>
                </a:lnTo>
                <a:lnTo>
                  <a:pt x="4066" y="259"/>
                </a:lnTo>
                <a:lnTo>
                  <a:pt x="4060" y="253"/>
                </a:lnTo>
                <a:close/>
                <a:moveTo>
                  <a:pt x="1017" y="205"/>
                </a:moveTo>
                <a:lnTo>
                  <a:pt x="1017" y="181"/>
                </a:lnTo>
                <a:lnTo>
                  <a:pt x="998" y="181"/>
                </a:lnTo>
                <a:lnTo>
                  <a:pt x="992" y="187"/>
                </a:lnTo>
                <a:lnTo>
                  <a:pt x="998" y="199"/>
                </a:lnTo>
                <a:lnTo>
                  <a:pt x="998" y="205"/>
                </a:lnTo>
                <a:lnTo>
                  <a:pt x="1017" y="205"/>
                </a:lnTo>
                <a:close/>
                <a:moveTo>
                  <a:pt x="3013" y="223"/>
                </a:moveTo>
                <a:lnTo>
                  <a:pt x="3001" y="223"/>
                </a:lnTo>
                <a:lnTo>
                  <a:pt x="2989" y="229"/>
                </a:lnTo>
                <a:lnTo>
                  <a:pt x="2971" y="253"/>
                </a:lnTo>
                <a:lnTo>
                  <a:pt x="2959" y="266"/>
                </a:lnTo>
                <a:lnTo>
                  <a:pt x="2971" y="272"/>
                </a:lnTo>
                <a:lnTo>
                  <a:pt x="2995" y="266"/>
                </a:lnTo>
                <a:lnTo>
                  <a:pt x="3013" y="266"/>
                </a:lnTo>
                <a:lnTo>
                  <a:pt x="3025" y="247"/>
                </a:lnTo>
                <a:lnTo>
                  <a:pt x="3055" y="235"/>
                </a:lnTo>
                <a:lnTo>
                  <a:pt x="3079" y="229"/>
                </a:lnTo>
                <a:lnTo>
                  <a:pt x="3104" y="217"/>
                </a:lnTo>
                <a:lnTo>
                  <a:pt x="3120" y="205"/>
                </a:lnTo>
                <a:lnTo>
                  <a:pt x="3132" y="205"/>
                </a:lnTo>
                <a:lnTo>
                  <a:pt x="3132" y="193"/>
                </a:lnTo>
                <a:lnTo>
                  <a:pt x="3098" y="193"/>
                </a:lnTo>
                <a:lnTo>
                  <a:pt x="3073" y="205"/>
                </a:lnTo>
                <a:lnTo>
                  <a:pt x="3055" y="211"/>
                </a:lnTo>
                <a:lnTo>
                  <a:pt x="3013" y="223"/>
                </a:lnTo>
                <a:close/>
                <a:moveTo>
                  <a:pt x="3067" y="78"/>
                </a:moveTo>
                <a:lnTo>
                  <a:pt x="3061" y="72"/>
                </a:lnTo>
                <a:lnTo>
                  <a:pt x="3055" y="85"/>
                </a:lnTo>
                <a:lnTo>
                  <a:pt x="3043" y="91"/>
                </a:lnTo>
                <a:lnTo>
                  <a:pt x="3067" y="91"/>
                </a:lnTo>
                <a:lnTo>
                  <a:pt x="3067" y="78"/>
                </a:lnTo>
                <a:close/>
                <a:moveTo>
                  <a:pt x="3025" y="350"/>
                </a:moveTo>
                <a:lnTo>
                  <a:pt x="3043" y="356"/>
                </a:lnTo>
                <a:lnTo>
                  <a:pt x="3049" y="362"/>
                </a:lnTo>
                <a:lnTo>
                  <a:pt x="3055" y="356"/>
                </a:lnTo>
                <a:lnTo>
                  <a:pt x="3049" y="344"/>
                </a:lnTo>
                <a:lnTo>
                  <a:pt x="3031" y="332"/>
                </a:lnTo>
                <a:lnTo>
                  <a:pt x="3019" y="338"/>
                </a:lnTo>
                <a:lnTo>
                  <a:pt x="3013" y="338"/>
                </a:lnTo>
                <a:lnTo>
                  <a:pt x="3017" y="340"/>
                </a:lnTo>
                <a:lnTo>
                  <a:pt x="3013" y="344"/>
                </a:lnTo>
                <a:lnTo>
                  <a:pt x="3025" y="350"/>
                </a:lnTo>
                <a:close/>
                <a:moveTo>
                  <a:pt x="2935" y="109"/>
                </a:moveTo>
                <a:lnTo>
                  <a:pt x="2941" y="109"/>
                </a:lnTo>
                <a:lnTo>
                  <a:pt x="2935" y="103"/>
                </a:lnTo>
                <a:lnTo>
                  <a:pt x="2935" y="109"/>
                </a:lnTo>
                <a:close/>
                <a:moveTo>
                  <a:pt x="2941" y="338"/>
                </a:moveTo>
                <a:lnTo>
                  <a:pt x="2959" y="338"/>
                </a:lnTo>
                <a:lnTo>
                  <a:pt x="2971" y="350"/>
                </a:lnTo>
                <a:lnTo>
                  <a:pt x="2989" y="362"/>
                </a:lnTo>
                <a:lnTo>
                  <a:pt x="3007" y="356"/>
                </a:lnTo>
                <a:lnTo>
                  <a:pt x="3007" y="344"/>
                </a:lnTo>
                <a:lnTo>
                  <a:pt x="2989" y="326"/>
                </a:lnTo>
                <a:lnTo>
                  <a:pt x="2979" y="302"/>
                </a:lnTo>
                <a:lnTo>
                  <a:pt x="2977" y="290"/>
                </a:lnTo>
                <a:lnTo>
                  <a:pt x="2959" y="290"/>
                </a:lnTo>
                <a:lnTo>
                  <a:pt x="2929" y="314"/>
                </a:lnTo>
                <a:lnTo>
                  <a:pt x="2929" y="320"/>
                </a:lnTo>
                <a:lnTo>
                  <a:pt x="2931" y="322"/>
                </a:lnTo>
                <a:lnTo>
                  <a:pt x="2929" y="326"/>
                </a:lnTo>
                <a:lnTo>
                  <a:pt x="2941" y="338"/>
                </a:lnTo>
                <a:close/>
                <a:moveTo>
                  <a:pt x="4751" y="1852"/>
                </a:moveTo>
                <a:lnTo>
                  <a:pt x="4751" y="1846"/>
                </a:lnTo>
                <a:lnTo>
                  <a:pt x="4743" y="1842"/>
                </a:lnTo>
                <a:lnTo>
                  <a:pt x="4739" y="1834"/>
                </a:lnTo>
                <a:lnTo>
                  <a:pt x="4727" y="1828"/>
                </a:lnTo>
                <a:lnTo>
                  <a:pt x="4721" y="1834"/>
                </a:lnTo>
                <a:lnTo>
                  <a:pt x="4739" y="1846"/>
                </a:lnTo>
                <a:lnTo>
                  <a:pt x="4739" y="1852"/>
                </a:lnTo>
                <a:lnTo>
                  <a:pt x="4751" y="1852"/>
                </a:lnTo>
                <a:close/>
                <a:moveTo>
                  <a:pt x="4709" y="1937"/>
                </a:moveTo>
                <a:lnTo>
                  <a:pt x="4715" y="1943"/>
                </a:lnTo>
                <a:lnTo>
                  <a:pt x="4715" y="1937"/>
                </a:lnTo>
                <a:lnTo>
                  <a:pt x="4709" y="1919"/>
                </a:lnTo>
                <a:lnTo>
                  <a:pt x="4703" y="1913"/>
                </a:lnTo>
                <a:lnTo>
                  <a:pt x="4684" y="1901"/>
                </a:lnTo>
                <a:lnTo>
                  <a:pt x="4678" y="1895"/>
                </a:lnTo>
                <a:lnTo>
                  <a:pt x="4672" y="1895"/>
                </a:lnTo>
                <a:lnTo>
                  <a:pt x="4660" y="1907"/>
                </a:lnTo>
                <a:lnTo>
                  <a:pt x="4664" y="1909"/>
                </a:lnTo>
                <a:lnTo>
                  <a:pt x="4660" y="1913"/>
                </a:lnTo>
                <a:lnTo>
                  <a:pt x="4678" y="1919"/>
                </a:lnTo>
                <a:lnTo>
                  <a:pt x="4697" y="1937"/>
                </a:lnTo>
                <a:lnTo>
                  <a:pt x="4697" y="1943"/>
                </a:lnTo>
                <a:lnTo>
                  <a:pt x="4709" y="1937"/>
                </a:lnTo>
                <a:close/>
                <a:moveTo>
                  <a:pt x="4721" y="1919"/>
                </a:moveTo>
                <a:lnTo>
                  <a:pt x="4727" y="1925"/>
                </a:lnTo>
                <a:lnTo>
                  <a:pt x="4733" y="1919"/>
                </a:lnTo>
                <a:lnTo>
                  <a:pt x="4733" y="1913"/>
                </a:lnTo>
                <a:lnTo>
                  <a:pt x="4715" y="1913"/>
                </a:lnTo>
                <a:lnTo>
                  <a:pt x="4715" y="1919"/>
                </a:lnTo>
                <a:lnTo>
                  <a:pt x="4721" y="1919"/>
                </a:lnTo>
                <a:close/>
                <a:moveTo>
                  <a:pt x="4048" y="229"/>
                </a:moveTo>
                <a:lnTo>
                  <a:pt x="4066" y="241"/>
                </a:lnTo>
                <a:lnTo>
                  <a:pt x="4072" y="241"/>
                </a:lnTo>
                <a:lnTo>
                  <a:pt x="4072" y="223"/>
                </a:lnTo>
                <a:lnTo>
                  <a:pt x="4084" y="223"/>
                </a:lnTo>
                <a:lnTo>
                  <a:pt x="4090" y="217"/>
                </a:lnTo>
                <a:lnTo>
                  <a:pt x="4090" y="211"/>
                </a:lnTo>
                <a:lnTo>
                  <a:pt x="4060" y="205"/>
                </a:lnTo>
                <a:lnTo>
                  <a:pt x="3993" y="211"/>
                </a:lnTo>
                <a:lnTo>
                  <a:pt x="3993" y="217"/>
                </a:lnTo>
                <a:lnTo>
                  <a:pt x="4006" y="229"/>
                </a:lnTo>
                <a:lnTo>
                  <a:pt x="4048" y="229"/>
                </a:lnTo>
                <a:close/>
                <a:moveTo>
                  <a:pt x="4721" y="1895"/>
                </a:moveTo>
                <a:lnTo>
                  <a:pt x="4715" y="1888"/>
                </a:lnTo>
                <a:lnTo>
                  <a:pt x="4709" y="1895"/>
                </a:lnTo>
                <a:lnTo>
                  <a:pt x="4709" y="1907"/>
                </a:lnTo>
                <a:lnTo>
                  <a:pt x="4715" y="1913"/>
                </a:lnTo>
                <a:lnTo>
                  <a:pt x="4721" y="1907"/>
                </a:lnTo>
                <a:lnTo>
                  <a:pt x="4721" y="1895"/>
                </a:lnTo>
                <a:close/>
                <a:moveTo>
                  <a:pt x="4721" y="1744"/>
                </a:moveTo>
                <a:lnTo>
                  <a:pt x="4709" y="1744"/>
                </a:lnTo>
                <a:lnTo>
                  <a:pt x="4709" y="1750"/>
                </a:lnTo>
                <a:lnTo>
                  <a:pt x="4721" y="1750"/>
                </a:lnTo>
                <a:lnTo>
                  <a:pt x="4721" y="1744"/>
                </a:lnTo>
                <a:close/>
                <a:moveTo>
                  <a:pt x="2989" y="115"/>
                </a:moveTo>
                <a:lnTo>
                  <a:pt x="3007" y="109"/>
                </a:lnTo>
                <a:lnTo>
                  <a:pt x="3025" y="103"/>
                </a:lnTo>
                <a:lnTo>
                  <a:pt x="3031" y="97"/>
                </a:lnTo>
                <a:lnTo>
                  <a:pt x="3031" y="91"/>
                </a:lnTo>
                <a:lnTo>
                  <a:pt x="3025" y="85"/>
                </a:lnTo>
                <a:lnTo>
                  <a:pt x="3007" y="85"/>
                </a:lnTo>
                <a:lnTo>
                  <a:pt x="3001" y="89"/>
                </a:lnTo>
                <a:lnTo>
                  <a:pt x="2989" y="91"/>
                </a:lnTo>
                <a:lnTo>
                  <a:pt x="2983" y="97"/>
                </a:lnTo>
                <a:lnTo>
                  <a:pt x="2971" y="103"/>
                </a:lnTo>
                <a:lnTo>
                  <a:pt x="2983" y="115"/>
                </a:lnTo>
                <a:lnTo>
                  <a:pt x="2989" y="115"/>
                </a:lnTo>
                <a:close/>
                <a:moveTo>
                  <a:pt x="4751" y="1882"/>
                </a:moveTo>
                <a:lnTo>
                  <a:pt x="4745" y="1882"/>
                </a:lnTo>
                <a:lnTo>
                  <a:pt x="4745" y="1888"/>
                </a:lnTo>
                <a:lnTo>
                  <a:pt x="4763" y="1888"/>
                </a:lnTo>
                <a:lnTo>
                  <a:pt x="4751" y="1882"/>
                </a:lnTo>
                <a:close/>
                <a:moveTo>
                  <a:pt x="4594" y="338"/>
                </a:moveTo>
                <a:lnTo>
                  <a:pt x="4600" y="338"/>
                </a:lnTo>
                <a:lnTo>
                  <a:pt x="4606" y="332"/>
                </a:lnTo>
                <a:lnTo>
                  <a:pt x="4594" y="320"/>
                </a:lnTo>
                <a:lnTo>
                  <a:pt x="4588" y="314"/>
                </a:lnTo>
                <a:lnTo>
                  <a:pt x="4588" y="314"/>
                </a:lnTo>
                <a:lnTo>
                  <a:pt x="4588" y="314"/>
                </a:lnTo>
                <a:lnTo>
                  <a:pt x="4576" y="302"/>
                </a:lnTo>
                <a:lnTo>
                  <a:pt x="4572" y="302"/>
                </a:lnTo>
                <a:lnTo>
                  <a:pt x="4570" y="302"/>
                </a:lnTo>
                <a:lnTo>
                  <a:pt x="4558" y="308"/>
                </a:lnTo>
                <a:lnTo>
                  <a:pt x="4552" y="320"/>
                </a:lnTo>
                <a:lnTo>
                  <a:pt x="4576" y="326"/>
                </a:lnTo>
                <a:lnTo>
                  <a:pt x="4594" y="338"/>
                </a:lnTo>
                <a:close/>
                <a:moveTo>
                  <a:pt x="4154" y="241"/>
                </a:moveTo>
                <a:lnTo>
                  <a:pt x="4156" y="241"/>
                </a:lnTo>
                <a:lnTo>
                  <a:pt x="4160" y="241"/>
                </a:lnTo>
                <a:lnTo>
                  <a:pt x="4166" y="241"/>
                </a:lnTo>
                <a:lnTo>
                  <a:pt x="4160" y="235"/>
                </a:lnTo>
                <a:lnTo>
                  <a:pt x="4160" y="229"/>
                </a:lnTo>
                <a:lnTo>
                  <a:pt x="4154" y="229"/>
                </a:lnTo>
                <a:lnTo>
                  <a:pt x="4126" y="223"/>
                </a:lnTo>
                <a:lnTo>
                  <a:pt x="4120" y="217"/>
                </a:lnTo>
                <a:lnTo>
                  <a:pt x="4114" y="211"/>
                </a:lnTo>
                <a:lnTo>
                  <a:pt x="4108" y="211"/>
                </a:lnTo>
                <a:lnTo>
                  <a:pt x="4102" y="217"/>
                </a:lnTo>
                <a:lnTo>
                  <a:pt x="4102" y="229"/>
                </a:lnTo>
                <a:lnTo>
                  <a:pt x="4114" y="235"/>
                </a:lnTo>
                <a:lnTo>
                  <a:pt x="4154" y="241"/>
                </a:lnTo>
                <a:close/>
                <a:moveTo>
                  <a:pt x="4763" y="1858"/>
                </a:moveTo>
                <a:lnTo>
                  <a:pt x="4751" y="1858"/>
                </a:lnTo>
                <a:lnTo>
                  <a:pt x="4745" y="1870"/>
                </a:lnTo>
                <a:lnTo>
                  <a:pt x="4763" y="1870"/>
                </a:lnTo>
                <a:lnTo>
                  <a:pt x="4763" y="1858"/>
                </a:lnTo>
                <a:close/>
                <a:moveTo>
                  <a:pt x="3529" y="163"/>
                </a:moveTo>
                <a:lnTo>
                  <a:pt x="3541" y="157"/>
                </a:lnTo>
                <a:lnTo>
                  <a:pt x="3566" y="157"/>
                </a:lnTo>
                <a:lnTo>
                  <a:pt x="3572" y="151"/>
                </a:lnTo>
                <a:lnTo>
                  <a:pt x="3572" y="145"/>
                </a:lnTo>
                <a:lnTo>
                  <a:pt x="3566" y="139"/>
                </a:lnTo>
                <a:lnTo>
                  <a:pt x="3560" y="133"/>
                </a:lnTo>
                <a:lnTo>
                  <a:pt x="3554" y="121"/>
                </a:lnTo>
                <a:lnTo>
                  <a:pt x="3541" y="127"/>
                </a:lnTo>
                <a:lnTo>
                  <a:pt x="3529" y="121"/>
                </a:lnTo>
                <a:lnTo>
                  <a:pt x="3523" y="127"/>
                </a:lnTo>
                <a:lnTo>
                  <a:pt x="3523" y="133"/>
                </a:lnTo>
                <a:lnTo>
                  <a:pt x="3517" y="145"/>
                </a:lnTo>
                <a:lnTo>
                  <a:pt x="3523" y="151"/>
                </a:lnTo>
                <a:lnTo>
                  <a:pt x="3529" y="163"/>
                </a:lnTo>
                <a:close/>
                <a:moveTo>
                  <a:pt x="1135" y="187"/>
                </a:moveTo>
                <a:lnTo>
                  <a:pt x="1129" y="181"/>
                </a:lnTo>
                <a:lnTo>
                  <a:pt x="1117" y="181"/>
                </a:lnTo>
                <a:lnTo>
                  <a:pt x="1105" y="187"/>
                </a:lnTo>
                <a:lnTo>
                  <a:pt x="1099" y="181"/>
                </a:lnTo>
                <a:lnTo>
                  <a:pt x="1087" y="187"/>
                </a:lnTo>
                <a:lnTo>
                  <a:pt x="1099" y="193"/>
                </a:lnTo>
                <a:lnTo>
                  <a:pt x="1123" y="199"/>
                </a:lnTo>
                <a:lnTo>
                  <a:pt x="1135" y="187"/>
                </a:lnTo>
                <a:close/>
                <a:moveTo>
                  <a:pt x="1093" y="308"/>
                </a:moveTo>
                <a:lnTo>
                  <a:pt x="1117" y="302"/>
                </a:lnTo>
                <a:lnTo>
                  <a:pt x="1123" y="290"/>
                </a:lnTo>
                <a:lnTo>
                  <a:pt x="1111" y="278"/>
                </a:lnTo>
                <a:lnTo>
                  <a:pt x="1105" y="272"/>
                </a:lnTo>
                <a:lnTo>
                  <a:pt x="1071" y="272"/>
                </a:lnTo>
                <a:lnTo>
                  <a:pt x="1071" y="290"/>
                </a:lnTo>
                <a:lnTo>
                  <a:pt x="1087" y="302"/>
                </a:lnTo>
                <a:lnTo>
                  <a:pt x="1081" y="314"/>
                </a:lnTo>
                <a:lnTo>
                  <a:pt x="1093" y="308"/>
                </a:lnTo>
                <a:close/>
                <a:moveTo>
                  <a:pt x="1262" y="392"/>
                </a:moveTo>
                <a:lnTo>
                  <a:pt x="1268" y="386"/>
                </a:lnTo>
                <a:lnTo>
                  <a:pt x="1250" y="386"/>
                </a:lnTo>
                <a:lnTo>
                  <a:pt x="1250" y="398"/>
                </a:lnTo>
                <a:lnTo>
                  <a:pt x="1262" y="398"/>
                </a:lnTo>
                <a:lnTo>
                  <a:pt x="1262" y="392"/>
                </a:lnTo>
                <a:close/>
                <a:moveTo>
                  <a:pt x="1237" y="511"/>
                </a:moveTo>
                <a:lnTo>
                  <a:pt x="1244" y="511"/>
                </a:lnTo>
                <a:lnTo>
                  <a:pt x="1244" y="505"/>
                </a:lnTo>
                <a:lnTo>
                  <a:pt x="1237" y="499"/>
                </a:lnTo>
                <a:lnTo>
                  <a:pt x="1231" y="505"/>
                </a:lnTo>
                <a:lnTo>
                  <a:pt x="1237" y="511"/>
                </a:lnTo>
                <a:close/>
                <a:moveTo>
                  <a:pt x="1286" y="428"/>
                </a:moveTo>
                <a:lnTo>
                  <a:pt x="1304" y="422"/>
                </a:lnTo>
                <a:lnTo>
                  <a:pt x="1304" y="410"/>
                </a:lnTo>
                <a:lnTo>
                  <a:pt x="1298" y="410"/>
                </a:lnTo>
                <a:lnTo>
                  <a:pt x="1292" y="404"/>
                </a:lnTo>
                <a:lnTo>
                  <a:pt x="1274" y="410"/>
                </a:lnTo>
                <a:lnTo>
                  <a:pt x="1274" y="422"/>
                </a:lnTo>
                <a:lnTo>
                  <a:pt x="1280" y="428"/>
                </a:lnTo>
                <a:lnTo>
                  <a:pt x="1286" y="428"/>
                </a:lnTo>
                <a:close/>
                <a:moveTo>
                  <a:pt x="1081" y="121"/>
                </a:moveTo>
                <a:lnTo>
                  <a:pt x="1093" y="115"/>
                </a:lnTo>
                <a:lnTo>
                  <a:pt x="1087" y="109"/>
                </a:lnTo>
                <a:lnTo>
                  <a:pt x="1087" y="103"/>
                </a:lnTo>
                <a:lnTo>
                  <a:pt x="1077" y="109"/>
                </a:lnTo>
                <a:lnTo>
                  <a:pt x="1071" y="115"/>
                </a:lnTo>
                <a:lnTo>
                  <a:pt x="1077" y="121"/>
                </a:lnTo>
                <a:lnTo>
                  <a:pt x="1081" y="121"/>
                </a:lnTo>
                <a:close/>
                <a:moveTo>
                  <a:pt x="1059" y="211"/>
                </a:moveTo>
                <a:lnTo>
                  <a:pt x="1053" y="205"/>
                </a:lnTo>
                <a:lnTo>
                  <a:pt x="1029" y="211"/>
                </a:lnTo>
                <a:lnTo>
                  <a:pt x="1010" y="223"/>
                </a:lnTo>
                <a:lnTo>
                  <a:pt x="998" y="217"/>
                </a:lnTo>
                <a:lnTo>
                  <a:pt x="986" y="235"/>
                </a:lnTo>
                <a:lnTo>
                  <a:pt x="998" y="235"/>
                </a:lnTo>
                <a:lnTo>
                  <a:pt x="1010" y="253"/>
                </a:lnTo>
                <a:lnTo>
                  <a:pt x="1035" y="253"/>
                </a:lnTo>
                <a:lnTo>
                  <a:pt x="1059" y="247"/>
                </a:lnTo>
                <a:lnTo>
                  <a:pt x="1059" y="211"/>
                </a:lnTo>
                <a:close/>
                <a:moveTo>
                  <a:pt x="1059" y="278"/>
                </a:moveTo>
                <a:lnTo>
                  <a:pt x="1041" y="266"/>
                </a:lnTo>
                <a:lnTo>
                  <a:pt x="1023" y="272"/>
                </a:lnTo>
                <a:lnTo>
                  <a:pt x="998" y="278"/>
                </a:lnTo>
                <a:lnTo>
                  <a:pt x="992" y="284"/>
                </a:lnTo>
                <a:lnTo>
                  <a:pt x="998" y="290"/>
                </a:lnTo>
                <a:lnTo>
                  <a:pt x="1004" y="296"/>
                </a:lnTo>
                <a:lnTo>
                  <a:pt x="986" y="302"/>
                </a:lnTo>
                <a:lnTo>
                  <a:pt x="980" y="314"/>
                </a:lnTo>
                <a:lnTo>
                  <a:pt x="992" y="326"/>
                </a:lnTo>
                <a:lnTo>
                  <a:pt x="1010" y="338"/>
                </a:lnTo>
                <a:lnTo>
                  <a:pt x="1023" y="350"/>
                </a:lnTo>
                <a:lnTo>
                  <a:pt x="1029" y="338"/>
                </a:lnTo>
                <a:lnTo>
                  <a:pt x="1035" y="332"/>
                </a:lnTo>
                <a:lnTo>
                  <a:pt x="1047" y="326"/>
                </a:lnTo>
                <a:lnTo>
                  <a:pt x="1059" y="308"/>
                </a:lnTo>
                <a:lnTo>
                  <a:pt x="1047" y="302"/>
                </a:lnTo>
                <a:lnTo>
                  <a:pt x="1059" y="290"/>
                </a:lnTo>
                <a:lnTo>
                  <a:pt x="1059" y="278"/>
                </a:lnTo>
                <a:close/>
                <a:moveTo>
                  <a:pt x="1081" y="157"/>
                </a:moveTo>
                <a:lnTo>
                  <a:pt x="1081" y="169"/>
                </a:lnTo>
                <a:lnTo>
                  <a:pt x="1099" y="163"/>
                </a:lnTo>
                <a:lnTo>
                  <a:pt x="1105" y="157"/>
                </a:lnTo>
                <a:lnTo>
                  <a:pt x="1105" y="151"/>
                </a:lnTo>
                <a:lnTo>
                  <a:pt x="1081" y="139"/>
                </a:lnTo>
                <a:lnTo>
                  <a:pt x="1071" y="139"/>
                </a:lnTo>
                <a:lnTo>
                  <a:pt x="1071" y="151"/>
                </a:lnTo>
                <a:lnTo>
                  <a:pt x="1077" y="151"/>
                </a:lnTo>
                <a:lnTo>
                  <a:pt x="1081" y="157"/>
                </a:lnTo>
                <a:close/>
                <a:moveTo>
                  <a:pt x="1071" y="253"/>
                </a:moveTo>
                <a:lnTo>
                  <a:pt x="1087" y="259"/>
                </a:lnTo>
                <a:lnTo>
                  <a:pt x="1099" y="259"/>
                </a:lnTo>
                <a:lnTo>
                  <a:pt x="1099" y="247"/>
                </a:lnTo>
                <a:lnTo>
                  <a:pt x="1093" y="241"/>
                </a:lnTo>
                <a:lnTo>
                  <a:pt x="1065" y="241"/>
                </a:lnTo>
                <a:lnTo>
                  <a:pt x="1059" y="253"/>
                </a:lnTo>
                <a:lnTo>
                  <a:pt x="1071" y="253"/>
                </a:lnTo>
                <a:close/>
                <a:moveTo>
                  <a:pt x="2965" y="103"/>
                </a:moveTo>
                <a:lnTo>
                  <a:pt x="2959" y="103"/>
                </a:lnTo>
                <a:lnTo>
                  <a:pt x="2959" y="121"/>
                </a:lnTo>
                <a:lnTo>
                  <a:pt x="2965" y="121"/>
                </a:lnTo>
                <a:lnTo>
                  <a:pt x="2971" y="115"/>
                </a:lnTo>
                <a:lnTo>
                  <a:pt x="2965" y="109"/>
                </a:lnTo>
                <a:lnTo>
                  <a:pt x="2965" y="103"/>
                </a:lnTo>
                <a:close/>
                <a:moveTo>
                  <a:pt x="2941" y="85"/>
                </a:moveTo>
                <a:lnTo>
                  <a:pt x="2935" y="89"/>
                </a:lnTo>
                <a:lnTo>
                  <a:pt x="2935" y="85"/>
                </a:lnTo>
                <a:lnTo>
                  <a:pt x="2923" y="91"/>
                </a:lnTo>
                <a:lnTo>
                  <a:pt x="2941" y="91"/>
                </a:lnTo>
                <a:lnTo>
                  <a:pt x="2941" y="85"/>
                </a:lnTo>
                <a:close/>
                <a:moveTo>
                  <a:pt x="2911" y="115"/>
                </a:moveTo>
                <a:lnTo>
                  <a:pt x="2917" y="115"/>
                </a:lnTo>
                <a:lnTo>
                  <a:pt x="2923" y="109"/>
                </a:lnTo>
                <a:lnTo>
                  <a:pt x="2917" y="103"/>
                </a:lnTo>
                <a:lnTo>
                  <a:pt x="2911" y="103"/>
                </a:lnTo>
                <a:lnTo>
                  <a:pt x="2911" y="109"/>
                </a:lnTo>
                <a:lnTo>
                  <a:pt x="2905" y="115"/>
                </a:lnTo>
                <a:lnTo>
                  <a:pt x="2911" y="113"/>
                </a:lnTo>
                <a:lnTo>
                  <a:pt x="2911" y="115"/>
                </a:lnTo>
                <a:close/>
                <a:moveTo>
                  <a:pt x="2959" y="72"/>
                </a:moveTo>
                <a:lnTo>
                  <a:pt x="2947" y="78"/>
                </a:lnTo>
                <a:lnTo>
                  <a:pt x="2965" y="78"/>
                </a:lnTo>
                <a:lnTo>
                  <a:pt x="2959" y="72"/>
                </a:lnTo>
                <a:close/>
                <a:moveTo>
                  <a:pt x="2917" y="386"/>
                </a:moveTo>
                <a:lnTo>
                  <a:pt x="2923" y="374"/>
                </a:lnTo>
                <a:lnTo>
                  <a:pt x="2923" y="356"/>
                </a:lnTo>
                <a:lnTo>
                  <a:pt x="2905" y="362"/>
                </a:lnTo>
                <a:lnTo>
                  <a:pt x="2899" y="374"/>
                </a:lnTo>
                <a:lnTo>
                  <a:pt x="2899" y="380"/>
                </a:lnTo>
                <a:lnTo>
                  <a:pt x="2905" y="386"/>
                </a:lnTo>
                <a:lnTo>
                  <a:pt x="2917" y="386"/>
                </a:lnTo>
                <a:close/>
                <a:moveTo>
                  <a:pt x="2218" y="368"/>
                </a:moveTo>
                <a:lnTo>
                  <a:pt x="2212" y="362"/>
                </a:lnTo>
                <a:lnTo>
                  <a:pt x="2206" y="380"/>
                </a:lnTo>
                <a:lnTo>
                  <a:pt x="2212" y="380"/>
                </a:lnTo>
                <a:lnTo>
                  <a:pt x="2218" y="368"/>
                </a:lnTo>
                <a:close/>
                <a:moveTo>
                  <a:pt x="1123" y="145"/>
                </a:moveTo>
                <a:lnTo>
                  <a:pt x="1135" y="163"/>
                </a:lnTo>
                <a:lnTo>
                  <a:pt x="1147" y="175"/>
                </a:lnTo>
                <a:lnTo>
                  <a:pt x="1177" y="175"/>
                </a:lnTo>
                <a:lnTo>
                  <a:pt x="1183" y="157"/>
                </a:lnTo>
                <a:lnTo>
                  <a:pt x="1177" y="151"/>
                </a:lnTo>
                <a:lnTo>
                  <a:pt x="1177" y="145"/>
                </a:lnTo>
                <a:lnTo>
                  <a:pt x="1183" y="139"/>
                </a:lnTo>
                <a:lnTo>
                  <a:pt x="1195" y="151"/>
                </a:lnTo>
                <a:lnTo>
                  <a:pt x="1207" y="151"/>
                </a:lnTo>
                <a:lnTo>
                  <a:pt x="1213" y="157"/>
                </a:lnTo>
                <a:lnTo>
                  <a:pt x="1207" y="163"/>
                </a:lnTo>
                <a:lnTo>
                  <a:pt x="1195" y="163"/>
                </a:lnTo>
                <a:lnTo>
                  <a:pt x="1183" y="181"/>
                </a:lnTo>
                <a:lnTo>
                  <a:pt x="1177" y="205"/>
                </a:lnTo>
                <a:lnTo>
                  <a:pt x="1159" y="199"/>
                </a:lnTo>
                <a:lnTo>
                  <a:pt x="1141" y="205"/>
                </a:lnTo>
                <a:lnTo>
                  <a:pt x="1135" y="211"/>
                </a:lnTo>
                <a:lnTo>
                  <a:pt x="1129" y="205"/>
                </a:lnTo>
                <a:lnTo>
                  <a:pt x="1117" y="205"/>
                </a:lnTo>
                <a:lnTo>
                  <a:pt x="1105" y="199"/>
                </a:lnTo>
                <a:lnTo>
                  <a:pt x="1077" y="199"/>
                </a:lnTo>
                <a:lnTo>
                  <a:pt x="1081" y="205"/>
                </a:lnTo>
                <a:lnTo>
                  <a:pt x="1099" y="211"/>
                </a:lnTo>
                <a:lnTo>
                  <a:pt x="1117" y="223"/>
                </a:lnTo>
                <a:lnTo>
                  <a:pt x="1105" y="229"/>
                </a:lnTo>
                <a:lnTo>
                  <a:pt x="1111" y="235"/>
                </a:lnTo>
                <a:lnTo>
                  <a:pt x="1123" y="247"/>
                </a:lnTo>
                <a:lnTo>
                  <a:pt x="1159" y="253"/>
                </a:lnTo>
                <a:lnTo>
                  <a:pt x="1183" y="259"/>
                </a:lnTo>
                <a:lnTo>
                  <a:pt x="1225" y="266"/>
                </a:lnTo>
                <a:lnTo>
                  <a:pt x="1262" y="259"/>
                </a:lnTo>
                <a:lnTo>
                  <a:pt x="1268" y="253"/>
                </a:lnTo>
                <a:lnTo>
                  <a:pt x="1262" y="247"/>
                </a:lnTo>
                <a:lnTo>
                  <a:pt x="1237" y="247"/>
                </a:lnTo>
                <a:lnTo>
                  <a:pt x="1213" y="241"/>
                </a:lnTo>
                <a:lnTo>
                  <a:pt x="1195" y="241"/>
                </a:lnTo>
                <a:lnTo>
                  <a:pt x="1207" y="235"/>
                </a:lnTo>
                <a:lnTo>
                  <a:pt x="1237" y="235"/>
                </a:lnTo>
                <a:lnTo>
                  <a:pt x="1268" y="241"/>
                </a:lnTo>
                <a:lnTo>
                  <a:pt x="1292" y="241"/>
                </a:lnTo>
                <a:lnTo>
                  <a:pt x="1274" y="229"/>
                </a:lnTo>
                <a:lnTo>
                  <a:pt x="1268" y="223"/>
                </a:lnTo>
                <a:lnTo>
                  <a:pt x="1274" y="217"/>
                </a:lnTo>
                <a:lnTo>
                  <a:pt x="1298" y="211"/>
                </a:lnTo>
                <a:lnTo>
                  <a:pt x="1310" y="217"/>
                </a:lnTo>
                <a:lnTo>
                  <a:pt x="1316" y="211"/>
                </a:lnTo>
                <a:lnTo>
                  <a:pt x="1316" y="199"/>
                </a:lnTo>
                <a:lnTo>
                  <a:pt x="1304" y="193"/>
                </a:lnTo>
                <a:lnTo>
                  <a:pt x="1310" y="187"/>
                </a:lnTo>
                <a:lnTo>
                  <a:pt x="1334" y="187"/>
                </a:lnTo>
                <a:lnTo>
                  <a:pt x="1340" y="181"/>
                </a:lnTo>
                <a:lnTo>
                  <a:pt x="1358" y="169"/>
                </a:lnTo>
                <a:lnTo>
                  <a:pt x="1370" y="151"/>
                </a:lnTo>
                <a:lnTo>
                  <a:pt x="1376" y="139"/>
                </a:lnTo>
                <a:lnTo>
                  <a:pt x="1394" y="127"/>
                </a:lnTo>
                <a:lnTo>
                  <a:pt x="1430" y="121"/>
                </a:lnTo>
                <a:lnTo>
                  <a:pt x="1448" y="109"/>
                </a:lnTo>
                <a:lnTo>
                  <a:pt x="1466" y="103"/>
                </a:lnTo>
                <a:lnTo>
                  <a:pt x="1515" y="72"/>
                </a:lnTo>
                <a:lnTo>
                  <a:pt x="1503" y="66"/>
                </a:lnTo>
                <a:lnTo>
                  <a:pt x="1539" y="60"/>
                </a:lnTo>
                <a:lnTo>
                  <a:pt x="1545" y="60"/>
                </a:lnTo>
                <a:lnTo>
                  <a:pt x="1551" y="48"/>
                </a:lnTo>
                <a:lnTo>
                  <a:pt x="1545" y="48"/>
                </a:lnTo>
                <a:lnTo>
                  <a:pt x="1503" y="42"/>
                </a:lnTo>
                <a:lnTo>
                  <a:pt x="1485" y="42"/>
                </a:lnTo>
                <a:lnTo>
                  <a:pt x="1448" y="36"/>
                </a:lnTo>
                <a:lnTo>
                  <a:pt x="1418" y="30"/>
                </a:lnTo>
                <a:lnTo>
                  <a:pt x="1400" y="42"/>
                </a:lnTo>
                <a:lnTo>
                  <a:pt x="1376" y="42"/>
                </a:lnTo>
                <a:lnTo>
                  <a:pt x="1364" y="48"/>
                </a:lnTo>
                <a:lnTo>
                  <a:pt x="1340" y="48"/>
                </a:lnTo>
                <a:lnTo>
                  <a:pt x="1322" y="42"/>
                </a:lnTo>
                <a:lnTo>
                  <a:pt x="1310" y="42"/>
                </a:lnTo>
                <a:lnTo>
                  <a:pt x="1286" y="48"/>
                </a:lnTo>
                <a:lnTo>
                  <a:pt x="1244" y="48"/>
                </a:lnTo>
                <a:lnTo>
                  <a:pt x="1201" y="54"/>
                </a:lnTo>
                <a:lnTo>
                  <a:pt x="1183" y="60"/>
                </a:lnTo>
                <a:lnTo>
                  <a:pt x="1177" y="66"/>
                </a:lnTo>
                <a:lnTo>
                  <a:pt x="1183" y="85"/>
                </a:lnTo>
                <a:lnTo>
                  <a:pt x="1201" y="97"/>
                </a:lnTo>
                <a:lnTo>
                  <a:pt x="1207" y="103"/>
                </a:lnTo>
                <a:lnTo>
                  <a:pt x="1244" y="109"/>
                </a:lnTo>
                <a:lnTo>
                  <a:pt x="1250" y="115"/>
                </a:lnTo>
                <a:lnTo>
                  <a:pt x="1244" y="121"/>
                </a:lnTo>
                <a:lnTo>
                  <a:pt x="1225" y="109"/>
                </a:lnTo>
                <a:lnTo>
                  <a:pt x="1201" y="109"/>
                </a:lnTo>
                <a:lnTo>
                  <a:pt x="1177" y="97"/>
                </a:lnTo>
                <a:lnTo>
                  <a:pt x="1165" y="78"/>
                </a:lnTo>
                <a:lnTo>
                  <a:pt x="1147" y="78"/>
                </a:lnTo>
                <a:lnTo>
                  <a:pt x="1129" y="91"/>
                </a:lnTo>
                <a:lnTo>
                  <a:pt x="1111" y="115"/>
                </a:lnTo>
                <a:lnTo>
                  <a:pt x="1105" y="127"/>
                </a:lnTo>
                <a:lnTo>
                  <a:pt x="1111" y="133"/>
                </a:lnTo>
                <a:lnTo>
                  <a:pt x="1123" y="145"/>
                </a:lnTo>
                <a:close/>
                <a:moveTo>
                  <a:pt x="2212" y="459"/>
                </a:moveTo>
                <a:lnTo>
                  <a:pt x="2212" y="453"/>
                </a:lnTo>
                <a:lnTo>
                  <a:pt x="2206" y="453"/>
                </a:lnTo>
                <a:lnTo>
                  <a:pt x="2194" y="459"/>
                </a:lnTo>
                <a:lnTo>
                  <a:pt x="2194" y="465"/>
                </a:lnTo>
                <a:lnTo>
                  <a:pt x="2206" y="465"/>
                </a:lnTo>
                <a:lnTo>
                  <a:pt x="2212" y="459"/>
                </a:lnTo>
                <a:close/>
                <a:moveTo>
                  <a:pt x="1412" y="374"/>
                </a:moveTo>
                <a:lnTo>
                  <a:pt x="1406" y="350"/>
                </a:lnTo>
                <a:lnTo>
                  <a:pt x="1388" y="338"/>
                </a:lnTo>
                <a:lnTo>
                  <a:pt x="1358" y="332"/>
                </a:lnTo>
                <a:lnTo>
                  <a:pt x="1340" y="332"/>
                </a:lnTo>
                <a:lnTo>
                  <a:pt x="1328" y="314"/>
                </a:lnTo>
                <a:lnTo>
                  <a:pt x="1310" y="302"/>
                </a:lnTo>
                <a:lnTo>
                  <a:pt x="1292" y="302"/>
                </a:lnTo>
                <a:lnTo>
                  <a:pt x="1268" y="314"/>
                </a:lnTo>
                <a:lnTo>
                  <a:pt x="1256" y="302"/>
                </a:lnTo>
                <a:lnTo>
                  <a:pt x="1250" y="284"/>
                </a:lnTo>
                <a:lnTo>
                  <a:pt x="1231" y="284"/>
                </a:lnTo>
                <a:lnTo>
                  <a:pt x="1213" y="290"/>
                </a:lnTo>
                <a:lnTo>
                  <a:pt x="1207" y="308"/>
                </a:lnTo>
                <a:lnTo>
                  <a:pt x="1213" y="344"/>
                </a:lnTo>
                <a:lnTo>
                  <a:pt x="1207" y="338"/>
                </a:lnTo>
                <a:lnTo>
                  <a:pt x="1195" y="308"/>
                </a:lnTo>
                <a:lnTo>
                  <a:pt x="1195" y="296"/>
                </a:lnTo>
                <a:lnTo>
                  <a:pt x="1201" y="290"/>
                </a:lnTo>
                <a:lnTo>
                  <a:pt x="1201" y="284"/>
                </a:lnTo>
                <a:lnTo>
                  <a:pt x="1177" y="272"/>
                </a:lnTo>
                <a:lnTo>
                  <a:pt x="1159" y="278"/>
                </a:lnTo>
                <a:lnTo>
                  <a:pt x="1153" y="284"/>
                </a:lnTo>
                <a:lnTo>
                  <a:pt x="1135" y="308"/>
                </a:lnTo>
                <a:lnTo>
                  <a:pt x="1129" y="338"/>
                </a:lnTo>
                <a:lnTo>
                  <a:pt x="1135" y="362"/>
                </a:lnTo>
                <a:lnTo>
                  <a:pt x="1141" y="368"/>
                </a:lnTo>
                <a:lnTo>
                  <a:pt x="1159" y="374"/>
                </a:lnTo>
                <a:lnTo>
                  <a:pt x="1189" y="374"/>
                </a:lnTo>
                <a:lnTo>
                  <a:pt x="1201" y="368"/>
                </a:lnTo>
                <a:lnTo>
                  <a:pt x="1231" y="368"/>
                </a:lnTo>
                <a:lnTo>
                  <a:pt x="1250" y="380"/>
                </a:lnTo>
                <a:lnTo>
                  <a:pt x="1268" y="374"/>
                </a:lnTo>
                <a:lnTo>
                  <a:pt x="1274" y="368"/>
                </a:lnTo>
                <a:lnTo>
                  <a:pt x="1280" y="380"/>
                </a:lnTo>
                <a:lnTo>
                  <a:pt x="1298" y="380"/>
                </a:lnTo>
                <a:lnTo>
                  <a:pt x="1316" y="404"/>
                </a:lnTo>
                <a:lnTo>
                  <a:pt x="1334" y="410"/>
                </a:lnTo>
                <a:lnTo>
                  <a:pt x="1340" y="422"/>
                </a:lnTo>
                <a:lnTo>
                  <a:pt x="1322" y="440"/>
                </a:lnTo>
                <a:lnTo>
                  <a:pt x="1316" y="447"/>
                </a:lnTo>
                <a:lnTo>
                  <a:pt x="1280" y="459"/>
                </a:lnTo>
                <a:lnTo>
                  <a:pt x="1274" y="465"/>
                </a:lnTo>
                <a:lnTo>
                  <a:pt x="1280" y="475"/>
                </a:lnTo>
                <a:lnTo>
                  <a:pt x="1262" y="475"/>
                </a:lnTo>
                <a:lnTo>
                  <a:pt x="1250" y="481"/>
                </a:lnTo>
                <a:lnTo>
                  <a:pt x="1250" y="493"/>
                </a:lnTo>
                <a:lnTo>
                  <a:pt x="1286" y="493"/>
                </a:lnTo>
                <a:lnTo>
                  <a:pt x="1304" y="499"/>
                </a:lnTo>
                <a:lnTo>
                  <a:pt x="1322" y="505"/>
                </a:lnTo>
                <a:lnTo>
                  <a:pt x="1340" y="523"/>
                </a:lnTo>
                <a:lnTo>
                  <a:pt x="1364" y="541"/>
                </a:lnTo>
                <a:lnTo>
                  <a:pt x="1382" y="553"/>
                </a:lnTo>
                <a:lnTo>
                  <a:pt x="1412" y="553"/>
                </a:lnTo>
                <a:lnTo>
                  <a:pt x="1406" y="541"/>
                </a:lnTo>
                <a:lnTo>
                  <a:pt x="1394" y="529"/>
                </a:lnTo>
                <a:lnTo>
                  <a:pt x="1406" y="523"/>
                </a:lnTo>
                <a:lnTo>
                  <a:pt x="1418" y="517"/>
                </a:lnTo>
                <a:lnTo>
                  <a:pt x="1418" y="499"/>
                </a:lnTo>
                <a:lnTo>
                  <a:pt x="1412" y="481"/>
                </a:lnTo>
                <a:lnTo>
                  <a:pt x="1394" y="459"/>
                </a:lnTo>
                <a:lnTo>
                  <a:pt x="1400" y="453"/>
                </a:lnTo>
                <a:lnTo>
                  <a:pt x="1406" y="453"/>
                </a:lnTo>
                <a:lnTo>
                  <a:pt x="1412" y="459"/>
                </a:lnTo>
                <a:lnTo>
                  <a:pt x="1454" y="481"/>
                </a:lnTo>
                <a:lnTo>
                  <a:pt x="1454" y="465"/>
                </a:lnTo>
                <a:lnTo>
                  <a:pt x="1466" y="459"/>
                </a:lnTo>
                <a:lnTo>
                  <a:pt x="1466" y="440"/>
                </a:lnTo>
                <a:lnTo>
                  <a:pt x="1473" y="434"/>
                </a:lnTo>
                <a:lnTo>
                  <a:pt x="1460" y="416"/>
                </a:lnTo>
                <a:lnTo>
                  <a:pt x="1436" y="404"/>
                </a:lnTo>
                <a:lnTo>
                  <a:pt x="1412" y="404"/>
                </a:lnTo>
                <a:lnTo>
                  <a:pt x="1406" y="398"/>
                </a:lnTo>
                <a:lnTo>
                  <a:pt x="1406" y="386"/>
                </a:lnTo>
                <a:lnTo>
                  <a:pt x="1412" y="374"/>
                </a:lnTo>
                <a:close/>
                <a:moveTo>
                  <a:pt x="2875" y="115"/>
                </a:moveTo>
                <a:lnTo>
                  <a:pt x="2893" y="121"/>
                </a:lnTo>
                <a:lnTo>
                  <a:pt x="2893" y="103"/>
                </a:lnTo>
                <a:lnTo>
                  <a:pt x="2881" y="97"/>
                </a:lnTo>
                <a:lnTo>
                  <a:pt x="2857" y="91"/>
                </a:lnTo>
                <a:lnTo>
                  <a:pt x="2844" y="97"/>
                </a:lnTo>
                <a:lnTo>
                  <a:pt x="2844" y="109"/>
                </a:lnTo>
                <a:lnTo>
                  <a:pt x="2857" y="115"/>
                </a:lnTo>
                <a:lnTo>
                  <a:pt x="2875" y="115"/>
                </a:lnTo>
                <a:close/>
                <a:moveTo>
                  <a:pt x="1177" y="535"/>
                </a:moveTo>
                <a:lnTo>
                  <a:pt x="1183" y="523"/>
                </a:lnTo>
                <a:lnTo>
                  <a:pt x="1165" y="517"/>
                </a:lnTo>
                <a:lnTo>
                  <a:pt x="1159" y="517"/>
                </a:lnTo>
                <a:lnTo>
                  <a:pt x="1153" y="535"/>
                </a:lnTo>
                <a:lnTo>
                  <a:pt x="1159" y="541"/>
                </a:lnTo>
                <a:lnTo>
                  <a:pt x="1171" y="541"/>
                </a:lnTo>
                <a:lnTo>
                  <a:pt x="1177" y="535"/>
                </a:lnTo>
                <a:close/>
                <a:moveTo>
                  <a:pt x="4090" y="1444"/>
                </a:moveTo>
                <a:lnTo>
                  <a:pt x="4096" y="1444"/>
                </a:lnTo>
                <a:lnTo>
                  <a:pt x="4096" y="1438"/>
                </a:lnTo>
                <a:lnTo>
                  <a:pt x="4090" y="1444"/>
                </a:lnTo>
                <a:close/>
                <a:moveTo>
                  <a:pt x="4078" y="1432"/>
                </a:moveTo>
                <a:lnTo>
                  <a:pt x="4078" y="1408"/>
                </a:lnTo>
                <a:lnTo>
                  <a:pt x="4066" y="1408"/>
                </a:lnTo>
                <a:lnTo>
                  <a:pt x="4060" y="1414"/>
                </a:lnTo>
                <a:lnTo>
                  <a:pt x="4060" y="1426"/>
                </a:lnTo>
                <a:lnTo>
                  <a:pt x="4066" y="1432"/>
                </a:lnTo>
                <a:lnTo>
                  <a:pt x="4078" y="1432"/>
                </a:lnTo>
                <a:close/>
                <a:moveTo>
                  <a:pt x="4072" y="1444"/>
                </a:moveTo>
                <a:lnTo>
                  <a:pt x="4078" y="1438"/>
                </a:lnTo>
                <a:lnTo>
                  <a:pt x="4084" y="1432"/>
                </a:lnTo>
                <a:lnTo>
                  <a:pt x="4084" y="1426"/>
                </a:lnTo>
                <a:lnTo>
                  <a:pt x="4078" y="1432"/>
                </a:lnTo>
                <a:lnTo>
                  <a:pt x="4072" y="1438"/>
                </a:lnTo>
                <a:lnTo>
                  <a:pt x="4072" y="1444"/>
                </a:lnTo>
                <a:close/>
                <a:moveTo>
                  <a:pt x="4102" y="1414"/>
                </a:moveTo>
                <a:lnTo>
                  <a:pt x="4096" y="1414"/>
                </a:lnTo>
                <a:lnTo>
                  <a:pt x="4098" y="1418"/>
                </a:lnTo>
                <a:lnTo>
                  <a:pt x="4096" y="1420"/>
                </a:lnTo>
                <a:lnTo>
                  <a:pt x="4100" y="1422"/>
                </a:lnTo>
                <a:lnTo>
                  <a:pt x="4102" y="1426"/>
                </a:lnTo>
                <a:lnTo>
                  <a:pt x="4104" y="1424"/>
                </a:lnTo>
                <a:lnTo>
                  <a:pt x="4108" y="1426"/>
                </a:lnTo>
                <a:lnTo>
                  <a:pt x="4108" y="1414"/>
                </a:lnTo>
                <a:lnTo>
                  <a:pt x="4104" y="1416"/>
                </a:lnTo>
                <a:lnTo>
                  <a:pt x="4102" y="1414"/>
                </a:lnTo>
                <a:close/>
                <a:moveTo>
                  <a:pt x="4048" y="1378"/>
                </a:moveTo>
                <a:lnTo>
                  <a:pt x="4036" y="1396"/>
                </a:lnTo>
                <a:lnTo>
                  <a:pt x="4048" y="1396"/>
                </a:lnTo>
                <a:lnTo>
                  <a:pt x="4054" y="1402"/>
                </a:lnTo>
                <a:lnTo>
                  <a:pt x="4060" y="1396"/>
                </a:lnTo>
                <a:lnTo>
                  <a:pt x="4054" y="1384"/>
                </a:lnTo>
                <a:lnTo>
                  <a:pt x="4054" y="1378"/>
                </a:lnTo>
                <a:lnTo>
                  <a:pt x="4048" y="1378"/>
                </a:lnTo>
                <a:close/>
                <a:moveTo>
                  <a:pt x="4570" y="1689"/>
                </a:moveTo>
                <a:lnTo>
                  <a:pt x="4570" y="1695"/>
                </a:lnTo>
                <a:lnTo>
                  <a:pt x="4582" y="1701"/>
                </a:lnTo>
                <a:lnTo>
                  <a:pt x="4588" y="1701"/>
                </a:lnTo>
                <a:lnTo>
                  <a:pt x="4588" y="1695"/>
                </a:lnTo>
                <a:lnTo>
                  <a:pt x="4582" y="1689"/>
                </a:lnTo>
                <a:lnTo>
                  <a:pt x="4570" y="1689"/>
                </a:lnTo>
                <a:close/>
                <a:moveTo>
                  <a:pt x="4552" y="1683"/>
                </a:moveTo>
                <a:lnTo>
                  <a:pt x="4564" y="1695"/>
                </a:lnTo>
                <a:lnTo>
                  <a:pt x="4564" y="1677"/>
                </a:lnTo>
                <a:lnTo>
                  <a:pt x="4558" y="1671"/>
                </a:lnTo>
                <a:lnTo>
                  <a:pt x="4552" y="1683"/>
                </a:lnTo>
                <a:close/>
                <a:moveTo>
                  <a:pt x="4492" y="1665"/>
                </a:moveTo>
                <a:lnTo>
                  <a:pt x="4468" y="1671"/>
                </a:lnTo>
                <a:lnTo>
                  <a:pt x="4468" y="1665"/>
                </a:lnTo>
                <a:lnTo>
                  <a:pt x="4466" y="1669"/>
                </a:lnTo>
                <a:lnTo>
                  <a:pt x="4461" y="1665"/>
                </a:lnTo>
                <a:lnTo>
                  <a:pt x="4461" y="1677"/>
                </a:lnTo>
                <a:lnTo>
                  <a:pt x="4480" y="1683"/>
                </a:lnTo>
                <a:lnTo>
                  <a:pt x="4504" y="1677"/>
                </a:lnTo>
                <a:lnTo>
                  <a:pt x="4510" y="1677"/>
                </a:lnTo>
                <a:lnTo>
                  <a:pt x="4522" y="1671"/>
                </a:lnTo>
                <a:lnTo>
                  <a:pt x="4516" y="1665"/>
                </a:lnTo>
                <a:lnTo>
                  <a:pt x="4492" y="1665"/>
                </a:lnTo>
                <a:close/>
                <a:moveTo>
                  <a:pt x="4036" y="1203"/>
                </a:moveTo>
                <a:lnTo>
                  <a:pt x="4024" y="1209"/>
                </a:lnTo>
                <a:lnTo>
                  <a:pt x="4018" y="1221"/>
                </a:lnTo>
                <a:lnTo>
                  <a:pt x="4012" y="1233"/>
                </a:lnTo>
                <a:lnTo>
                  <a:pt x="4024" y="1251"/>
                </a:lnTo>
                <a:lnTo>
                  <a:pt x="4036" y="1257"/>
                </a:lnTo>
                <a:lnTo>
                  <a:pt x="4042" y="1251"/>
                </a:lnTo>
                <a:lnTo>
                  <a:pt x="4048" y="1221"/>
                </a:lnTo>
                <a:lnTo>
                  <a:pt x="4048" y="1215"/>
                </a:lnTo>
                <a:lnTo>
                  <a:pt x="4042" y="1203"/>
                </a:lnTo>
                <a:lnTo>
                  <a:pt x="4036" y="1203"/>
                </a:lnTo>
                <a:close/>
                <a:moveTo>
                  <a:pt x="4100" y="1750"/>
                </a:moveTo>
                <a:lnTo>
                  <a:pt x="4102" y="1750"/>
                </a:lnTo>
                <a:lnTo>
                  <a:pt x="4120" y="1744"/>
                </a:lnTo>
                <a:lnTo>
                  <a:pt x="4136" y="1738"/>
                </a:lnTo>
                <a:lnTo>
                  <a:pt x="4142" y="1720"/>
                </a:lnTo>
                <a:lnTo>
                  <a:pt x="4142" y="1707"/>
                </a:lnTo>
                <a:lnTo>
                  <a:pt x="4126" y="1714"/>
                </a:lnTo>
                <a:lnTo>
                  <a:pt x="4102" y="1714"/>
                </a:lnTo>
                <a:lnTo>
                  <a:pt x="4096" y="1720"/>
                </a:lnTo>
                <a:lnTo>
                  <a:pt x="4096" y="1726"/>
                </a:lnTo>
                <a:lnTo>
                  <a:pt x="4098" y="1730"/>
                </a:lnTo>
                <a:lnTo>
                  <a:pt x="4090" y="1744"/>
                </a:lnTo>
                <a:lnTo>
                  <a:pt x="4096" y="1750"/>
                </a:lnTo>
                <a:lnTo>
                  <a:pt x="4100" y="1750"/>
                </a:lnTo>
                <a:close/>
                <a:moveTo>
                  <a:pt x="4078" y="1444"/>
                </a:moveTo>
                <a:lnTo>
                  <a:pt x="4084" y="1438"/>
                </a:lnTo>
                <a:lnTo>
                  <a:pt x="4084" y="1432"/>
                </a:lnTo>
                <a:lnTo>
                  <a:pt x="4072" y="1444"/>
                </a:lnTo>
                <a:lnTo>
                  <a:pt x="4078" y="1444"/>
                </a:lnTo>
                <a:close/>
                <a:moveTo>
                  <a:pt x="4395" y="825"/>
                </a:moveTo>
                <a:lnTo>
                  <a:pt x="4401" y="825"/>
                </a:lnTo>
                <a:lnTo>
                  <a:pt x="4401" y="819"/>
                </a:lnTo>
                <a:lnTo>
                  <a:pt x="4395" y="813"/>
                </a:lnTo>
                <a:lnTo>
                  <a:pt x="4383" y="813"/>
                </a:lnTo>
                <a:lnTo>
                  <a:pt x="4383" y="819"/>
                </a:lnTo>
                <a:lnTo>
                  <a:pt x="4389" y="819"/>
                </a:lnTo>
                <a:lnTo>
                  <a:pt x="4395" y="825"/>
                </a:lnTo>
                <a:close/>
                <a:moveTo>
                  <a:pt x="4353" y="849"/>
                </a:moveTo>
                <a:lnTo>
                  <a:pt x="4359" y="849"/>
                </a:lnTo>
                <a:lnTo>
                  <a:pt x="4359" y="843"/>
                </a:lnTo>
                <a:lnTo>
                  <a:pt x="4353" y="849"/>
                </a:lnTo>
                <a:close/>
                <a:moveTo>
                  <a:pt x="4371" y="825"/>
                </a:moveTo>
                <a:lnTo>
                  <a:pt x="4371" y="831"/>
                </a:lnTo>
                <a:lnTo>
                  <a:pt x="4377" y="837"/>
                </a:lnTo>
                <a:lnTo>
                  <a:pt x="4383" y="849"/>
                </a:lnTo>
                <a:lnTo>
                  <a:pt x="4389" y="849"/>
                </a:lnTo>
                <a:lnTo>
                  <a:pt x="4389" y="837"/>
                </a:lnTo>
                <a:lnTo>
                  <a:pt x="4377" y="825"/>
                </a:lnTo>
                <a:lnTo>
                  <a:pt x="4371" y="825"/>
                </a:lnTo>
                <a:close/>
                <a:moveTo>
                  <a:pt x="4136" y="1148"/>
                </a:moveTo>
                <a:lnTo>
                  <a:pt x="4148" y="1148"/>
                </a:lnTo>
                <a:lnTo>
                  <a:pt x="4154" y="1142"/>
                </a:lnTo>
                <a:lnTo>
                  <a:pt x="4154" y="1136"/>
                </a:lnTo>
                <a:lnTo>
                  <a:pt x="4142" y="1136"/>
                </a:lnTo>
                <a:lnTo>
                  <a:pt x="4136" y="1148"/>
                </a:lnTo>
                <a:close/>
                <a:moveTo>
                  <a:pt x="4245" y="915"/>
                </a:moveTo>
                <a:lnTo>
                  <a:pt x="4263" y="909"/>
                </a:lnTo>
                <a:lnTo>
                  <a:pt x="4269" y="903"/>
                </a:lnTo>
                <a:lnTo>
                  <a:pt x="4311" y="897"/>
                </a:lnTo>
                <a:lnTo>
                  <a:pt x="4323" y="885"/>
                </a:lnTo>
                <a:lnTo>
                  <a:pt x="4329" y="873"/>
                </a:lnTo>
                <a:lnTo>
                  <a:pt x="4323" y="861"/>
                </a:lnTo>
                <a:lnTo>
                  <a:pt x="4305" y="867"/>
                </a:lnTo>
                <a:lnTo>
                  <a:pt x="4293" y="861"/>
                </a:lnTo>
                <a:lnTo>
                  <a:pt x="4269" y="849"/>
                </a:lnTo>
                <a:lnTo>
                  <a:pt x="4251" y="849"/>
                </a:lnTo>
                <a:lnTo>
                  <a:pt x="4245" y="855"/>
                </a:lnTo>
                <a:lnTo>
                  <a:pt x="4251" y="885"/>
                </a:lnTo>
                <a:lnTo>
                  <a:pt x="4245" y="903"/>
                </a:lnTo>
                <a:lnTo>
                  <a:pt x="4245" y="915"/>
                </a:lnTo>
                <a:close/>
                <a:moveTo>
                  <a:pt x="4287" y="1607"/>
                </a:moveTo>
                <a:lnTo>
                  <a:pt x="4269" y="1607"/>
                </a:lnTo>
                <a:lnTo>
                  <a:pt x="4257" y="1619"/>
                </a:lnTo>
                <a:lnTo>
                  <a:pt x="4251" y="1607"/>
                </a:lnTo>
                <a:lnTo>
                  <a:pt x="4220" y="1601"/>
                </a:lnTo>
                <a:lnTo>
                  <a:pt x="4202" y="1613"/>
                </a:lnTo>
                <a:lnTo>
                  <a:pt x="4184" y="1619"/>
                </a:lnTo>
                <a:lnTo>
                  <a:pt x="4148" y="1619"/>
                </a:lnTo>
                <a:lnTo>
                  <a:pt x="4136" y="1625"/>
                </a:lnTo>
                <a:lnTo>
                  <a:pt x="4142" y="1631"/>
                </a:lnTo>
                <a:lnTo>
                  <a:pt x="4160" y="1635"/>
                </a:lnTo>
                <a:lnTo>
                  <a:pt x="4160" y="1641"/>
                </a:lnTo>
                <a:lnTo>
                  <a:pt x="4164" y="1643"/>
                </a:lnTo>
                <a:lnTo>
                  <a:pt x="4160" y="1647"/>
                </a:lnTo>
                <a:lnTo>
                  <a:pt x="4202" y="1653"/>
                </a:lnTo>
                <a:lnTo>
                  <a:pt x="4208" y="1653"/>
                </a:lnTo>
                <a:lnTo>
                  <a:pt x="4214" y="1647"/>
                </a:lnTo>
                <a:lnTo>
                  <a:pt x="4220" y="1653"/>
                </a:lnTo>
                <a:lnTo>
                  <a:pt x="4232" y="1659"/>
                </a:lnTo>
                <a:lnTo>
                  <a:pt x="4239" y="1659"/>
                </a:lnTo>
                <a:lnTo>
                  <a:pt x="4255" y="1649"/>
                </a:lnTo>
                <a:lnTo>
                  <a:pt x="4287" y="1665"/>
                </a:lnTo>
                <a:lnTo>
                  <a:pt x="4311" y="1683"/>
                </a:lnTo>
                <a:lnTo>
                  <a:pt x="4317" y="1707"/>
                </a:lnTo>
                <a:lnTo>
                  <a:pt x="4311" y="1720"/>
                </a:lnTo>
                <a:lnTo>
                  <a:pt x="4317" y="1726"/>
                </a:lnTo>
                <a:lnTo>
                  <a:pt x="4335" y="1720"/>
                </a:lnTo>
                <a:lnTo>
                  <a:pt x="4341" y="1726"/>
                </a:lnTo>
                <a:lnTo>
                  <a:pt x="4389" y="1738"/>
                </a:lnTo>
                <a:lnTo>
                  <a:pt x="4401" y="1732"/>
                </a:lnTo>
                <a:lnTo>
                  <a:pt x="4413" y="1720"/>
                </a:lnTo>
                <a:lnTo>
                  <a:pt x="4425" y="1720"/>
                </a:lnTo>
                <a:lnTo>
                  <a:pt x="4449" y="1744"/>
                </a:lnTo>
                <a:lnTo>
                  <a:pt x="4480" y="1744"/>
                </a:lnTo>
                <a:lnTo>
                  <a:pt x="4480" y="1732"/>
                </a:lnTo>
                <a:lnTo>
                  <a:pt x="4461" y="1726"/>
                </a:lnTo>
                <a:lnTo>
                  <a:pt x="4461" y="1707"/>
                </a:lnTo>
                <a:lnTo>
                  <a:pt x="4449" y="1695"/>
                </a:lnTo>
                <a:lnTo>
                  <a:pt x="4437" y="1689"/>
                </a:lnTo>
                <a:lnTo>
                  <a:pt x="4413" y="1677"/>
                </a:lnTo>
                <a:lnTo>
                  <a:pt x="4413" y="1659"/>
                </a:lnTo>
                <a:lnTo>
                  <a:pt x="4377" y="1641"/>
                </a:lnTo>
                <a:lnTo>
                  <a:pt x="4353" y="1635"/>
                </a:lnTo>
                <a:lnTo>
                  <a:pt x="4287" y="1607"/>
                </a:lnTo>
                <a:close/>
                <a:moveTo>
                  <a:pt x="4102" y="1444"/>
                </a:moveTo>
                <a:lnTo>
                  <a:pt x="4102" y="1450"/>
                </a:lnTo>
                <a:lnTo>
                  <a:pt x="4090" y="1456"/>
                </a:lnTo>
                <a:lnTo>
                  <a:pt x="4078" y="1456"/>
                </a:lnTo>
                <a:lnTo>
                  <a:pt x="4066" y="1462"/>
                </a:lnTo>
                <a:lnTo>
                  <a:pt x="4066" y="1480"/>
                </a:lnTo>
                <a:lnTo>
                  <a:pt x="4102" y="1480"/>
                </a:lnTo>
                <a:lnTo>
                  <a:pt x="4108" y="1486"/>
                </a:lnTo>
                <a:lnTo>
                  <a:pt x="4108" y="1492"/>
                </a:lnTo>
                <a:lnTo>
                  <a:pt x="4126" y="1504"/>
                </a:lnTo>
                <a:lnTo>
                  <a:pt x="4132" y="1504"/>
                </a:lnTo>
                <a:lnTo>
                  <a:pt x="4126" y="1486"/>
                </a:lnTo>
                <a:lnTo>
                  <a:pt x="4132" y="1480"/>
                </a:lnTo>
                <a:lnTo>
                  <a:pt x="4142" y="1486"/>
                </a:lnTo>
                <a:lnTo>
                  <a:pt x="4154" y="1474"/>
                </a:lnTo>
                <a:lnTo>
                  <a:pt x="4132" y="1450"/>
                </a:lnTo>
                <a:lnTo>
                  <a:pt x="4126" y="1426"/>
                </a:lnTo>
                <a:lnTo>
                  <a:pt x="4114" y="1426"/>
                </a:lnTo>
                <a:lnTo>
                  <a:pt x="4108" y="1438"/>
                </a:lnTo>
                <a:lnTo>
                  <a:pt x="4102" y="1444"/>
                </a:lnTo>
                <a:close/>
                <a:moveTo>
                  <a:pt x="4178" y="1024"/>
                </a:moveTo>
                <a:lnTo>
                  <a:pt x="4166" y="1036"/>
                </a:lnTo>
                <a:lnTo>
                  <a:pt x="4154" y="1048"/>
                </a:lnTo>
                <a:lnTo>
                  <a:pt x="4142" y="1070"/>
                </a:lnTo>
                <a:lnTo>
                  <a:pt x="4142" y="1082"/>
                </a:lnTo>
                <a:lnTo>
                  <a:pt x="4166" y="1094"/>
                </a:lnTo>
                <a:lnTo>
                  <a:pt x="4172" y="1100"/>
                </a:lnTo>
                <a:lnTo>
                  <a:pt x="4178" y="1094"/>
                </a:lnTo>
                <a:lnTo>
                  <a:pt x="4184" y="1070"/>
                </a:lnTo>
                <a:lnTo>
                  <a:pt x="4184" y="1058"/>
                </a:lnTo>
                <a:lnTo>
                  <a:pt x="4196" y="1054"/>
                </a:lnTo>
                <a:lnTo>
                  <a:pt x="4220" y="1054"/>
                </a:lnTo>
                <a:lnTo>
                  <a:pt x="4245" y="1048"/>
                </a:lnTo>
                <a:lnTo>
                  <a:pt x="4275" y="1036"/>
                </a:lnTo>
                <a:lnTo>
                  <a:pt x="4305" y="1036"/>
                </a:lnTo>
                <a:lnTo>
                  <a:pt x="4311" y="1024"/>
                </a:lnTo>
                <a:lnTo>
                  <a:pt x="4299" y="1018"/>
                </a:lnTo>
                <a:lnTo>
                  <a:pt x="4299" y="1012"/>
                </a:lnTo>
                <a:lnTo>
                  <a:pt x="4293" y="963"/>
                </a:lnTo>
                <a:lnTo>
                  <a:pt x="4287" y="945"/>
                </a:lnTo>
                <a:lnTo>
                  <a:pt x="4287" y="927"/>
                </a:lnTo>
                <a:lnTo>
                  <a:pt x="4275" y="915"/>
                </a:lnTo>
                <a:lnTo>
                  <a:pt x="4269" y="921"/>
                </a:lnTo>
                <a:lnTo>
                  <a:pt x="4269" y="945"/>
                </a:lnTo>
                <a:lnTo>
                  <a:pt x="4263" y="969"/>
                </a:lnTo>
                <a:lnTo>
                  <a:pt x="4263" y="988"/>
                </a:lnTo>
                <a:lnTo>
                  <a:pt x="4269" y="1006"/>
                </a:lnTo>
                <a:lnTo>
                  <a:pt x="4263" y="1012"/>
                </a:lnTo>
                <a:lnTo>
                  <a:pt x="4196" y="1012"/>
                </a:lnTo>
                <a:lnTo>
                  <a:pt x="4178" y="1024"/>
                </a:lnTo>
                <a:close/>
                <a:moveTo>
                  <a:pt x="4431" y="764"/>
                </a:moveTo>
                <a:lnTo>
                  <a:pt x="4425" y="758"/>
                </a:lnTo>
                <a:lnTo>
                  <a:pt x="4413" y="776"/>
                </a:lnTo>
                <a:lnTo>
                  <a:pt x="4425" y="776"/>
                </a:lnTo>
                <a:lnTo>
                  <a:pt x="4431" y="770"/>
                </a:lnTo>
                <a:lnTo>
                  <a:pt x="4431" y="764"/>
                </a:lnTo>
                <a:close/>
                <a:moveTo>
                  <a:pt x="4413" y="782"/>
                </a:moveTo>
                <a:lnTo>
                  <a:pt x="4401" y="782"/>
                </a:lnTo>
                <a:lnTo>
                  <a:pt x="4401" y="794"/>
                </a:lnTo>
                <a:lnTo>
                  <a:pt x="4407" y="800"/>
                </a:lnTo>
                <a:lnTo>
                  <a:pt x="4413" y="800"/>
                </a:lnTo>
                <a:lnTo>
                  <a:pt x="4413" y="782"/>
                </a:lnTo>
                <a:close/>
                <a:moveTo>
                  <a:pt x="4208" y="1720"/>
                </a:moveTo>
                <a:lnTo>
                  <a:pt x="4226" y="1707"/>
                </a:lnTo>
                <a:lnTo>
                  <a:pt x="4220" y="1695"/>
                </a:lnTo>
                <a:lnTo>
                  <a:pt x="4196" y="1695"/>
                </a:lnTo>
                <a:lnTo>
                  <a:pt x="4190" y="1701"/>
                </a:lnTo>
                <a:lnTo>
                  <a:pt x="4194" y="1705"/>
                </a:lnTo>
                <a:lnTo>
                  <a:pt x="4190" y="1707"/>
                </a:lnTo>
                <a:lnTo>
                  <a:pt x="4208" y="1720"/>
                </a:lnTo>
                <a:close/>
                <a:moveTo>
                  <a:pt x="4642" y="1720"/>
                </a:moveTo>
                <a:lnTo>
                  <a:pt x="4642" y="1756"/>
                </a:lnTo>
                <a:lnTo>
                  <a:pt x="4654" y="1756"/>
                </a:lnTo>
                <a:lnTo>
                  <a:pt x="4654" y="1738"/>
                </a:lnTo>
                <a:lnTo>
                  <a:pt x="4646" y="1728"/>
                </a:lnTo>
                <a:lnTo>
                  <a:pt x="4648" y="1720"/>
                </a:lnTo>
                <a:lnTo>
                  <a:pt x="4642" y="1720"/>
                </a:lnTo>
                <a:close/>
                <a:moveTo>
                  <a:pt x="2579" y="589"/>
                </a:moveTo>
                <a:lnTo>
                  <a:pt x="2585" y="583"/>
                </a:lnTo>
                <a:lnTo>
                  <a:pt x="2573" y="583"/>
                </a:lnTo>
                <a:lnTo>
                  <a:pt x="2561" y="589"/>
                </a:lnTo>
                <a:lnTo>
                  <a:pt x="2561" y="595"/>
                </a:lnTo>
                <a:lnTo>
                  <a:pt x="2567" y="593"/>
                </a:lnTo>
                <a:lnTo>
                  <a:pt x="2567" y="595"/>
                </a:lnTo>
                <a:lnTo>
                  <a:pt x="2579" y="589"/>
                </a:lnTo>
                <a:close/>
                <a:moveTo>
                  <a:pt x="2525" y="613"/>
                </a:moveTo>
                <a:lnTo>
                  <a:pt x="2513" y="626"/>
                </a:lnTo>
                <a:lnTo>
                  <a:pt x="2525" y="632"/>
                </a:lnTo>
                <a:lnTo>
                  <a:pt x="2537" y="626"/>
                </a:lnTo>
                <a:lnTo>
                  <a:pt x="2537" y="613"/>
                </a:lnTo>
                <a:lnTo>
                  <a:pt x="2531" y="607"/>
                </a:lnTo>
                <a:lnTo>
                  <a:pt x="2525" y="613"/>
                </a:lnTo>
                <a:close/>
                <a:moveTo>
                  <a:pt x="2543" y="565"/>
                </a:moveTo>
                <a:lnTo>
                  <a:pt x="2537" y="565"/>
                </a:lnTo>
                <a:lnTo>
                  <a:pt x="2531" y="559"/>
                </a:lnTo>
                <a:lnTo>
                  <a:pt x="2531" y="571"/>
                </a:lnTo>
                <a:lnTo>
                  <a:pt x="2543" y="571"/>
                </a:lnTo>
                <a:lnTo>
                  <a:pt x="2543" y="565"/>
                </a:lnTo>
                <a:close/>
                <a:moveTo>
                  <a:pt x="4642" y="1780"/>
                </a:moveTo>
                <a:lnTo>
                  <a:pt x="4642" y="1774"/>
                </a:lnTo>
                <a:lnTo>
                  <a:pt x="4636" y="1768"/>
                </a:lnTo>
                <a:lnTo>
                  <a:pt x="4630" y="1768"/>
                </a:lnTo>
                <a:lnTo>
                  <a:pt x="4624" y="1774"/>
                </a:lnTo>
                <a:lnTo>
                  <a:pt x="4630" y="1774"/>
                </a:lnTo>
                <a:lnTo>
                  <a:pt x="4630" y="1780"/>
                </a:lnTo>
                <a:lnTo>
                  <a:pt x="4642" y="1780"/>
                </a:lnTo>
                <a:close/>
                <a:moveTo>
                  <a:pt x="4745" y="2267"/>
                </a:moveTo>
                <a:lnTo>
                  <a:pt x="4739" y="2261"/>
                </a:lnTo>
                <a:lnTo>
                  <a:pt x="4739" y="2248"/>
                </a:lnTo>
                <a:lnTo>
                  <a:pt x="4737" y="2246"/>
                </a:lnTo>
                <a:lnTo>
                  <a:pt x="4739" y="2242"/>
                </a:lnTo>
                <a:lnTo>
                  <a:pt x="4727" y="2236"/>
                </a:lnTo>
                <a:lnTo>
                  <a:pt x="4721" y="2236"/>
                </a:lnTo>
                <a:lnTo>
                  <a:pt x="4697" y="2248"/>
                </a:lnTo>
                <a:lnTo>
                  <a:pt x="4684" y="2273"/>
                </a:lnTo>
                <a:lnTo>
                  <a:pt x="4654" y="2297"/>
                </a:lnTo>
                <a:lnTo>
                  <a:pt x="4630" y="2309"/>
                </a:lnTo>
                <a:lnTo>
                  <a:pt x="4618" y="2321"/>
                </a:lnTo>
                <a:lnTo>
                  <a:pt x="4600" y="2351"/>
                </a:lnTo>
                <a:lnTo>
                  <a:pt x="4606" y="2357"/>
                </a:lnTo>
                <a:lnTo>
                  <a:pt x="4606" y="2357"/>
                </a:lnTo>
                <a:lnTo>
                  <a:pt x="4606" y="2357"/>
                </a:lnTo>
                <a:lnTo>
                  <a:pt x="4612" y="2363"/>
                </a:lnTo>
                <a:lnTo>
                  <a:pt x="4616" y="2363"/>
                </a:lnTo>
                <a:lnTo>
                  <a:pt x="4618" y="2363"/>
                </a:lnTo>
                <a:lnTo>
                  <a:pt x="4648" y="2357"/>
                </a:lnTo>
                <a:lnTo>
                  <a:pt x="4666" y="2345"/>
                </a:lnTo>
                <a:lnTo>
                  <a:pt x="4672" y="2339"/>
                </a:lnTo>
                <a:lnTo>
                  <a:pt x="4684" y="2327"/>
                </a:lnTo>
                <a:lnTo>
                  <a:pt x="4715" y="2303"/>
                </a:lnTo>
                <a:lnTo>
                  <a:pt x="4739" y="2297"/>
                </a:lnTo>
                <a:lnTo>
                  <a:pt x="4751" y="2291"/>
                </a:lnTo>
                <a:lnTo>
                  <a:pt x="4751" y="2279"/>
                </a:lnTo>
                <a:lnTo>
                  <a:pt x="4745" y="2273"/>
                </a:lnTo>
                <a:lnTo>
                  <a:pt x="4745" y="2267"/>
                </a:lnTo>
                <a:close/>
                <a:moveTo>
                  <a:pt x="3837" y="1613"/>
                </a:moveTo>
                <a:lnTo>
                  <a:pt x="3831" y="1607"/>
                </a:lnTo>
                <a:lnTo>
                  <a:pt x="3831" y="1619"/>
                </a:lnTo>
                <a:lnTo>
                  <a:pt x="3843" y="1625"/>
                </a:lnTo>
                <a:lnTo>
                  <a:pt x="3843" y="1619"/>
                </a:lnTo>
                <a:lnTo>
                  <a:pt x="3837" y="1607"/>
                </a:lnTo>
                <a:lnTo>
                  <a:pt x="3837" y="1613"/>
                </a:lnTo>
                <a:close/>
                <a:moveTo>
                  <a:pt x="4793" y="2190"/>
                </a:moveTo>
                <a:lnTo>
                  <a:pt x="4793" y="2178"/>
                </a:lnTo>
                <a:lnTo>
                  <a:pt x="4775" y="2154"/>
                </a:lnTo>
                <a:lnTo>
                  <a:pt x="4763" y="2136"/>
                </a:lnTo>
                <a:lnTo>
                  <a:pt x="4757" y="2136"/>
                </a:lnTo>
                <a:lnTo>
                  <a:pt x="4757" y="2166"/>
                </a:lnTo>
                <a:lnTo>
                  <a:pt x="4763" y="2190"/>
                </a:lnTo>
                <a:lnTo>
                  <a:pt x="4751" y="2208"/>
                </a:lnTo>
                <a:lnTo>
                  <a:pt x="4747" y="2216"/>
                </a:lnTo>
                <a:lnTo>
                  <a:pt x="4745" y="2218"/>
                </a:lnTo>
                <a:lnTo>
                  <a:pt x="4747" y="2220"/>
                </a:lnTo>
                <a:lnTo>
                  <a:pt x="4745" y="2224"/>
                </a:lnTo>
                <a:lnTo>
                  <a:pt x="4757" y="2236"/>
                </a:lnTo>
                <a:lnTo>
                  <a:pt x="4757" y="2248"/>
                </a:lnTo>
                <a:lnTo>
                  <a:pt x="4763" y="2255"/>
                </a:lnTo>
                <a:lnTo>
                  <a:pt x="4765" y="2253"/>
                </a:lnTo>
                <a:lnTo>
                  <a:pt x="4769" y="2255"/>
                </a:lnTo>
                <a:lnTo>
                  <a:pt x="4775" y="2248"/>
                </a:lnTo>
                <a:lnTo>
                  <a:pt x="4793" y="2230"/>
                </a:lnTo>
                <a:lnTo>
                  <a:pt x="4799" y="2224"/>
                </a:lnTo>
                <a:lnTo>
                  <a:pt x="4793" y="2190"/>
                </a:lnTo>
                <a:close/>
                <a:moveTo>
                  <a:pt x="4612" y="1744"/>
                </a:moveTo>
                <a:lnTo>
                  <a:pt x="4618" y="1750"/>
                </a:lnTo>
                <a:lnTo>
                  <a:pt x="4636" y="1750"/>
                </a:lnTo>
                <a:lnTo>
                  <a:pt x="4636" y="1744"/>
                </a:lnTo>
                <a:lnTo>
                  <a:pt x="4630" y="1744"/>
                </a:lnTo>
                <a:lnTo>
                  <a:pt x="4624" y="1738"/>
                </a:lnTo>
                <a:lnTo>
                  <a:pt x="4612" y="1738"/>
                </a:lnTo>
                <a:lnTo>
                  <a:pt x="4606" y="1744"/>
                </a:lnTo>
                <a:lnTo>
                  <a:pt x="4612" y="1744"/>
                </a:lnTo>
                <a:close/>
                <a:moveTo>
                  <a:pt x="4618" y="1726"/>
                </a:moveTo>
                <a:lnTo>
                  <a:pt x="4624" y="1720"/>
                </a:lnTo>
                <a:lnTo>
                  <a:pt x="4612" y="1707"/>
                </a:lnTo>
                <a:lnTo>
                  <a:pt x="4606" y="1707"/>
                </a:lnTo>
                <a:lnTo>
                  <a:pt x="4606" y="1720"/>
                </a:lnTo>
                <a:lnTo>
                  <a:pt x="4612" y="1726"/>
                </a:lnTo>
                <a:lnTo>
                  <a:pt x="4618" y="1726"/>
                </a:lnTo>
                <a:close/>
                <a:moveTo>
                  <a:pt x="2411" y="975"/>
                </a:moveTo>
                <a:lnTo>
                  <a:pt x="2417" y="975"/>
                </a:lnTo>
                <a:lnTo>
                  <a:pt x="2423" y="963"/>
                </a:lnTo>
                <a:lnTo>
                  <a:pt x="2417" y="945"/>
                </a:lnTo>
                <a:lnTo>
                  <a:pt x="2411" y="933"/>
                </a:lnTo>
                <a:lnTo>
                  <a:pt x="2399" y="939"/>
                </a:lnTo>
                <a:lnTo>
                  <a:pt x="2392" y="945"/>
                </a:lnTo>
                <a:lnTo>
                  <a:pt x="2392" y="969"/>
                </a:lnTo>
                <a:lnTo>
                  <a:pt x="2405" y="981"/>
                </a:lnTo>
                <a:lnTo>
                  <a:pt x="2411" y="975"/>
                </a:lnTo>
                <a:close/>
                <a:moveTo>
                  <a:pt x="2399" y="927"/>
                </a:moveTo>
                <a:lnTo>
                  <a:pt x="2405" y="927"/>
                </a:lnTo>
                <a:lnTo>
                  <a:pt x="2411" y="921"/>
                </a:lnTo>
                <a:lnTo>
                  <a:pt x="2411" y="903"/>
                </a:lnTo>
                <a:lnTo>
                  <a:pt x="2399" y="903"/>
                </a:lnTo>
                <a:lnTo>
                  <a:pt x="2392" y="915"/>
                </a:lnTo>
                <a:lnTo>
                  <a:pt x="2395" y="917"/>
                </a:lnTo>
                <a:lnTo>
                  <a:pt x="2392" y="921"/>
                </a:lnTo>
                <a:lnTo>
                  <a:pt x="2399" y="927"/>
                </a:lnTo>
                <a:close/>
                <a:moveTo>
                  <a:pt x="2489" y="1012"/>
                </a:moveTo>
                <a:lnTo>
                  <a:pt x="2495" y="1006"/>
                </a:lnTo>
                <a:lnTo>
                  <a:pt x="2495" y="1002"/>
                </a:lnTo>
                <a:lnTo>
                  <a:pt x="2495" y="1000"/>
                </a:lnTo>
                <a:lnTo>
                  <a:pt x="2489" y="988"/>
                </a:lnTo>
                <a:lnTo>
                  <a:pt x="2483" y="988"/>
                </a:lnTo>
                <a:lnTo>
                  <a:pt x="2465" y="994"/>
                </a:lnTo>
                <a:lnTo>
                  <a:pt x="2471" y="1012"/>
                </a:lnTo>
                <a:lnTo>
                  <a:pt x="2489" y="1012"/>
                </a:lnTo>
                <a:close/>
                <a:moveTo>
                  <a:pt x="2760" y="1042"/>
                </a:moveTo>
                <a:lnTo>
                  <a:pt x="2748" y="1036"/>
                </a:lnTo>
                <a:lnTo>
                  <a:pt x="2736" y="1042"/>
                </a:lnTo>
                <a:lnTo>
                  <a:pt x="2736" y="1054"/>
                </a:lnTo>
                <a:lnTo>
                  <a:pt x="2760" y="1054"/>
                </a:lnTo>
                <a:lnTo>
                  <a:pt x="2760" y="1042"/>
                </a:lnTo>
                <a:close/>
                <a:moveTo>
                  <a:pt x="2640" y="1030"/>
                </a:moveTo>
                <a:lnTo>
                  <a:pt x="2621" y="1030"/>
                </a:lnTo>
                <a:lnTo>
                  <a:pt x="2603" y="1042"/>
                </a:lnTo>
                <a:lnTo>
                  <a:pt x="2646" y="1042"/>
                </a:lnTo>
                <a:lnTo>
                  <a:pt x="2640" y="1030"/>
                </a:lnTo>
                <a:close/>
                <a:moveTo>
                  <a:pt x="3861" y="1635"/>
                </a:moveTo>
                <a:lnTo>
                  <a:pt x="3867" y="1635"/>
                </a:lnTo>
                <a:lnTo>
                  <a:pt x="3867" y="1625"/>
                </a:lnTo>
                <a:lnTo>
                  <a:pt x="3861" y="1635"/>
                </a:lnTo>
                <a:close/>
                <a:moveTo>
                  <a:pt x="4024" y="1732"/>
                </a:moveTo>
                <a:lnTo>
                  <a:pt x="4024" y="1738"/>
                </a:lnTo>
                <a:lnTo>
                  <a:pt x="4018" y="1738"/>
                </a:lnTo>
                <a:lnTo>
                  <a:pt x="4018" y="1744"/>
                </a:lnTo>
                <a:lnTo>
                  <a:pt x="4036" y="1750"/>
                </a:lnTo>
                <a:lnTo>
                  <a:pt x="4048" y="1750"/>
                </a:lnTo>
                <a:lnTo>
                  <a:pt x="4042" y="1738"/>
                </a:lnTo>
                <a:lnTo>
                  <a:pt x="4030" y="1738"/>
                </a:lnTo>
                <a:lnTo>
                  <a:pt x="4030" y="1732"/>
                </a:lnTo>
                <a:lnTo>
                  <a:pt x="4026" y="1736"/>
                </a:lnTo>
                <a:lnTo>
                  <a:pt x="4024" y="1732"/>
                </a:lnTo>
                <a:close/>
                <a:moveTo>
                  <a:pt x="4642" y="529"/>
                </a:moveTo>
                <a:lnTo>
                  <a:pt x="4660" y="523"/>
                </a:lnTo>
                <a:lnTo>
                  <a:pt x="4678" y="517"/>
                </a:lnTo>
                <a:lnTo>
                  <a:pt x="4672" y="511"/>
                </a:lnTo>
                <a:lnTo>
                  <a:pt x="4672" y="505"/>
                </a:lnTo>
                <a:lnTo>
                  <a:pt x="4648" y="487"/>
                </a:lnTo>
                <a:lnTo>
                  <a:pt x="4644" y="481"/>
                </a:lnTo>
                <a:lnTo>
                  <a:pt x="4660" y="475"/>
                </a:lnTo>
                <a:lnTo>
                  <a:pt x="4666" y="475"/>
                </a:lnTo>
                <a:lnTo>
                  <a:pt x="4672" y="465"/>
                </a:lnTo>
                <a:lnTo>
                  <a:pt x="4672" y="453"/>
                </a:lnTo>
                <a:lnTo>
                  <a:pt x="4684" y="471"/>
                </a:lnTo>
                <a:lnTo>
                  <a:pt x="4721" y="487"/>
                </a:lnTo>
                <a:lnTo>
                  <a:pt x="4745" y="487"/>
                </a:lnTo>
                <a:lnTo>
                  <a:pt x="4751" y="475"/>
                </a:lnTo>
                <a:lnTo>
                  <a:pt x="4751" y="471"/>
                </a:lnTo>
                <a:lnTo>
                  <a:pt x="4727" y="447"/>
                </a:lnTo>
                <a:lnTo>
                  <a:pt x="4715" y="422"/>
                </a:lnTo>
                <a:lnTo>
                  <a:pt x="4697" y="404"/>
                </a:lnTo>
                <a:lnTo>
                  <a:pt x="4672" y="398"/>
                </a:lnTo>
                <a:lnTo>
                  <a:pt x="4654" y="386"/>
                </a:lnTo>
                <a:lnTo>
                  <a:pt x="4630" y="380"/>
                </a:lnTo>
                <a:lnTo>
                  <a:pt x="4618" y="380"/>
                </a:lnTo>
                <a:lnTo>
                  <a:pt x="4600" y="374"/>
                </a:lnTo>
                <a:lnTo>
                  <a:pt x="4576" y="368"/>
                </a:lnTo>
                <a:lnTo>
                  <a:pt x="4564" y="368"/>
                </a:lnTo>
                <a:lnTo>
                  <a:pt x="4546" y="356"/>
                </a:lnTo>
                <a:lnTo>
                  <a:pt x="4522" y="356"/>
                </a:lnTo>
                <a:lnTo>
                  <a:pt x="4504" y="350"/>
                </a:lnTo>
                <a:lnTo>
                  <a:pt x="4486" y="344"/>
                </a:lnTo>
                <a:lnTo>
                  <a:pt x="4480" y="344"/>
                </a:lnTo>
                <a:lnTo>
                  <a:pt x="4468" y="350"/>
                </a:lnTo>
                <a:lnTo>
                  <a:pt x="4468" y="368"/>
                </a:lnTo>
                <a:lnTo>
                  <a:pt x="4461" y="362"/>
                </a:lnTo>
                <a:lnTo>
                  <a:pt x="4455" y="362"/>
                </a:lnTo>
                <a:lnTo>
                  <a:pt x="4431" y="356"/>
                </a:lnTo>
                <a:lnTo>
                  <a:pt x="4413" y="362"/>
                </a:lnTo>
                <a:lnTo>
                  <a:pt x="4389" y="356"/>
                </a:lnTo>
                <a:lnTo>
                  <a:pt x="4383" y="356"/>
                </a:lnTo>
                <a:lnTo>
                  <a:pt x="4365" y="368"/>
                </a:lnTo>
                <a:lnTo>
                  <a:pt x="4359" y="374"/>
                </a:lnTo>
                <a:lnTo>
                  <a:pt x="4353" y="362"/>
                </a:lnTo>
                <a:lnTo>
                  <a:pt x="4335" y="344"/>
                </a:lnTo>
                <a:lnTo>
                  <a:pt x="4293" y="326"/>
                </a:lnTo>
                <a:lnTo>
                  <a:pt x="4269" y="326"/>
                </a:lnTo>
                <a:lnTo>
                  <a:pt x="4245" y="332"/>
                </a:lnTo>
                <a:lnTo>
                  <a:pt x="4226" y="320"/>
                </a:lnTo>
                <a:lnTo>
                  <a:pt x="4190" y="302"/>
                </a:lnTo>
                <a:lnTo>
                  <a:pt x="4178" y="296"/>
                </a:lnTo>
                <a:lnTo>
                  <a:pt x="4154" y="302"/>
                </a:lnTo>
                <a:lnTo>
                  <a:pt x="4142" y="302"/>
                </a:lnTo>
                <a:lnTo>
                  <a:pt x="4142" y="290"/>
                </a:lnTo>
                <a:lnTo>
                  <a:pt x="4132" y="284"/>
                </a:lnTo>
                <a:lnTo>
                  <a:pt x="4078" y="284"/>
                </a:lnTo>
                <a:lnTo>
                  <a:pt x="4060" y="278"/>
                </a:lnTo>
                <a:lnTo>
                  <a:pt x="4060" y="290"/>
                </a:lnTo>
                <a:lnTo>
                  <a:pt x="4054" y="308"/>
                </a:lnTo>
                <a:lnTo>
                  <a:pt x="4048" y="308"/>
                </a:lnTo>
                <a:lnTo>
                  <a:pt x="3999" y="314"/>
                </a:lnTo>
                <a:lnTo>
                  <a:pt x="3975" y="314"/>
                </a:lnTo>
                <a:lnTo>
                  <a:pt x="3957" y="330"/>
                </a:lnTo>
                <a:lnTo>
                  <a:pt x="3927" y="320"/>
                </a:lnTo>
                <a:lnTo>
                  <a:pt x="3909" y="308"/>
                </a:lnTo>
                <a:lnTo>
                  <a:pt x="3891" y="302"/>
                </a:lnTo>
                <a:lnTo>
                  <a:pt x="3885" y="302"/>
                </a:lnTo>
                <a:lnTo>
                  <a:pt x="3891" y="296"/>
                </a:lnTo>
                <a:lnTo>
                  <a:pt x="3903" y="290"/>
                </a:lnTo>
                <a:lnTo>
                  <a:pt x="3891" y="272"/>
                </a:lnTo>
                <a:lnTo>
                  <a:pt x="3867" y="266"/>
                </a:lnTo>
                <a:lnTo>
                  <a:pt x="3849" y="266"/>
                </a:lnTo>
                <a:lnTo>
                  <a:pt x="3843" y="284"/>
                </a:lnTo>
                <a:lnTo>
                  <a:pt x="3807" y="284"/>
                </a:lnTo>
                <a:lnTo>
                  <a:pt x="3783" y="272"/>
                </a:lnTo>
                <a:lnTo>
                  <a:pt x="3770" y="266"/>
                </a:lnTo>
                <a:lnTo>
                  <a:pt x="3674" y="266"/>
                </a:lnTo>
                <a:lnTo>
                  <a:pt x="3692" y="247"/>
                </a:lnTo>
                <a:lnTo>
                  <a:pt x="3698" y="235"/>
                </a:lnTo>
                <a:lnTo>
                  <a:pt x="3692" y="217"/>
                </a:lnTo>
                <a:lnTo>
                  <a:pt x="3692" y="211"/>
                </a:lnTo>
                <a:lnTo>
                  <a:pt x="3680" y="205"/>
                </a:lnTo>
                <a:lnTo>
                  <a:pt x="3650" y="193"/>
                </a:lnTo>
                <a:lnTo>
                  <a:pt x="3632" y="193"/>
                </a:lnTo>
                <a:lnTo>
                  <a:pt x="3620" y="205"/>
                </a:lnTo>
                <a:lnTo>
                  <a:pt x="3602" y="199"/>
                </a:lnTo>
                <a:lnTo>
                  <a:pt x="3596" y="199"/>
                </a:lnTo>
                <a:lnTo>
                  <a:pt x="3584" y="175"/>
                </a:lnTo>
                <a:lnTo>
                  <a:pt x="3582" y="175"/>
                </a:lnTo>
                <a:lnTo>
                  <a:pt x="3578" y="169"/>
                </a:lnTo>
                <a:lnTo>
                  <a:pt x="3541" y="169"/>
                </a:lnTo>
                <a:lnTo>
                  <a:pt x="3535" y="181"/>
                </a:lnTo>
                <a:lnTo>
                  <a:pt x="3537" y="185"/>
                </a:lnTo>
                <a:lnTo>
                  <a:pt x="3535" y="187"/>
                </a:lnTo>
                <a:lnTo>
                  <a:pt x="3541" y="205"/>
                </a:lnTo>
                <a:lnTo>
                  <a:pt x="3511" y="205"/>
                </a:lnTo>
                <a:lnTo>
                  <a:pt x="3515" y="207"/>
                </a:lnTo>
                <a:lnTo>
                  <a:pt x="3511" y="211"/>
                </a:lnTo>
                <a:lnTo>
                  <a:pt x="3517" y="217"/>
                </a:lnTo>
                <a:lnTo>
                  <a:pt x="3505" y="217"/>
                </a:lnTo>
                <a:lnTo>
                  <a:pt x="3481" y="211"/>
                </a:lnTo>
                <a:lnTo>
                  <a:pt x="3475" y="211"/>
                </a:lnTo>
                <a:lnTo>
                  <a:pt x="3439" y="223"/>
                </a:lnTo>
                <a:lnTo>
                  <a:pt x="3433" y="229"/>
                </a:lnTo>
                <a:lnTo>
                  <a:pt x="3415" y="229"/>
                </a:lnTo>
                <a:lnTo>
                  <a:pt x="3385" y="235"/>
                </a:lnTo>
                <a:lnTo>
                  <a:pt x="3361" y="241"/>
                </a:lnTo>
                <a:lnTo>
                  <a:pt x="3363" y="247"/>
                </a:lnTo>
                <a:lnTo>
                  <a:pt x="3361" y="247"/>
                </a:lnTo>
                <a:lnTo>
                  <a:pt x="3367" y="266"/>
                </a:lnTo>
                <a:lnTo>
                  <a:pt x="3355" y="272"/>
                </a:lnTo>
                <a:lnTo>
                  <a:pt x="3337" y="278"/>
                </a:lnTo>
                <a:lnTo>
                  <a:pt x="3294" y="278"/>
                </a:lnTo>
                <a:lnTo>
                  <a:pt x="3300" y="290"/>
                </a:lnTo>
                <a:lnTo>
                  <a:pt x="3300" y="296"/>
                </a:lnTo>
                <a:lnTo>
                  <a:pt x="3319" y="302"/>
                </a:lnTo>
                <a:lnTo>
                  <a:pt x="3331" y="308"/>
                </a:lnTo>
                <a:lnTo>
                  <a:pt x="3337" y="314"/>
                </a:lnTo>
                <a:lnTo>
                  <a:pt x="3343" y="332"/>
                </a:lnTo>
                <a:lnTo>
                  <a:pt x="3343" y="338"/>
                </a:lnTo>
                <a:lnTo>
                  <a:pt x="3347" y="340"/>
                </a:lnTo>
                <a:lnTo>
                  <a:pt x="3343" y="344"/>
                </a:lnTo>
                <a:lnTo>
                  <a:pt x="3337" y="338"/>
                </a:lnTo>
                <a:lnTo>
                  <a:pt x="3331" y="338"/>
                </a:lnTo>
                <a:lnTo>
                  <a:pt x="3331" y="320"/>
                </a:lnTo>
                <a:lnTo>
                  <a:pt x="3312" y="308"/>
                </a:lnTo>
                <a:lnTo>
                  <a:pt x="3288" y="302"/>
                </a:lnTo>
                <a:lnTo>
                  <a:pt x="3282" y="308"/>
                </a:lnTo>
                <a:lnTo>
                  <a:pt x="3258" y="308"/>
                </a:lnTo>
                <a:lnTo>
                  <a:pt x="3252" y="314"/>
                </a:lnTo>
                <a:lnTo>
                  <a:pt x="3258" y="326"/>
                </a:lnTo>
                <a:lnTo>
                  <a:pt x="3258" y="332"/>
                </a:lnTo>
                <a:lnTo>
                  <a:pt x="3246" y="332"/>
                </a:lnTo>
                <a:lnTo>
                  <a:pt x="3246" y="302"/>
                </a:lnTo>
                <a:lnTo>
                  <a:pt x="3240" y="296"/>
                </a:lnTo>
                <a:lnTo>
                  <a:pt x="3234" y="296"/>
                </a:lnTo>
                <a:lnTo>
                  <a:pt x="3228" y="314"/>
                </a:lnTo>
                <a:lnTo>
                  <a:pt x="3210" y="314"/>
                </a:lnTo>
                <a:lnTo>
                  <a:pt x="3216" y="320"/>
                </a:lnTo>
                <a:lnTo>
                  <a:pt x="3222" y="332"/>
                </a:lnTo>
                <a:lnTo>
                  <a:pt x="3222" y="344"/>
                </a:lnTo>
                <a:lnTo>
                  <a:pt x="3228" y="374"/>
                </a:lnTo>
                <a:lnTo>
                  <a:pt x="3252" y="380"/>
                </a:lnTo>
                <a:lnTo>
                  <a:pt x="3258" y="380"/>
                </a:lnTo>
                <a:lnTo>
                  <a:pt x="3264" y="386"/>
                </a:lnTo>
                <a:lnTo>
                  <a:pt x="3240" y="392"/>
                </a:lnTo>
                <a:lnTo>
                  <a:pt x="3240" y="410"/>
                </a:lnTo>
                <a:lnTo>
                  <a:pt x="3234" y="428"/>
                </a:lnTo>
                <a:lnTo>
                  <a:pt x="3198" y="447"/>
                </a:lnTo>
                <a:lnTo>
                  <a:pt x="3180" y="447"/>
                </a:lnTo>
                <a:lnTo>
                  <a:pt x="3162" y="434"/>
                </a:lnTo>
                <a:lnTo>
                  <a:pt x="3162" y="428"/>
                </a:lnTo>
                <a:lnTo>
                  <a:pt x="3174" y="434"/>
                </a:lnTo>
                <a:lnTo>
                  <a:pt x="3192" y="440"/>
                </a:lnTo>
                <a:lnTo>
                  <a:pt x="3198" y="434"/>
                </a:lnTo>
                <a:lnTo>
                  <a:pt x="3222" y="428"/>
                </a:lnTo>
                <a:lnTo>
                  <a:pt x="3228" y="422"/>
                </a:lnTo>
                <a:lnTo>
                  <a:pt x="3234" y="386"/>
                </a:lnTo>
                <a:lnTo>
                  <a:pt x="3222" y="374"/>
                </a:lnTo>
                <a:lnTo>
                  <a:pt x="3216" y="374"/>
                </a:lnTo>
                <a:lnTo>
                  <a:pt x="3216" y="350"/>
                </a:lnTo>
                <a:lnTo>
                  <a:pt x="3210" y="344"/>
                </a:lnTo>
                <a:lnTo>
                  <a:pt x="3210" y="332"/>
                </a:lnTo>
                <a:lnTo>
                  <a:pt x="3198" y="320"/>
                </a:lnTo>
                <a:lnTo>
                  <a:pt x="3198" y="302"/>
                </a:lnTo>
                <a:lnTo>
                  <a:pt x="3192" y="296"/>
                </a:lnTo>
                <a:lnTo>
                  <a:pt x="3156" y="296"/>
                </a:lnTo>
                <a:lnTo>
                  <a:pt x="3150" y="320"/>
                </a:lnTo>
                <a:lnTo>
                  <a:pt x="3126" y="338"/>
                </a:lnTo>
                <a:lnTo>
                  <a:pt x="3126" y="350"/>
                </a:lnTo>
                <a:lnTo>
                  <a:pt x="3144" y="368"/>
                </a:lnTo>
                <a:lnTo>
                  <a:pt x="3150" y="374"/>
                </a:lnTo>
                <a:lnTo>
                  <a:pt x="3152" y="378"/>
                </a:lnTo>
                <a:lnTo>
                  <a:pt x="3132" y="362"/>
                </a:lnTo>
                <a:lnTo>
                  <a:pt x="3114" y="356"/>
                </a:lnTo>
                <a:lnTo>
                  <a:pt x="3073" y="356"/>
                </a:lnTo>
                <a:lnTo>
                  <a:pt x="3061" y="362"/>
                </a:lnTo>
                <a:lnTo>
                  <a:pt x="3055" y="380"/>
                </a:lnTo>
                <a:lnTo>
                  <a:pt x="3019" y="380"/>
                </a:lnTo>
                <a:lnTo>
                  <a:pt x="3007" y="386"/>
                </a:lnTo>
                <a:lnTo>
                  <a:pt x="2971" y="380"/>
                </a:lnTo>
                <a:lnTo>
                  <a:pt x="2947" y="386"/>
                </a:lnTo>
                <a:lnTo>
                  <a:pt x="2923" y="398"/>
                </a:lnTo>
                <a:lnTo>
                  <a:pt x="2899" y="416"/>
                </a:lnTo>
                <a:lnTo>
                  <a:pt x="2887" y="422"/>
                </a:lnTo>
                <a:lnTo>
                  <a:pt x="2881" y="422"/>
                </a:lnTo>
                <a:lnTo>
                  <a:pt x="2881" y="410"/>
                </a:lnTo>
                <a:lnTo>
                  <a:pt x="2875" y="386"/>
                </a:lnTo>
                <a:lnTo>
                  <a:pt x="2850" y="380"/>
                </a:lnTo>
                <a:lnTo>
                  <a:pt x="2844" y="374"/>
                </a:lnTo>
                <a:lnTo>
                  <a:pt x="2838" y="380"/>
                </a:lnTo>
                <a:lnTo>
                  <a:pt x="2844" y="404"/>
                </a:lnTo>
                <a:lnTo>
                  <a:pt x="2844" y="428"/>
                </a:lnTo>
                <a:lnTo>
                  <a:pt x="2838" y="434"/>
                </a:lnTo>
                <a:lnTo>
                  <a:pt x="2790" y="459"/>
                </a:lnTo>
                <a:lnTo>
                  <a:pt x="2796" y="465"/>
                </a:lnTo>
                <a:lnTo>
                  <a:pt x="2808" y="481"/>
                </a:lnTo>
                <a:lnTo>
                  <a:pt x="2790" y="481"/>
                </a:lnTo>
                <a:lnTo>
                  <a:pt x="2754" y="459"/>
                </a:lnTo>
                <a:lnTo>
                  <a:pt x="2736" y="447"/>
                </a:lnTo>
                <a:lnTo>
                  <a:pt x="2724" y="428"/>
                </a:lnTo>
                <a:lnTo>
                  <a:pt x="2748" y="434"/>
                </a:lnTo>
                <a:lnTo>
                  <a:pt x="2760" y="428"/>
                </a:lnTo>
                <a:lnTo>
                  <a:pt x="2772" y="434"/>
                </a:lnTo>
                <a:lnTo>
                  <a:pt x="2796" y="434"/>
                </a:lnTo>
                <a:lnTo>
                  <a:pt x="2802" y="428"/>
                </a:lnTo>
                <a:lnTo>
                  <a:pt x="2814" y="428"/>
                </a:lnTo>
                <a:lnTo>
                  <a:pt x="2812" y="422"/>
                </a:lnTo>
                <a:lnTo>
                  <a:pt x="2814" y="422"/>
                </a:lnTo>
                <a:lnTo>
                  <a:pt x="2808" y="410"/>
                </a:lnTo>
                <a:lnTo>
                  <a:pt x="2802" y="398"/>
                </a:lnTo>
                <a:lnTo>
                  <a:pt x="2766" y="380"/>
                </a:lnTo>
                <a:lnTo>
                  <a:pt x="2742" y="374"/>
                </a:lnTo>
                <a:lnTo>
                  <a:pt x="2700" y="368"/>
                </a:lnTo>
                <a:lnTo>
                  <a:pt x="2700" y="362"/>
                </a:lnTo>
                <a:lnTo>
                  <a:pt x="2698" y="360"/>
                </a:lnTo>
                <a:lnTo>
                  <a:pt x="2700" y="356"/>
                </a:lnTo>
                <a:lnTo>
                  <a:pt x="2688" y="356"/>
                </a:lnTo>
                <a:lnTo>
                  <a:pt x="2670" y="362"/>
                </a:lnTo>
                <a:lnTo>
                  <a:pt x="2658" y="362"/>
                </a:lnTo>
                <a:lnTo>
                  <a:pt x="2676" y="350"/>
                </a:lnTo>
                <a:lnTo>
                  <a:pt x="2682" y="350"/>
                </a:lnTo>
                <a:lnTo>
                  <a:pt x="2676" y="338"/>
                </a:lnTo>
                <a:lnTo>
                  <a:pt x="2646" y="326"/>
                </a:lnTo>
                <a:lnTo>
                  <a:pt x="2615" y="332"/>
                </a:lnTo>
                <a:lnTo>
                  <a:pt x="2609" y="326"/>
                </a:lnTo>
                <a:lnTo>
                  <a:pt x="2603" y="326"/>
                </a:lnTo>
                <a:lnTo>
                  <a:pt x="2591" y="332"/>
                </a:lnTo>
                <a:lnTo>
                  <a:pt x="2585" y="338"/>
                </a:lnTo>
                <a:lnTo>
                  <a:pt x="2567" y="344"/>
                </a:lnTo>
                <a:lnTo>
                  <a:pt x="2549" y="356"/>
                </a:lnTo>
                <a:lnTo>
                  <a:pt x="2543" y="362"/>
                </a:lnTo>
                <a:lnTo>
                  <a:pt x="2525" y="368"/>
                </a:lnTo>
                <a:lnTo>
                  <a:pt x="2501" y="380"/>
                </a:lnTo>
                <a:lnTo>
                  <a:pt x="2483" y="392"/>
                </a:lnTo>
                <a:lnTo>
                  <a:pt x="2465" y="398"/>
                </a:lnTo>
                <a:lnTo>
                  <a:pt x="2453" y="416"/>
                </a:lnTo>
                <a:lnTo>
                  <a:pt x="2441" y="440"/>
                </a:lnTo>
                <a:lnTo>
                  <a:pt x="2417" y="475"/>
                </a:lnTo>
                <a:lnTo>
                  <a:pt x="2374" y="511"/>
                </a:lnTo>
                <a:lnTo>
                  <a:pt x="2350" y="517"/>
                </a:lnTo>
                <a:lnTo>
                  <a:pt x="2344" y="529"/>
                </a:lnTo>
                <a:lnTo>
                  <a:pt x="2338" y="535"/>
                </a:lnTo>
                <a:lnTo>
                  <a:pt x="2332" y="547"/>
                </a:lnTo>
                <a:lnTo>
                  <a:pt x="2344" y="565"/>
                </a:lnTo>
                <a:lnTo>
                  <a:pt x="2356" y="601"/>
                </a:lnTo>
                <a:lnTo>
                  <a:pt x="2368" y="601"/>
                </a:lnTo>
                <a:lnTo>
                  <a:pt x="2362" y="613"/>
                </a:lnTo>
                <a:lnTo>
                  <a:pt x="2362" y="619"/>
                </a:lnTo>
                <a:lnTo>
                  <a:pt x="2368" y="626"/>
                </a:lnTo>
                <a:lnTo>
                  <a:pt x="2374" y="626"/>
                </a:lnTo>
                <a:lnTo>
                  <a:pt x="2399" y="619"/>
                </a:lnTo>
                <a:lnTo>
                  <a:pt x="2425" y="605"/>
                </a:lnTo>
                <a:lnTo>
                  <a:pt x="2435" y="619"/>
                </a:lnTo>
                <a:lnTo>
                  <a:pt x="2441" y="644"/>
                </a:lnTo>
                <a:lnTo>
                  <a:pt x="2453" y="668"/>
                </a:lnTo>
                <a:lnTo>
                  <a:pt x="2471" y="674"/>
                </a:lnTo>
                <a:lnTo>
                  <a:pt x="2475" y="668"/>
                </a:lnTo>
                <a:lnTo>
                  <a:pt x="2477" y="668"/>
                </a:lnTo>
                <a:lnTo>
                  <a:pt x="2477" y="662"/>
                </a:lnTo>
                <a:lnTo>
                  <a:pt x="2483" y="668"/>
                </a:lnTo>
                <a:lnTo>
                  <a:pt x="2495" y="656"/>
                </a:lnTo>
                <a:lnTo>
                  <a:pt x="2507" y="638"/>
                </a:lnTo>
                <a:lnTo>
                  <a:pt x="2507" y="619"/>
                </a:lnTo>
                <a:lnTo>
                  <a:pt x="2519" y="607"/>
                </a:lnTo>
                <a:lnTo>
                  <a:pt x="2513" y="595"/>
                </a:lnTo>
                <a:lnTo>
                  <a:pt x="2519" y="571"/>
                </a:lnTo>
                <a:lnTo>
                  <a:pt x="2507" y="559"/>
                </a:lnTo>
                <a:lnTo>
                  <a:pt x="2513" y="529"/>
                </a:lnTo>
                <a:lnTo>
                  <a:pt x="2525" y="511"/>
                </a:lnTo>
                <a:lnTo>
                  <a:pt x="2549" y="499"/>
                </a:lnTo>
                <a:lnTo>
                  <a:pt x="2561" y="481"/>
                </a:lnTo>
                <a:lnTo>
                  <a:pt x="2567" y="459"/>
                </a:lnTo>
                <a:lnTo>
                  <a:pt x="2579" y="453"/>
                </a:lnTo>
                <a:lnTo>
                  <a:pt x="2597" y="453"/>
                </a:lnTo>
                <a:lnTo>
                  <a:pt x="2603" y="459"/>
                </a:lnTo>
                <a:lnTo>
                  <a:pt x="2603" y="465"/>
                </a:lnTo>
                <a:lnTo>
                  <a:pt x="2585" y="481"/>
                </a:lnTo>
                <a:lnTo>
                  <a:pt x="2561" y="499"/>
                </a:lnTo>
                <a:lnTo>
                  <a:pt x="2555" y="511"/>
                </a:lnTo>
                <a:lnTo>
                  <a:pt x="2555" y="529"/>
                </a:lnTo>
                <a:lnTo>
                  <a:pt x="2561" y="559"/>
                </a:lnTo>
                <a:lnTo>
                  <a:pt x="2585" y="571"/>
                </a:lnTo>
                <a:lnTo>
                  <a:pt x="2615" y="571"/>
                </a:lnTo>
                <a:lnTo>
                  <a:pt x="2646" y="565"/>
                </a:lnTo>
                <a:lnTo>
                  <a:pt x="2664" y="571"/>
                </a:lnTo>
                <a:lnTo>
                  <a:pt x="2666" y="577"/>
                </a:lnTo>
                <a:lnTo>
                  <a:pt x="2652" y="577"/>
                </a:lnTo>
                <a:lnTo>
                  <a:pt x="2628" y="583"/>
                </a:lnTo>
                <a:lnTo>
                  <a:pt x="2603" y="577"/>
                </a:lnTo>
                <a:lnTo>
                  <a:pt x="2597" y="583"/>
                </a:lnTo>
                <a:lnTo>
                  <a:pt x="2597" y="589"/>
                </a:lnTo>
                <a:lnTo>
                  <a:pt x="2603" y="628"/>
                </a:lnTo>
                <a:lnTo>
                  <a:pt x="2597" y="632"/>
                </a:lnTo>
                <a:lnTo>
                  <a:pt x="2591" y="619"/>
                </a:lnTo>
                <a:lnTo>
                  <a:pt x="2585" y="601"/>
                </a:lnTo>
                <a:lnTo>
                  <a:pt x="2573" y="595"/>
                </a:lnTo>
                <a:lnTo>
                  <a:pt x="2573" y="601"/>
                </a:lnTo>
                <a:lnTo>
                  <a:pt x="2567" y="619"/>
                </a:lnTo>
                <a:lnTo>
                  <a:pt x="2561" y="626"/>
                </a:lnTo>
                <a:lnTo>
                  <a:pt x="2561" y="650"/>
                </a:lnTo>
                <a:lnTo>
                  <a:pt x="2555" y="674"/>
                </a:lnTo>
                <a:lnTo>
                  <a:pt x="2543" y="680"/>
                </a:lnTo>
                <a:lnTo>
                  <a:pt x="2531" y="674"/>
                </a:lnTo>
                <a:lnTo>
                  <a:pt x="2489" y="680"/>
                </a:lnTo>
                <a:lnTo>
                  <a:pt x="2465" y="686"/>
                </a:lnTo>
                <a:lnTo>
                  <a:pt x="2441" y="686"/>
                </a:lnTo>
                <a:lnTo>
                  <a:pt x="2435" y="680"/>
                </a:lnTo>
                <a:lnTo>
                  <a:pt x="2435" y="662"/>
                </a:lnTo>
                <a:lnTo>
                  <a:pt x="2429" y="656"/>
                </a:lnTo>
                <a:lnTo>
                  <a:pt x="2423" y="644"/>
                </a:lnTo>
                <a:lnTo>
                  <a:pt x="2411" y="638"/>
                </a:lnTo>
                <a:lnTo>
                  <a:pt x="2386" y="638"/>
                </a:lnTo>
                <a:lnTo>
                  <a:pt x="2380" y="656"/>
                </a:lnTo>
                <a:lnTo>
                  <a:pt x="2382" y="660"/>
                </a:lnTo>
                <a:lnTo>
                  <a:pt x="2380" y="662"/>
                </a:lnTo>
                <a:lnTo>
                  <a:pt x="2386" y="674"/>
                </a:lnTo>
                <a:lnTo>
                  <a:pt x="2386" y="680"/>
                </a:lnTo>
                <a:lnTo>
                  <a:pt x="2368" y="698"/>
                </a:lnTo>
                <a:lnTo>
                  <a:pt x="2338" y="704"/>
                </a:lnTo>
                <a:lnTo>
                  <a:pt x="2314" y="704"/>
                </a:lnTo>
                <a:lnTo>
                  <a:pt x="2314" y="710"/>
                </a:lnTo>
                <a:lnTo>
                  <a:pt x="2302" y="728"/>
                </a:lnTo>
                <a:lnTo>
                  <a:pt x="2290" y="734"/>
                </a:lnTo>
                <a:lnTo>
                  <a:pt x="2302" y="716"/>
                </a:lnTo>
                <a:lnTo>
                  <a:pt x="2308" y="704"/>
                </a:lnTo>
                <a:lnTo>
                  <a:pt x="2284" y="692"/>
                </a:lnTo>
                <a:lnTo>
                  <a:pt x="2284" y="668"/>
                </a:lnTo>
                <a:lnTo>
                  <a:pt x="2266" y="644"/>
                </a:lnTo>
                <a:lnTo>
                  <a:pt x="2254" y="644"/>
                </a:lnTo>
                <a:lnTo>
                  <a:pt x="2266" y="626"/>
                </a:lnTo>
                <a:lnTo>
                  <a:pt x="2260" y="613"/>
                </a:lnTo>
                <a:lnTo>
                  <a:pt x="2242" y="613"/>
                </a:lnTo>
                <a:lnTo>
                  <a:pt x="2236" y="601"/>
                </a:lnTo>
                <a:lnTo>
                  <a:pt x="2230" y="601"/>
                </a:lnTo>
                <a:lnTo>
                  <a:pt x="2212" y="613"/>
                </a:lnTo>
                <a:lnTo>
                  <a:pt x="2212" y="638"/>
                </a:lnTo>
                <a:lnTo>
                  <a:pt x="2200" y="662"/>
                </a:lnTo>
                <a:lnTo>
                  <a:pt x="2182" y="668"/>
                </a:lnTo>
                <a:lnTo>
                  <a:pt x="2176" y="680"/>
                </a:lnTo>
                <a:lnTo>
                  <a:pt x="2164" y="686"/>
                </a:lnTo>
                <a:lnTo>
                  <a:pt x="2170" y="698"/>
                </a:lnTo>
                <a:lnTo>
                  <a:pt x="2157" y="710"/>
                </a:lnTo>
                <a:lnTo>
                  <a:pt x="2182" y="722"/>
                </a:lnTo>
                <a:lnTo>
                  <a:pt x="2194" y="722"/>
                </a:lnTo>
                <a:lnTo>
                  <a:pt x="2206" y="704"/>
                </a:lnTo>
                <a:lnTo>
                  <a:pt x="2200" y="686"/>
                </a:lnTo>
                <a:lnTo>
                  <a:pt x="2212" y="668"/>
                </a:lnTo>
                <a:lnTo>
                  <a:pt x="2218" y="668"/>
                </a:lnTo>
                <a:lnTo>
                  <a:pt x="2236" y="680"/>
                </a:lnTo>
                <a:lnTo>
                  <a:pt x="2248" y="692"/>
                </a:lnTo>
                <a:lnTo>
                  <a:pt x="2230" y="704"/>
                </a:lnTo>
                <a:lnTo>
                  <a:pt x="2212" y="710"/>
                </a:lnTo>
                <a:lnTo>
                  <a:pt x="2206" y="728"/>
                </a:lnTo>
                <a:lnTo>
                  <a:pt x="2224" y="746"/>
                </a:lnTo>
                <a:lnTo>
                  <a:pt x="2200" y="764"/>
                </a:lnTo>
                <a:lnTo>
                  <a:pt x="2188" y="770"/>
                </a:lnTo>
                <a:lnTo>
                  <a:pt x="2200" y="776"/>
                </a:lnTo>
                <a:lnTo>
                  <a:pt x="2224" y="770"/>
                </a:lnTo>
                <a:lnTo>
                  <a:pt x="2242" y="764"/>
                </a:lnTo>
                <a:lnTo>
                  <a:pt x="2260" y="764"/>
                </a:lnTo>
                <a:lnTo>
                  <a:pt x="2278" y="758"/>
                </a:lnTo>
                <a:lnTo>
                  <a:pt x="2290" y="764"/>
                </a:lnTo>
                <a:lnTo>
                  <a:pt x="2290" y="740"/>
                </a:lnTo>
                <a:lnTo>
                  <a:pt x="2302" y="758"/>
                </a:lnTo>
                <a:lnTo>
                  <a:pt x="2296" y="770"/>
                </a:lnTo>
                <a:lnTo>
                  <a:pt x="2272" y="782"/>
                </a:lnTo>
                <a:lnTo>
                  <a:pt x="2254" y="776"/>
                </a:lnTo>
                <a:lnTo>
                  <a:pt x="2242" y="776"/>
                </a:lnTo>
                <a:lnTo>
                  <a:pt x="2236" y="788"/>
                </a:lnTo>
                <a:lnTo>
                  <a:pt x="2230" y="807"/>
                </a:lnTo>
                <a:lnTo>
                  <a:pt x="2200" y="813"/>
                </a:lnTo>
                <a:lnTo>
                  <a:pt x="2188" y="813"/>
                </a:lnTo>
                <a:lnTo>
                  <a:pt x="2194" y="825"/>
                </a:lnTo>
                <a:lnTo>
                  <a:pt x="2224" y="825"/>
                </a:lnTo>
                <a:lnTo>
                  <a:pt x="2248" y="843"/>
                </a:lnTo>
                <a:lnTo>
                  <a:pt x="2260" y="867"/>
                </a:lnTo>
                <a:lnTo>
                  <a:pt x="2260" y="879"/>
                </a:lnTo>
                <a:lnTo>
                  <a:pt x="2218" y="903"/>
                </a:lnTo>
                <a:lnTo>
                  <a:pt x="2200" y="897"/>
                </a:lnTo>
                <a:lnTo>
                  <a:pt x="2194" y="909"/>
                </a:lnTo>
                <a:lnTo>
                  <a:pt x="2164" y="903"/>
                </a:lnTo>
                <a:lnTo>
                  <a:pt x="2151" y="903"/>
                </a:lnTo>
                <a:lnTo>
                  <a:pt x="2139" y="909"/>
                </a:lnTo>
                <a:lnTo>
                  <a:pt x="2145" y="939"/>
                </a:lnTo>
                <a:lnTo>
                  <a:pt x="2139" y="963"/>
                </a:lnTo>
                <a:lnTo>
                  <a:pt x="2127" y="969"/>
                </a:lnTo>
                <a:lnTo>
                  <a:pt x="2133" y="988"/>
                </a:lnTo>
                <a:lnTo>
                  <a:pt x="2145" y="1006"/>
                </a:lnTo>
                <a:lnTo>
                  <a:pt x="2164" y="1006"/>
                </a:lnTo>
                <a:lnTo>
                  <a:pt x="2170" y="1012"/>
                </a:lnTo>
                <a:lnTo>
                  <a:pt x="2194" y="1018"/>
                </a:lnTo>
                <a:lnTo>
                  <a:pt x="2206" y="1018"/>
                </a:lnTo>
                <a:lnTo>
                  <a:pt x="2224" y="1018"/>
                </a:lnTo>
                <a:lnTo>
                  <a:pt x="2248" y="1012"/>
                </a:lnTo>
                <a:lnTo>
                  <a:pt x="2272" y="988"/>
                </a:lnTo>
                <a:lnTo>
                  <a:pt x="2278" y="963"/>
                </a:lnTo>
                <a:lnTo>
                  <a:pt x="2284" y="963"/>
                </a:lnTo>
                <a:lnTo>
                  <a:pt x="2296" y="969"/>
                </a:lnTo>
                <a:lnTo>
                  <a:pt x="2302" y="969"/>
                </a:lnTo>
                <a:lnTo>
                  <a:pt x="2302" y="951"/>
                </a:lnTo>
                <a:lnTo>
                  <a:pt x="2308" y="939"/>
                </a:lnTo>
                <a:lnTo>
                  <a:pt x="2314" y="933"/>
                </a:lnTo>
                <a:lnTo>
                  <a:pt x="2338" y="921"/>
                </a:lnTo>
                <a:lnTo>
                  <a:pt x="2350" y="909"/>
                </a:lnTo>
                <a:lnTo>
                  <a:pt x="2386" y="909"/>
                </a:lnTo>
                <a:lnTo>
                  <a:pt x="2386" y="897"/>
                </a:lnTo>
                <a:lnTo>
                  <a:pt x="2392" y="885"/>
                </a:lnTo>
                <a:lnTo>
                  <a:pt x="2417" y="903"/>
                </a:lnTo>
                <a:lnTo>
                  <a:pt x="2435" y="921"/>
                </a:lnTo>
                <a:lnTo>
                  <a:pt x="2441" y="933"/>
                </a:lnTo>
                <a:lnTo>
                  <a:pt x="2453" y="939"/>
                </a:lnTo>
                <a:lnTo>
                  <a:pt x="2477" y="951"/>
                </a:lnTo>
                <a:lnTo>
                  <a:pt x="2495" y="957"/>
                </a:lnTo>
                <a:lnTo>
                  <a:pt x="2501" y="963"/>
                </a:lnTo>
                <a:lnTo>
                  <a:pt x="2495" y="988"/>
                </a:lnTo>
                <a:lnTo>
                  <a:pt x="2501" y="988"/>
                </a:lnTo>
                <a:lnTo>
                  <a:pt x="2513" y="981"/>
                </a:lnTo>
                <a:lnTo>
                  <a:pt x="2525" y="969"/>
                </a:lnTo>
                <a:lnTo>
                  <a:pt x="2519" y="963"/>
                </a:lnTo>
                <a:lnTo>
                  <a:pt x="2513" y="951"/>
                </a:lnTo>
                <a:lnTo>
                  <a:pt x="2525" y="951"/>
                </a:lnTo>
                <a:lnTo>
                  <a:pt x="2531" y="957"/>
                </a:lnTo>
                <a:lnTo>
                  <a:pt x="2531" y="963"/>
                </a:lnTo>
                <a:lnTo>
                  <a:pt x="2543" y="957"/>
                </a:lnTo>
                <a:lnTo>
                  <a:pt x="2543" y="951"/>
                </a:lnTo>
                <a:lnTo>
                  <a:pt x="2525" y="939"/>
                </a:lnTo>
                <a:lnTo>
                  <a:pt x="2507" y="927"/>
                </a:lnTo>
                <a:lnTo>
                  <a:pt x="2483" y="921"/>
                </a:lnTo>
                <a:lnTo>
                  <a:pt x="2471" y="915"/>
                </a:lnTo>
                <a:lnTo>
                  <a:pt x="2465" y="903"/>
                </a:lnTo>
                <a:lnTo>
                  <a:pt x="2459" y="885"/>
                </a:lnTo>
                <a:lnTo>
                  <a:pt x="2459" y="879"/>
                </a:lnTo>
                <a:lnTo>
                  <a:pt x="2465" y="873"/>
                </a:lnTo>
                <a:lnTo>
                  <a:pt x="2483" y="879"/>
                </a:lnTo>
                <a:lnTo>
                  <a:pt x="2489" y="897"/>
                </a:lnTo>
                <a:lnTo>
                  <a:pt x="2501" y="903"/>
                </a:lnTo>
                <a:lnTo>
                  <a:pt x="2525" y="921"/>
                </a:lnTo>
                <a:lnTo>
                  <a:pt x="2537" y="927"/>
                </a:lnTo>
                <a:lnTo>
                  <a:pt x="2549" y="939"/>
                </a:lnTo>
                <a:lnTo>
                  <a:pt x="2555" y="957"/>
                </a:lnTo>
                <a:lnTo>
                  <a:pt x="2567" y="975"/>
                </a:lnTo>
                <a:lnTo>
                  <a:pt x="2573" y="975"/>
                </a:lnTo>
                <a:lnTo>
                  <a:pt x="2585" y="981"/>
                </a:lnTo>
                <a:lnTo>
                  <a:pt x="2591" y="981"/>
                </a:lnTo>
                <a:lnTo>
                  <a:pt x="2603" y="988"/>
                </a:lnTo>
                <a:lnTo>
                  <a:pt x="2597" y="994"/>
                </a:lnTo>
                <a:lnTo>
                  <a:pt x="2585" y="994"/>
                </a:lnTo>
                <a:lnTo>
                  <a:pt x="2573" y="1000"/>
                </a:lnTo>
                <a:lnTo>
                  <a:pt x="2579" y="1018"/>
                </a:lnTo>
                <a:lnTo>
                  <a:pt x="2603" y="1018"/>
                </a:lnTo>
                <a:lnTo>
                  <a:pt x="2603" y="1012"/>
                </a:lnTo>
                <a:lnTo>
                  <a:pt x="2615" y="1012"/>
                </a:lnTo>
                <a:lnTo>
                  <a:pt x="2615" y="1000"/>
                </a:lnTo>
                <a:lnTo>
                  <a:pt x="2628" y="994"/>
                </a:lnTo>
                <a:lnTo>
                  <a:pt x="2615" y="994"/>
                </a:lnTo>
                <a:lnTo>
                  <a:pt x="2615" y="988"/>
                </a:lnTo>
                <a:lnTo>
                  <a:pt x="2621" y="975"/>
                </a:lnTo>
                <a:lnTo>
                  <a:pt x="2640" y="975"/>
                </a:lnTo>
                <a:lnTo>
                  <a:pt x="2640" y="994"/>
                </a:lnTo>
                <a:lnTo>
                  <a:pt x="2646" y="1006"/>
                </a:lnTo>
                <a:lnTo>
                  <a:pt x="2664" y="1018"/>
                </a:lnTo>
                <a:lnTo>
                  <a:pt x="2688" y="1024"/>
                </a:lnTo>
                <a:lnTo>
                  <a:pt x="2706" y="1036"/>
                </a:lnTo>
                <a:lnTo>
                  <a:pt x="2724" y="1024"/>
                </a:lnTo>
                <a:lnTo>
                  <a:pt x="2754" y="1030"/>
                </a:lnTo>
                <a:lnTo>
                  <a:pt x="2772" y="1024"/>
                </a:lnTo>
                <a:lnTo>
                  <a:pt x="2778" y="1024"/>
                </a:lnTo>
                <a:lnTo>
                  <a:pt x="2784" y="1030"/>
                </a:lnTo>
                <a:lnTo>
                  <a:pt x="2790" y="1048"/>
                </a:lnTo>
                <a:lnTo>
                  <a:pt x="2772" y="1070"/>
                </a:lnTo>
                <a:lnTo>
                  <a:pt x="2772" y="1082"/>
                </a:lnTo>
                <a:lnTo>
                  <a:pt x="2758" y="1096"/>
                </a:lnTo>
                <a:lnTo>
                  <a:pt x="2754" y="1094"/>
                </a:lnTo>
                <a:lnTo>
                  <a:pt x="2712" y="1094"/>
                </a:lnTo>
                <a:lnTo>
                  <a:pt x="2670" y="1088"/>
                </a:lnTo>
                <a:lnTo>
                  <a:pt x="2646" y="1082"/>
                </a:lnTo>
                <a:lnTo>
                  <a:pt x="2621" y="1070"/>
                </a:lnTo>
                <a:lnTo>
                  <a:pt x="2609" y="1076"/>
                </a:lnTo>
                <a:lnTo>
                  <a:pt x="2601" y="1082"/>
                </a:lnTo>
                <a:lnTo>
                  <a:pt x="2591" y="1082"/>
                </a:lnTo>
                <a:lnTo>
                  <a:pt x="2567" y="1100"/>
                </a:lnTo>
                <a:lnTo>
                  <a:pt x="2565" y="1112"/>
                </a:lnTo>
                <a:lnTo>
                  <a:pt x="2549" y="1100"/>
                </a:lnTo>
                <a:lnTo>
                  <a:pt x="2513" y="1088"/>
                </a:lnTo>
                <a:lnTo>
                  <a:pt x="2513" y="1082"/>
                </a:lnTo>
                <a:lnTo>
                  <a:pt x="2483" y="1076"/>
                </a:lnTo>
                <a:lnTo>
                  <a:pt x="2459" y="1064"/>
                </a:lnTo>
                <a:lnTo>
                  <a:pt x="2453" y="1048"/>
                </a:lnTo>
                <a:lnTo>
                  <a:pt x="2459" y="1048"/>
                </a:lnTo>
                <a:lnTo>
                  <a:pt x="2453" y="1024"/>
                </a:lnTo>
                <a:lnTo>
                  <a:pt x="2447" y="1012"/>
                </a:lnTo>
                <a:lnTo>
                  <a:pt x="2417" y="1006"/>
                </a:lnTo>
                <a:lnTo>
                  <a:pt x="2338" y="1012"/>
                </a:lnTo>
                <a:lnTo>
                  <a:pt x="2314" y="1012"/>
                </a:lnTo>
                <a:lnTo>
                  <a:pt x="2278" y="1030"/>
                </a:lnTo>
                <a:lnTo>
                  <a:pt x="2254" y="1036"/>
                </a:lnTo>
                <a:lnTo>
                  <a:pt x="2224" y="1030"/>
                </a:lnTo>
                <a:lnTo>
                  <a:pt x="2206" y="1018"/>
                </a:lnTo>
                <a:lnTo>
                  <a:pt x="2200" y="1024"/>
                </a:lnTo>
                <a:lnTo>
                  <a:pt x="2196" y="1032"/>
                </a:lnTo>
                <a:lnTo>
                  <a:pt x="2188" y="1030"/>
                </a:lnTo>
                <a:lnTo>
                  <a:pt x="2182" y="1036"/>
                </a:lnTo>
                <a:lnTo>
                  <a:pt x="2170" y="1054"/>
                </a:lnTo>
                <a:lnTo>
                  <a:pt x="2151" y="1070"/>
                </a:lnTo>
                <a:lnTo>
                  <a:pt x="2133" y="1088"/>
                </a:lnTo>
                <a:lnTo>
                  <a:pt x="2121" y="1130"/>
                </a:lnTo>
                <a:lnTo>
                  <a:pt x="2115" y="1148"/>
                </a:lnTo>
                <a:lnTo>
                  <a:pt x="2075" y="1185"/>
                </a:lnTo>
                <a:lnTo>
                  <a:pt x="2069" y="1191"/>
                </a:lnTo>
                <a:lnTo>
                  <a:pt x="2063" y="1215"/>
                </a:lnTo>
                <a:lnTo>
                  <a:pt x="2039" y="1251"/>
                </a:lnTo>
                <a:lnTo>
                  <a:pt x="2039" y="1275"/>
                </a:lnTo>
                <a:lnTo>
                  <a:pt x="2033" y="1305"/>
                </a:lnTo>
                <a:lnTo>
                  <a:pt x="2033" y="1414"/>
                </a:lnTo>
                <a:lnTo>
                  <a:pt x="2039" y="1432"/>
                </a:lnTo>
                <a:lnTo>
                  <a:pt x="2045" y="1438"/>
                </a:lnTo>
                <a:lnTo>
                  <a:pt x="2063" y="1462"/>
                </a:lnTo>
                <a:lnTo>
                  <a:pt x="2069" y="1480"/>
                </a:lnTo>
                <a:lnTo>
                  <a:pt x="2081" y="1498"/>
                </a:lnTo>
                <a:lnTo>
                  <a:pt x="2103" y="1516"/>
                </a:lnTo>
                <a:lnTo>
                  <a:pt x="2133" y="1541"/>
                </a:lnTo>
                <a:lnTo>
                  <a:pt x="2164" y="1553"/>
                </a:lnTo>
                <a:lnTo>
                  <a:pt x="2176" y="1553"/>
                </a:lnTo>
                <a:lnTo>
                  <a:pt x="2194" y="1541"/>
                </a:lnTo>
                <a:lnTo>
                  <a:pt x="2236" y="1541"/>
                </a:lnTo>
                <a:lnTo>
                  <a:pt x="2246" y="1535"/>
                </a:lnTo>
                <a:lnTo>
                  <a:pt x="2254" y="1535"/>
                </a:lnTo>
                <a:lnTo>
                  <a:pt x="2272" y="1522"/>
                </a:lnTo>
                <a:lnTo>
                  <a:pt x="2278" y="1516"/>
                </a:lnTo>
                <a:lnTo>
                  <a:pt x="2284" y="1510"/>
                </a:lnTo>
                <a:lnTo>
                  <a:pt x="2302" y="1529"/>
                </a:lnTo>
                <a:lnTo>
                  <a:pt x="2344" y="1529"/>
                </a:lnTo>
                <a:lnTo>
                  <a:pt x="2368" y="1547"/>
                </a:lnTo>
                <a:lnTo>
                  <a:pt x="2380" y="1547"/>
                </a:lnTo>
                <a:lnTo>
                  <a:pt x="2405" y="1559"/>
                </a:lnTo>
                <a:lnTo>
                  <a:pt x="2405" y="1577"/>
                </a:lnTo>
                <a:lnTo>
                  <a:pt x="2399" y="1595"/>
                </a:lnTo>
                <a:lnTo>
                  <a:pt x="2392" y="1631"/>
                </a:lnTo>
                <a:lnTo>
                  <a:pt x="2405" y="1653"/>
                </a:lnTo>
                <a:lnTo>
                  <a:pt x="2417" y="1665"/>
                </a:lnTo>
                <a:lnTo>
                  <a:pt x="2435" y="1683"/>
                </a:lnTo>
                <a:lnTo>
                  <a:pt x="2435" y="1720"/>
                </a:lnTo>
                <a:lnTo>
                  <a:pt x="2453" y="1780"/>
                </a:lnTo>
                <a:lnTo>
                  <a:pt x="2459" y="1798"/>
                </a:lnTo>
                <a:lnTo>
                  <a:pt x="2453" y="1822"/>
                </a:lnTo>
                <a:lnTo>
                  <a:pt x="2441" y="1846"/>
                </a:lnTo>
                <a:lnTo>
                  <a:pt x="2435" y="1907"/>
                </a:lnTo>
                <a:lnTo>
                  <a:pt x="2447" y="1925"/>
                </a:lnTo>
                <a:lnTo>
                  <a:pt x="2465" y="1949"/>
                </a:lnTo>
                <a:lnTo>
                  <a:pt x="2465" y="2003"/>
                </a:lnTo>
                <a:lnTo>
                  <a:pt x="2471" y="2003"/>
                </a:lnTo>
                <a:lnTo>
                  <a:pt x="2483" y="2027"/>
                </a:lnTo>
                <a:lnTo>
                  <a:pt x="2489" y="2045"/>
                </a:lnTo>
                <a:lnTo>
                  <a:pt x="2501" y="2069"/>
                </a:lnTo>
                <a:lnTo>
                  <a:pt x="2513" y="2094"/>
                </a:lnTo>
                <a:lnTo>
                  <a:pt x="2525" y="2130"/>
                </a:lnTo>
                <a:lnTo>
                  <a:pt x="2531" y="2148"/>
                </a:lnTo>
                <a:lnTo>
                  <a:pt x="2555" y="2166"/>
                </a:lnTo>
                <a:lnTo>
                  <a:pt x="2571" y="2158"/>
                </a:lnTo>
                <a:lnTo>
                  <a:pt x="2573" y="2160"/>
                </a:lnTo>
                <a:lnTo>
                  <a:pt x="2585" y="2152"/>
                </a:lnTo>
                <a:lnTo>
                  <a:pt x="2621" y="2142"/>
                </a:lnTo>
                <a:lnTo>
                  <a:pt x="2640" y="2136"/>
                </a:lnTo>
                <a:lnTo>
                  <a:pt x="2658" y="2130"/>
                </a:lnTo>
                <a:lnTo>
                  <a:pt x="2700" y="2112"/>
                </a:lnTo>
                <a:lnTo>
                  <a:pt x="2724" y="2094"/>
                </a:lnTo>
                <a:lnTo>
                  <a:pt x="2742" y="2069"/>
                </a:lnTo>
                <a:lnTo>
                  <a:pt x="2748" y="2051"/>
                </a:lnTo>
                <a:lnTo>
                  <a:pt x="2754" y="2033"/>
                </a:lnTo>
                <a:lnTo>
                  <a:pt x="2760" y="2003"/>
                </a:lnTo>
                <a:lnTo>
                  <a:pt x="2772" y="1991"/>
                </a:lnTo>
                <a:lnTo>
                  <a:pt x="2802" y="1973"/>
                </a:lnTo>
                <a:lnTo>
                  <a:pt x="2802" y="1925"/>
                </a:lnTo>
                <a:lnTo>
                  <a:pt x="2814" y="1901"/>
                </a:lnTo>
                <a:lnTo>
                  <a:pt x="2832" y="1876"/>
                </a:lnTo>
                <a:lnTo>
                  <a:pt x="2875" y="1840"/>
                </a:lnTo>
                <a:lnTo>
                  <a:pt x="2881" y="1822"/>
                </a:lnTo>
                <a:lnTo>
                  <a:pt x="2881" y="1786"/>
                </a:lnTo>
                <a:lnTo>
                  <a:pt x="2887" y="1744"/>
                </a:lnTo>
                <a:lnTo>
                  <a:pt x="2881" y="1720"/>
                </a:lnTo>
                <a:lnTo>
                  <a:pt x="2881" y="1671"/>
                </a:lnTo>
                <a:lnTo>
                  <a:pt x="2887" y="1653"/>
                </a:lnTo>
                <a:lnTo>
                  <a:pt x="2899" y="1635"/>
                </a:lnTo>
                <a:lnTo>
                  <a:pt x="2911" y="1613"/>
                </a:lnTo>
                <a:lnTo>
                  <a:pt x="2947" y="1583"/>
                </a:lnTo>
                <a:lnTo>
                  <a:pt x="2971" y="1559"/>
                </a:lnTo>
                <a:lnTo>
                  <a:pt x="2983" y="1541"/>
                </a:lnTo>
                <a:lnTo>
                  <a:pt x="3007" y="1510"/>
                </a:lnTo>
                <a:lnTo>
                  <a:pt x="3025" y="1486"/>
                </a:lnTo>
                <a:lnTo>
                  <a:pt x="3037" y="1456"/>
                </a:lnTo>
                <a:lnTo>
                  <a:pt x="3049" y="1438"/>
                </a:lnTo>
                <a:lnTo>
                  <a:pt x="3049" y="1426"/>
                </a:lnTo>
                <a:lnTo>
                  <a:pt x="3043" y="1414"/>
                </a:lnTo>
                <a:lnTo>
                  <a:pt x="3025" y="1408"/>
                </a:lnTo>
                <a:lnTo>
                  <a:pt x="3009" y="1416"/>
                </a:lnTo>
                <a:lnTo>
                  <a:pt x="3007" y="1414"/>
                </a:lnTo>
                <a:lnTo>
                  <a:pt x="2999" y="1420"/>
                </a:lnTo>
                <a:lnTo>
                  <a:pt x="2941" y="1420"/>
                </a:lnTo>
                <a:lnTo>
                  <a:pt x="2941" y="1408"/>
                </a:lnTo>
                <a:lnTo>
                  <a:pt x="2965" y="1396"/>
                </a:lnTo>
                <a:lnTo>
                  <a:pt x="2983" y="1390"/>
                </a:lnTo>
                <a:lnTo>
                  <a:pt x="3007" y="1378"/>
                </a:lnTo>
                <a:lnTo>
                  <a:pt x="3031" y="1366"/>
                </a:lnTo>
                <a:lnTo>
                  <a:pt x="3049" y="1360"/>
                </a:lnTo>
                <a:lnTo>
                  <a:pt x="3073" y="1341"/>
                </a:lnTo>
                <a:lnTo>
                  <a:pt x="3098" y="1329"/>
                </a:lnTo>
                <a:lnTo>
                  <a:pt x="3126" y="1305"/>
                </a:lnTo>
                <a:lnTo>
                  <a:pt x="3132" y="1287"/>
                </a:lnTo>
                <a:lnTo>
                  <a:pt x="3144" y="1263"/>
                </a:lnTo>
                <a:lnTo>
                  <a:pt x="3144" y="1257"/>
                </a:lnTo>
                <a:lnTo>
                  <a:pt x="3140" y="1251"/>
                </a:lnTo>
                <a:lnTo>
                  <a:pt x="3132" y="1233"/>
                </a:lnTo>
                <a:lnTo>
                  <a:pt x="3114" y="1215"/>
                </a:lnTo>
                <a:lnTo>
                  <a:pt x="3086" y="1191"/>
                </a:lnTo>
                <a:lnTo>
                  <a:pt x="3073" y="1191"/>
                </a:lnTo>
                <a:lnTo>
                  <a:pt x="3055" y="1197"/>
                </a:lnTo>
                <a:lnTo>
                  <a:pt x="3055" y="1191"/>
                </a:lnTo>
                <a:lnTo>
                  <a:pt x="3061" y="1185"/>
                </a:lnTo>
                <a:lnTo>
                  <a:pt x="3086" y="1185"/>
                </a:lnTo>
                <a:lnTo>
                  <a:pt x="3100" y="1189"/>
                </a:lnTo>
                <a:lnTo>
                  <a:pt x="3104" y="1191"/>
                </a:lnTo>
                <a:lnTo>
                  <a:pt x="3144" y="1227"/>
                </a:lnTo>
                <a:lnTo>
                  <a:pt x="3156" y="1221"/>
                </a:lnTo>
                <a:lnTo>
                  <a:pt x="3192" y="1215"/>
                </a:lnTo>
                <a:lnTo>
                  <a:pt x="3230" y="1215"/>
                </a:lnTo>
                <a:lnTo>
                  <a:pt x="3234" y="1221"/>
                </a:lnTo>
                <a:lnTo>
                  <a:pt x="3264" y="1233"/>
                </a:lnTo>
                <a:lnTo>
                  <a:pt x="3290" y="1253"/>
                </a:lnTo>
                <a:lnTo>
                  <a:pt x="3282" y="1257"/>
                </a:lnTo>
                <a:lnTo>
                  <a:pt x="3282" y="1269"/>
                </a:lnTo>
                <a:lnTo>
                  <a:pt x="3306" y="1275"/>
                </a:lnTo>
                <a:lnTo>
                  <a:pt x="3327" y="1289"/>
                </a:lnTo>
                <a:lnTo>
                  <a:pt x="3331" y="1305"/>
                </a:lnTo>
                <a:lnTo>
                  <a:pt x="3345" y="1335"/>
                </a:lnTo>
                <a:lnTo>
                  <a:pt x="3349" y="1354"/>
                </a:lnTo>
                <a:lnTo>
                  <a:pt x="3349" y="1378"/>
                </a:lnTo>
                <a:lnTo>
                  <a:pt x="3361" y="1396"/>
                </a:lnTo>
                <a:lnTo>
                  <a:pt x="3385" y="1426"/>
                </a:lnTo>
                <a:lnTo>
                  <a:pt x="3385" y="1450"/>
                </a:lnTo>
                <a:lnTo>
                  <a:pt x="3393" y="1462"/>
                </a:lnTo>
                <a:lnTo>
                  <a:pt x="3397" y="1474"/>
                </a:lnTo>
                <a:lnTo>
                  <a:pt x="3403" y="1480"/>
                </a:lnTo>
                <a:lnTo>
                  <a:pt x="3433" y="1480"/>
                </a:lnTo>
                <a:lnTo>
                  <a:pt x="3439" y="1468"/>
                </a:lnTo>
                <a:lnTo>
                  <a:pt x="3451" y="1444"/>
                </a:lnTo>
                <a:lnTo>
                  <a:pt x="3451" y="1432"/>
                </a:lnTo>
                <a:lnTo>
                  <a:pt x="3457" y="1414"/>
                </a:lnTo>
                <a:lnTo>
                  <a:pt x="3457" y="1390"/>
                </a:lnTo>
                <a:lnTo>
                  <a:pt x="3475" y="1360"/>
                </a:lnTo>
                <a:lnTo>
                  <a:pt x="3493" y="1335"/>
                </a:lnTo>
                <a:lnTo>
                  <a:pt x="3517" y="1317"/>
                </a:lnTo>
                <a:lnTo>
                  <a:pt x="3529" y="1311"/>
                </a:lnTo>
                <a:lnTo>
                  <a:pt x="3541" y="1287"/>
                </a:lnTo>
                <a:lnTo>
                  <a:pt x="3554" y="1287"/>
                </a:lnTo>
                <a:lnTo>
                  <a:pt x="3602" y="1263"/>
                </a:lnTo>
                <a:lnTo>
                  <a:pt x="3608" y="1269"/>
                </a:lnTo>
                <a:lnTo>
                  <a:pt x="3620" y="1287"/>
                </a:lnTo>
                <a:lnTo>
                  <a:pt x="3642" y="1321"/>
                </a:lnTo>
                <a:lnTo>
                  <a:pt x="3638" y="1335"/>
                </a:lnTo>
                <a:lnTo>
                  <a:pt x="3644" y="1348"/>
                </a:lnTo>
                <a:lnTo>
                  <a:pt x="3648" y="1348"/>
                </a:lnTo>
                <a:lnTo>
                  <a:pt x="3650" y="1354"/>
                </a:lnTo>
                <a:lnTo>
                  <a:pt x="3668" y="1360"/>
                </a:lnTo>
                <a:lnTo>
                  <a:pt x="3686" y="1354"/>
                </a:lnTo>
                <a:lnTo>
                  <a:pt x="3692" y="1354"/>
                </a:lnTo>
                <a:lnTo>
                  <a:pt x="3698" y="1366"/>
                </a:lnTo>
                <a:lnTo>
                  <a:pt x="3704" y="1396"/>
                </a:lnTo>
                <a:lnTo>
                  <a:pt x="3716" y="1414"/>
                </a:lnTo>
                <a:lnTo>
                  <a:pt x="3716" y="1456"/>
                </a:lnTo>
                <a:lnTo>
                  <a:pt x="3722" y="1480"/>
                </a:lnTo>
                <a:lnTo>
                  <a:pt x="3722" y="1486"/>
                </a:lnTo>
                <a:lnTo>
                  <a:pt x="3728" y="1504"/>
                </a:lnTo>
                <a:lnTo>
                  <a:pt x="3752" y="1529"/>
                </a:lnTo>
                <a:lnTo>
                  <a:pt x="3760" y="1537"/>
                </a:lnTo>
                <a:lnTo>
                  <a:pt x="3764" y="1541"/>
                </a:lnTo>
                <a:lnTo>
                  <a:pt x="3764" y="1565"/>
                </a:lnTo>
                <a:lnTo>
                  <a:pt x="3758" y="1565"/>
                </a:lnTo>
                <a:lnTo>
                  <a:pt x="3734" y="1541"/>
                </a:lnTo>
                <a:lnTo>
                  <a:pt x="3728" y="1516"/>
                </a:lnTo>
                <a:lnTo>
                  <a:pt x="3722" y="1510"/>
                </a:lnTo>
                <a:lnTo>
                  <a:pt x="3716" y="1504"/>
                </a:lnTo>
                <a:lnTo>
                  <a:pt x="3704" y="1516"/>
                </a:lnTo>
                <a:lnTo>
                  <a:pt x="3692" y="1510"/>
                </a:lnTo>
                <a:lnTo>
                  <a:pt x="3674" y="1510"/>
                </a:lnTo>
                <a:lnTo>
                  <a:pt x="3668" y="1516"/>
                </a:lnTo>
                <a:lnTo>
                  <a:pt x="3676" y="1526"/>
                </a:lnTo>
                <a:lnTo>
                  <a:pt x="3686" y="1553"/>
                </a:lnTo>
                <a:lnTo>
                  <a:pt x="3704" y="1571"/>
                </a:lnTo>
                <a:lnTo>
                  <a:pt x="3704" y="1601"/>
                </a:lnTo>
                <a:lnTo>
                  <a:pt x="3716" y="1607"/>
                </a:lnTo>
                <a:lnTo>
                  <a:pt x="3722" y="1589"/>
                </a:lnTo>
                <a:lnTo>
                  <a:pt x="3734" y="1589"/>
                </a:lnTo>
                <a:lnTo>
                  <a:pt x="3758" y="1619"/>
                </a:lnTo>
                <a:lnTo>
                  <a:pt x="3758" y="1647"/>
                </a:lnTo>
                <a:lnTo>
                  <a:pt x="3764" y="1653"/>
                </a:lnTo>
                <a:lnTo>
                  <a:pt x="3777" y="1659"/>
                </a:lnTo>
                <a:lnTo>
                  <a:pt x="3795" y="1677"/>
                </a:lnTo>
                <a:lnTo>
                  <a:pt x="3807" y="1695"/>
                </a:lnTo>
                <a:lnTo>
                  <a:pt x="3813" y="1701"/>
                </a:lnTo>
                <a:lnTo>
                  <a:pt x="3821" y="1697"/>
                </a:lnTo>
                <a:lnTo>
                  <a:pt x="3819" y="1701"/>
                </a:lnTo>
                <a:lnTo>
                  <a:pt x="3825" y="1701"/>
                </a:lnTo>
                <a:lnTo>
                  <a:pt x="3849" y="1707"/>
                </a:lnTo>
                <a:lnTo>
                  <a:pt x="3873" y="1720"/>
                </a:lnTo>
                <a:lnTo>
                  <a:pt x="3897" y="1720"/>
                </a:lnTo>
                <a:lnTo>
                  <a:pt x="3921" y="1732"/>
                </a:lnTo>
                <a:lnTo>
                  <a:pt x="3981" y="1732"/>
                </a:lnTo>
                <a:lnTo>
                  <a:pt x="3999" y="1738"/>
                </a:lnTo>
                <a:lnTo>
                  <a:pt x="4024" y="1732"/>
                </a:lnTo>
                <a:lnTo>
                  <a:pt x="4030" y="1732"/>
                </a:lnTo>
                <a:lnTo>
                  <a:pt x="4078" y="1732"/>
                </a:lnTo>
                <a:lnTo>
                  <a:pt x="4084" y="1726"/>
                </a:lnTo>
                <a:lnTo>
                  <a:pt x="4084" y="1714"/>
                </a:lnTo>
                <a:lnTo>
                  <a:pt x="4072" y="1720"/>
                </a:lnTo>
                <a:lnTo>
                  <a:pt x="4054" y="1714"/>
                </a:lnTo>
                <a:lnTo>
                  <a:pt x="4042" y="1726"/>
                </a:lnTo>
                <a:lnTo>
                  <a:pt x="4036" y="1720"/>
                </a:lnTo>
                <a:lnTo>
                  <a:pt x="4036" y="1714"/>
                </a:lnTo>
                <a:lnTo>
                  <a:pt x="4030" y="1720"/>
                </a:lnTo>
                <a:lnTo>
                  <a:pt x="4006" y="1726"/>
                </a:lnTo>
                <a:lnTo>
                  <a:pt x="3969" y="1720"/>
                </a:lnTo>
                <a:lnTo>
                  <a:pt x="3957" y="1707"/>
                </a:lnTo>
                <a:lnTo>
                  <a:pt x="3927" y="1701"/>
                </a:lnTo>
                <a:lnTo>
                  <a:pt x="3891" y="1689"/>
                </a:lnTo>
                <a:lnTo>
                  <a:pt x="3867" y="1689"/>
                </a:lnTo>
                <a:lnTo>
                  <a:pt x="3861" y="1671"/>
                </a:lnTo>
                <a:lnTo>
                  <a:pt x="3855" y="1665"/>
                </a:lnTo>
                <a:lnTo>
                  <a:pt x="3849" y="1665"/>
                </a:lnTo>
                <a:lnTo>
                  <a:pt x="3837" y="1677"/>
                </a:lnTo>
                <a:lnTo>
                  <a:pt x="3833" y="1681"/>
                </a:lnTo>
                <a:lnTo>
                  <a:pt x="3837" y="1671"/>
                </a:lnTo>
                <a:lnTo>
                  <a:pt x="3835" y="1669"/>
                </a:lnTo>
                <a:lnTo>
                  <a:pt x="3837" y="1665"/>
                </a:lnTo>
                <a:lnTo>
                  <a:pt x="3831" y="1635"/>
                </a:lnTo>
                <a:lnTo>
                  <a:pt x="3823" y="1633"/>
                </a:lnTo>
                <a:lnTo>
                  <a:pt x="3819" y="1619"/>
                </a:lnTo>
                <a:lnTo>
                  <a:pt x="3813" y="1613"/>
                </a:lnTo>
                <a:lnTo>
                  <a:pt x="3813" y="1613"/>
                </a:lnTo>
                <a:lnTo>
                  <a:pt x="3789" y="1589"/>
                </a:lnTo>
                <a:lnTo>
                  <a:pt x="3807" y="1589"/>
                </a:lnTo>
                <a:lnTo>
                  <a:pt x="3819" y="1583"/>
                </a:lnTo>
                <a:lnTo>
                  <a:pt x="3819" y="1565"/>
                </a:lnTo>
                <a:lnTo>
                  <a:pt x="3815" y="1561"/>
                </a:lnTo>
                <a:lnTo>
                  <a:pt x="3813" y="1553"/>
                </a:lnTo>
                <a:lnTo>
                  <a:pt x="3801" y="1535"/>
                </a:lnTo>
                <a:lnTo>
                  <a:pt x="3797" y="1526"/>
                </a:lnTo>
                <a:lnTo>
                  <a:pt x="3795" y="1516"/>
                </a:lnTo>
                <a:lnTo>
                  <a:pt x="3777" y="1498"/>
                </a:lnTo>
                <a:lnTo>
                  <a:pt x="3770" y="1492"/>
                </a:lnTo>
                <a:lnTo>
                  <a:pt x="3752" y="1474"/>
                </a:lnTo>
                <a:lnTo>
                  <a:pt x="3740" y="1450"/>
                </a:lnTo>
                <a:lnTo>
                  <a:pt x="3740" y="1444"/>
                </a:lnTo>
                <a:lnTo>
                  <a:pt x="3746" y="1438"/>
                </a:lnTo>
                <a:lnTo>
                  <a:pt x="3746" y="1408"/>
                </a:lnTo>
                <a:lnTo>
                  <a:pt x="3752" y="1402"/>
                </a:lnTo>
                <a:lnTo>
                  <a:pt x="3777" y="1426"/>
                </a:lnTo>
                <a:lnTo>
                  <a:pt x="3789" y="1444"/>
                </a:lnTo>
                <a:lnTo>
                  <a:pt x="3807" y="1444"/>
                </a:lnTo>
                <a:lnTo>
                  <a:pt x="3819" y="1468"/>
                </a:lnTo>
                <a:lnTo>
                  <a:pt x="3825" y="1474"/>
                </a:lnTo>
                <a:lnTo>
                  <a:pt x="3837" y="1468"/>
                </a:lnTo>
                <a:lnTo>
                  <a:pt x="3855" y="1450"/>
                </a:lnTo>
                <a:lnTo>
                  <a:pt x="3873" y="1432"/>
                </a:lnTo>
                <a:lnTo>
                  <a:pt x="3879" y="1414"/>
                </a:lnTo>
                <a:lnTo>
                  <a:pt x="3879" y="1354"/>
                </a:lnTo>
                <a:lnTo>
                  <a:pt x="3873" y="1350"/>
                </a:lnTo>
                <a:lnTo>
                  <a:pt x="3873" y="1348"/>
                </a:lnTo>
                <a:lnTo>
                  <a:pt x="3855" y="1329"/>
                </a:lnTo>
                <a:lnTo>
                  <a:pt x="3831" y="1305"/>
                </a:lnTo>
                <a:lnTo>
                  <a:pt x="3843" y="1287"/>
                </a:lnTo>
                <a:lnTo>
                  <a:pt x="3849" y="1281"/>
                </a:lnTo>
                <a:lnTo>
                  <a:pt x="3849" y="1287"/>
                </a:lnTo>
                <a:lnTo>
                  <a:pt x="3855" y="1305"/>
                </a:lnTo>
                <a:lnTo>
                  <a:pt x="3855" y="1323"/>
                </a:lnTo>
                <a:lnTo>
                  <a:pt x="3885" y="1323"/>
                </a:lnTo>
                <a:lnTo>
                  <a:pt x="3891" y="1311"/>
                </a:lnTo>
                <a:lnTo>
                  <a:pt x="3889" y="1307"/>
                </a:lnTo>
                <a:lnTo>
                  <a:pt x="3891" y="1305"/>
                </a:lnTo>
                <a:lnTo>
                  <a:pt x="3885" y="1281"/>
                </a:lnTo>
                <a:lnTo>
                  <a:pt x="3921" y="1281"/>
                </a:lnTo>
                <a:lnTo>
                  <a:pt x="3945" y="1275"/>
                </a:lnTo>
                <a:lnTo>
                  <a:pt x="3963" y="1263"/>
                </a:lnTo>
                <a:lnTo>
                  <a:pt x="3981" y="1239"/>
                </a:lnTo>
                <a:lnTo>
                  <a:pt x="3999" y="1221"/>
                </a:lnTo>
                <a:lnTo>
                  <a:pt x="4012" y="1191"/>
                </a:lnTo>
                <a:lnTo>
                  <a:pt x="4036" y="1160"/>
                </a:lnTo>
                <a:lnTo>
                  <a:pt x="4030" y="1118"/>
                </a:lnTo>
                <a:lnTo>
                  <a:pt x="4042" y="1106"/>
                </a:lnTo>
                <a:lnTo>
                  <a:pt x="4036" y="1088"/>
                </a:lnTo>
                <a:lnTo>
                  <a:pt x="4018" y="1070"/>
                </a:lnTo>
                <a:lnTo>
                  <a:pt x="4018" y="1070"/>
                </a:lnTo>
                <a:lnTo>
                  <a:pt x="4012" y="1064"/>
                </a:lnTo>
                <a:lnTo>
                  <a:pt x="3999" y="1054"/>
                </a:lnTo>
                <a:lnTo>
                  <a:pt x="3999" y="1024"/>
                </a:lnTo>
                <a:lnTo>
                  <a:pt x="4024" y="1018"/>
                </a:lnTo>
                <a:lnTo>
                  <a:pt x="4030" y="1012"/>
                </a:lnTo>
                <a:lnTo>
                  <a:pt x="4030" y="1000"/>
                </a:lnTo>
                <a:lnTo>
                  <a:pt x="4024" y="994"/>
                </a:lnTo>
                <a:lnTo>
                  <a:pt x="3957" y="994"/>
                </a:lnTo>
                <a:lnTo>
                  <a:pt x="3951" y="988"/>
                </a:lnTo>
                <a:lnTo>
                  <a:pt x="3947" y="983"/>
                </a:lnTo>
                <a:lnTo>
                  <a:pt x="3969" y="963"/>
                </a:lnTo>
                <a:lnTo>
                  <a:pt x="3981" y="957"/>
                </a:lnTo>
                <a:lnTo>
                  <a:pt x="3987" y="969"/>
                </a:lnTo>
                <a:lnTo>
                  <a:pt x="3993" y="975"/>
                </a:lnTo>
                <a:lnTo>
                  <a:pt x="4012" y="981"/>
                </a:lnTo>
                <a:lnTo>
                  <a:pt x="4036" y="957"/>
                </a:lnTo>
                <a:lnTo>
                  <a:pt x="4042" y="963"/>
                </a:lnTo>
                <a:lnTo>
                  <a:pt x="4042" y="981"/>
                </a:lnTo>
                <a:lnTo>
                  <a:pt x="4048" y="988"/>
                </a:lnTo>
                <a:lnTo>
                  <a:pt x="4066" y="994"/>
                </a:lnTo>
                <a:lnTo>
                  <a:pt x="4078" y="1012"/>
                </a:lnTo>
                <a:lnTo>
                  <a:pt x="4078" y="1030"/>
                </a:lnTo>
                <a:lnTo>
                  <a:pt x="4084" y="1042"/>
                </a:lnTo>
                <a:lnTo>
                  <a:pt x="4086" y="1042"/>
                </a:lnTo>
                <a:lnTo>
                  <a:pt x="4090" y="1048"/>
                </a:lnTo>
                <a:lnTo>
                  <a:pt x="4120" y="1048"/>
                </a:lnTo>
                <a:lnTo>
                  <a:pt x="4126" y="1036"/>
                </a:lnTo>
                <a:lnTo>
                  <a:pt x="4120" y="1012"/>
                </a:lnTo>
                <a:lnTo>
                  <a:pt x="4114" y="975"/>
                </a:lnTo>
                <a:lnTo>
                  <a:pt x="4108" y="957"/>
                </a:lnTo>
                <a:lnTo>
                  <a:pt x="4120" y="927"/>
                </a:lnTo>
                <a:lnTo>
                  <a:pt x="4132" y="909"/>
                </a:lnTo>
                <a:lnTo>
                  <a:pt x="4148" y="909"/>
                </a:lnTo>
                <a:lnTo>
                  <a:pt x="4160" y="903"/>
                </a:lnTo>
                <a:lnTo>
                  <a:pt x="4190" y="873"/>
                </a:lnTo>
                <a:lnTo>
                  <a:pt x="4196" y="855"/>
                </a:lnTo>
                <a:lnTo>
                  <a:pt x="4214" y="831"/>
                </a:lnTo>
                <a:lnTo>
                  <a:pt x="4220" y="813"/>
                </a:lnTo>
                <a:lnTo>
                  <a:pt x="4220" y="794"/>
                </a:lnTo>
                <a:lnTo>
                  <a:pt x="4214" y="758"/>
                </a:lnTo>
                <a:lnTo>
                  <a:pt x="4214" y="716"/>
                </a:lnTo>
                <a:lnTo>
                  <a:pt x="4220" y="716"/>
                </a:lnTo>
                <a:lnTo>
                  <a:pt x="4220" y="722"/>
                </a:lnTo>
                <a:lnTo>
                  <a:pt x="4226" y="746"/>
                </a:lnTo>
                <a:lnTo>
                  <a:pt x="4226" y="752"/>
                </a:lnTo>
                <a:lnTo>
                  <a:pt x="4239" y="770"/>
                </a:lnTo>
                <a:lnTo>
                  <a:pt x="4251" y="831"/>
                </a:lnTo>
                <a:lnTo>
                  <a:pt x="4245" y="837"/>
                </a:lnTo>
                <a:lnTo>
                  <a:pt x="4247" y="839"/>
                </a:lnTo>
                <a:lnTo>
                  <a:pt x="4245" y="843"/>
                </a:lnTo>
                <a:lnTo>
                  <a:pt x="4263" y="843"/>
                </a:lnTo>
                <a:lnTo>
                  <a:pt x="4275" y="837"/>
                </a:lnTo>
                <a:lnTo>
                  <a:pt x="4269" y="831"/>
                </a:lnTo>
                <a:lnTo>
                  <a:pt x="4269" y="825"/>
                </a:lnTo>
                <a:lnTo>
                  <a:pt x="4263" y="788"/>
                </a:lnTo>
                <a:lnTo>
                  <a:pt x="4275" y="800"/>
                </a:lnTo>
                <a:lnTo>
                  <a:pt x="4293" y="800"/>
                </a:lnTo>
                <a:lnTo>
                  <a:pt x="4293" y="794"/>
                </a:lnTo>
                <a:lnTo>
                  <a:pt x="4263" y="770"/>
                </a:lnTo>
                <a:lnTo>
                  <a:pt x="4251" y="752"/>
                </a:lnTo>
                <a:lnTo>
                  <a:pt x="4245" y="728"/>
                </a:lnTo>
                <a:lnTo>
                  <a:pt x="4245" y="710"/>
                </a:lnTo>
                <a:lnTo>
                  <a:pt x="4287" y="710"/>
                </a:lnTo>
                <a:lnTo>
                  <a:pt x="4287" y="704"/>
                </a:lnTo>
                <a:lnTo>
                  <a:pt x="4275" y="692"/>
                </a:lnTo>
                <a:lnTo>
                  <a:pt x="4251" y="692"/>
                </a:lnTo>
                <a:lnTo>
                  <a:pt x="4220" y="680"/>
                </a:lnTo>
                <a:lnTo>
                  <a:pt x="4214" y="698"/>
                </a:lnTo>
                <a:lnTo>
                  <a:pt x="4208" y="698"/>
                </a:lnTo>
                <a:lnTo>
                  <a:pt x="4184" y="680"/>
                </a:lnTo>
                <a:lnTo>
                  <a:pt x="4172" y="692"/>
                </a:lnTo>
                <a:lnTo>
                  <a:pt x="4166" y="698"/>
                </a:lnTo>
                <a:lnTo>
                  <a:pt x="4136" y="680"/>
                </a:lnTo>
                <a:lnTo>
                  <a:pt x="4132" y="680"/>
                </a:lnTo>
                <a:lnTo>
                  <a:pt x="4142" y="668"/>
                </a:lnTo>
                <a:lnTo>
                  <a:pt x="4154" y="650"/>
                </a:lnTo>
                <a:lnTo>
                  <a:pt x="4172" y="626"/>
                </a:lnTo>
                <a:lnTo>
                  <a:pt x="4184" y="607"/>
                </a:lnTo>
                <a:lnTo>
                  <a:pt x="4196" y="595"/>
                </a:lnTo>
                <a:lnTo>
                  <a:pt x="4220" y="589"/>
                </a:lnTo>
                <a:lnTo>
                  <a:pt x="4239" y="595"/>
                </a:lnTo>
                <a:lnTo>
                  <a:pt x="4269" y="595"/>
                </a:lnTo>
                <a:lnTo>
                  <a:pt x="4285" y="591"/>
                </a:lnTo>
                <a:lnTo>
                  <a:pt x="4305" y="601"/>
                </a:lnTo>
                <a:lnTo>
                  <a:pt x="4321" y="597"/>
                </a:lnTo>
                <a:lnTo>
                  <a:pt x="4359" y="601"/>
                </a:lnTo>
                <a:lnTo>
                  <a:pt x="4371" y="595"/>
                </a:lnTo>
                <a:lnTo>
                  <a:pt x="4377" y="559"/>
                </a:lnTo>
                <a:lnTo>
                  <a:pt x="4401" y="535"/>
                </a:lnTo>
                <a:lnTo>
                  <a:pt x="4407" y="553"/>
                </a:lnTo>
                <a:lnTo>
                  <a:pt x="4425" y="559"/>
                </a:lnTo>
                <a:lnTo>
                  <a:pt x="4443" y="547"/>
                </a:lnTo>
                <a:lnTo>
                  <a:pt x="4449" y="545"/>
                </a:lnTo>
                <a:lnTo>
                  <a:pt x="4443" y="559"/>
                </a:lnTo>
                <a:lnTo>
                  <a:pt x="4431" y="577"/>
                </a:lnTo>
                <a:lnTo>
                  <a:pt x="4425" y="601"/>
                </a:lnTo>
                <a:lnTo>
                  <a:pt x="4407" y="607"/>
                </a:lnTo>
                <a:lnTo>
                  <a:pt x="4401" y="601"/>
                </a:lnTo>
                <a:lnTo>
                  <a:pt x="4399" y="607"/>
                </a:lnTo>
                <a:lnTo>
                  <a:pt x="4395" y="607"/>
                </a:lnTo>
                <a:lnTo>
                  <a:pt x="4395" y="619"/>
                </a:lnTo>
                <a:lnTo>
                  <a:pt x="4389" y="638"/>
                </a:lnTo>
                <a:lnTo>
                  <a:pt x="4389" y="662"/>
                </a:lnTo>
                <a:lnTo>
                  <a:pt x="4413" y="698"/>
                </a:lnTo>
                <a:lnTo>
                  <a:pt x="4419" y="734"/>
                </a:lnTo>
                <a:lnTo>
                  <a:pt x="4431" y="740"/>
                </a:lnTo>
                <a:lnTo>
                  <a:pt x="4435" y="740"/>
                </a:lnTo>
                <a:lnTo>
                  <a:pt x="4437" y="740"/>
                </a:lnTo>
                <a:lnTo>
                  <a:pt x="4455" y="734"/>
                </a:lnTo>
                <a:lnTo>
                  <a:pt x="4461" y="722"/>
                </a:lnTo>
                <a:lnTo>
                  <a:pt x="4461" y="710"/>
                </a:lnTo>
                <a:lnTo>
                  <a:pt x="4474" y="704"/>
                </a:lnTo>
                <a:lnTo>
                  <a:pt x="4492" y="692"/>
                </a:lnTo>
                <a:lnTo>
                  <a:pt x="4486" y="674"/>
                </a:lnTo>
                <a:lnTo>
                  <a:pt x="4480" y="662"/>
                </a:lnTo>
                <a:lnTo>
                  <a:pt x="4480" y="652"/>
                </a:lnTo>
                <a:lnTo>
                  <a:pt x="4498" y="656"/>
                </a:lnTo>
                <a:lnTo>
                  <a:pt x="4498" y="650"/>
                </a:lnTo>
                <a:lnTo>
                  <a:pt x="4504" y="644"/>
                </a:lnTo>
                <a:lnTo>
                  <a:pt x="4498" y="638"/>
                </a:lnTo>
                <a:lnTo>
                  <a:pt x="4486" y="626"/>
                </a:lnTo>
                <a:lnTo>
                  <a:pt x="4480" y="607"/>
                </a:lnTo>
                <a:lnTo>
                  <a:pt x="4486" y="589"/>
                </a:lnTo>
                <a:lnTo>
                  <a:pt x="4492" y="577"/>
                </a:lnTo>
                <a:lnTo>
                  <a:pt x="4522" y="571"/>
                </a:lnTo>
                <a:lnTo>
                  <a:pt x="4558" y="571"/>
                </a:lnTo>
                <a:lnTo>
                  <a:pt x="4582" y="559"/>
                </a:lnTo>
                <a:lnTo>
                  <a:pt x="4594" y="547"/>
                </a:lnTo>
                <a:lnTo>
                  <a:pt x="4612" y="541"/>
                </a:lnTo>
                <a:lnTo>
                  <a:pt x="4642" y="529"/>
                </a:lnTo>
                <a:close/>
                <a:moveTo>
                  <a:pt x="2814" y="1233"/>
                </a:moveTo>
                <a:lnTo>
                  <a:pt x="2812" y="1227"/>
                </a:lnTo>
                <a:lnTo>
                  <a:pt x="2826" y="1245"/>
                </a:lnTo>
                <a:lnTo>
                  <a:pt x="2828" y="1251"/>
                </a:lnTo>
                <a:lnTo>
                  <a:pt x="2814" y="1233"/>
                </a:lnTo>
                <a:close/>
                <a:moveTo>
                  <a:pt x="2875" y="1354"/>
                </a:moveTo>
                <a:lnTo>
                  <a:pt x="2869" y="1341"/>
                </a:lnTo>
                <a:lnTo>
                  <a:pt x="2863" y="1317"/>
                </a:lnTo>
                <a:lnTo>
                  <a:pt x="2850" y="1305"/>
                </a:lnTo>
                <a:lnTo>
                  <a:pt x="2842" y="1277"/>
                </a:lnTo>
                <a:lnTo>
                  <a:pt x="2863" y="1293"/>
                </a:lnTo>
                <a:lnTo>
                  <a:pt x="2869" y="1311"/>
                </a:lnTo>
                <a:lnTo>
                  <a:pt x="2887" y="1329"/>
                </a:lnTo>
                <a:lnTo>
                  <a:pt x="2893" y="1354"/>
                </a:lnTo>
                <a:lnTo>
                  <a:pt x="2895" y="1364"/>
                </a:lnTo>
                <a:lnTo>
                  <a:pt x="2875" y="1354"/>
                </a:lnTo>
                <a:close/>
                <a:moveTo>
                  <a:pt x="3662" y="272"/>
                </a:moveTo>
                <a:lnTo>
                  <a:pt x="3656" y="278"/>
                </a:lnTo>
                <a:lnTo>
                  <a:pt x="3632" y="284"/>
                </a:lnTo>
                <a:lnTo>
                  <a:pt x="3626" y="284"/>
                </a:lnTo>
                <a:lnTo>
                  <a:pt x="3632" y="278"/>
                </a:lnTo>
                <a:lnTo>
                  <a:pt x="3650" y="272"/>
                </a:lnTo>
                <a:lnTo>
                  <a:pt x="3668" y="266"/>
                </a:lnTo>
                <a:lnTo>
                  <a:pt x="3662" y="272"/>
                </a:lnTo>
                <a:close/>
                <a:moveTo>
                  <a:pt x="3873" y="1625"/>
                </a:moveTo>
                <a:lnTo>
                  <a:pt x="3867" y="1635"/>
                </a:lnTo>
                <a:lnTo>
                  <a:pt x="3873" y="1631"/>
                </a:lnTo>
                <a:lnTo>
                  <a:pt x="3873" y="1625"/>
                </a:lnTo>
                <a:close/>
                <a:moveTo>
                  <a:pt x="2320" y="957"/>
                </a:moveTo>
                <a:lnTo>
                  <a:pt x="2308" y="957"/>
                </a:lnTo>
                <a:lnTo>
                  <a:pt x="2308" y="969"/>
                </a:lnTo>
                <a:lnTo>
                  <a:pt x="2320" y="969"/>
                </a:lnTo>
                <a:lnTo>
                  <a:pt x="2320" y="957"/>
                </a:lnTo>
                <a:close/>
                <a:moveTo>
                  <a:pt x="2344" y="951"/>
                </a:moveTo>
                <a:lnTo>
                  <a:pt x="2344" y="945"/>
                </a:lnTo>
                <a:lnTo>
                  <a:pt x="2338" y="945"/>
                </a:lnTo>
                <a:lnTo>
                  <a:pt x="2332" y="951"/>
                </a:lnTo>
                <a:lnTo>
                  <a:pt x="2332" y="957"/>
                </a:lnTo>
                <a:lnTo>
                  <a:pt x="2350" y="957"/>
                </a:lnTo>
                <a:lnTo>
                  <a:pt x="2344" y="951"/>
                </a:lnTo>
                <a:close/>
                <a:moveTo>
                  <a:pt x="3638" y="1384"/>
                </a:moveTo>
                <a:lnTo>
                  <a:pt x="3632" y="1384"/>
                </a:lnTo>
                <a:lnTo>
                  <a:pt x="3638" y="1390"/>
                </a:lnTo>
                <a:lnTo>
                  <a:pt x="3638" y="1384"/>
                </a:lnTo>
                <a:close/>
                <a:moveTo>
                  <a:pt x="3055" y="1671"/>
                </a:moveTo>
                <a:lnTo>
                  <a:pt x="3049" y="1677"/>
                </a:lnTo>
                <a:lnTo>
                  <a:pt x="3049" y="1683"/>
                </a:lnTo>
                <a:lnTo>
                  <a:pt x="3067" y="1683"/>
                </a:lnTo>
                <a:lnTo>
                  <a:pt x="3067" y="1677"/>
                </a:lnTo>
                <a:lnTo>
                  <a:pt x="3061" y="1671"/>
                </a:lnTo>
                <a:lnTo>
                  <a:pt x="3055" y="1671"/>
                </a:lnTo>
                <a:close/>
                <a:moveTo>
                  <a:pt x="3104" y="1659"/>
                </a:moveTo>
                <a:lnTo>
                  <a:pt x="3104" y="1653"/>
                </a:lnTo>
                <a:lnTo>
                  <a:pt x="3098" y="1647"/>
                </a:lnTo>
                <a:lnTo>
                  <a:pt x="3092" y="1647"/>
                </a:lnTo>
                <a:lnTo>
                  <a:pt x="3092" y="1653"/>
                </a:lnTo>
                <a:lnTo>
                  <a:pt x="3094" y="1653"/>
                </a:lnTo>
                <a:lnTo>
                  <a:pt x="3092" y="1659"/>
                </a:lnTo>
                <a:lnTo>
                  <a:pt x="3104" y="1659"/>
                </a:lnTo>
                <a:close/>
                <a:moveTo>
                  <a:pt x="3110" y="1919"/>
                </a:moveTo>
                <a:lnTo>
                  <a:pt x="3114" y="1919"/>
                </a:lnTo>
                <a:lnTo>
                  <a:pt x="3114" y="1907"/>
                </a:lnTo>
                <a:lnTo>
                  <a:pt x="3110" y="1907"/>
                </a:lnTo>
                <a:lnTo>
                  <a:pt x="3110" y="1919"/>
                </a:lnTo>
                <a:close/>
                <a:moveTo>
                  <a:pt x="3086" y="1659"/>
                </a:moveTo>
                <a:lnTo>
                  <a:pt x="3079" y="1647"/>
                </a:lnTo>
                <a:lnTo>
                  <a:pt x="3073" y="1653"/>
                </a:lnTo>
                <a:lnTo>
                  <a:pt x="3073" y="1665"/>
                </a:lnTo>
                <a:lnTo>
                  <a:pt x="3086" y="1671"/>
                </a:lnTo>
                <a:lnTo>
                  <a:pt x="3086" y="1659"/>
                </a:lnTo>
                <a:close/>
                <a:moveTo>
                  <a:pt x="3110" y="1750"/>
                </a:moveTo>
                <a:lnTo>
                  <a:pt x="3104" y="1744"/>
                </a:lnTo>
                <a:lnTo>
                  <a:pt x="3098" y="1744"/>
                </a:lnTo>
                <a:lnTo>
                  <a:pt x="3086" y="1750"/>
                </a:lnTo>
                <a:lnTo>
                  <a:pt x="3092" y="1756"/>
                </a:lnTo>
                <a:lnTo>
                  <a:pt x="3098" y="1756"/>
                </a:lnTo>
                <a:lnTo>
                  <a:pt x="3110" y="1750"/>
                </a:lnTo>
                <a:close/>
                <a:moveTo>
                  <a:pt x="3112" y="1764"/>
                </a:moveTo>
                <a:lnTo>
                  <a:pt x="3110" y="1762"/>
                </a:lnTo>
                <a:lnTo>
                  <a:pt x="3104" y="1768"/>
                </a:lnTo>
                <a:lnTo>
                  <a:pt x="3098" y="1774"/>
                </a:lnTo>
                <a:lnTo>
                  <a:pt x="3114" y="1774"/>
                </a:lnTo>
                <a:lnTo>
                  <a:pt x="3120" y="1768"/>
                </a:lnTo>
                <a:lnTo>
                  <a:pt x="3114" y="1762"/>
                </a:lnTo>
                <a:lnTo>
                  <a:pt x="3112" y="1764"/>
                </a:lnTo>
                <a:close/>
                <a:moveTo>
                  <a:pt x="3337" y="1529"/>
                </a:moveTo>
                <a:lnTo>
                  <a:pt x="3337" y="1541"/>
                </a:lnTo>
                <a:lnTo>
                  <a:pt x="3349" y="1541"/>
                </a:lnTo>
                <a:lnTo>
                  <a:pt x="3343" y="1535"/>
                </a:lnTo>
                <a:lnTo>
                  <a:pt x="3343" y="1529"/>
                </a:lnTo>
                <a:lnTo>
                  <a:pt x="3337" y="1529"/>
                </a:lnTo>
                <a:close/>
                <a:moveTo>
                  <a:pt x="3349" y="1522"/>
                </a:moveTo>
                <a:lnTo>
                  <a:pt x="3349" y="1516"/>
                </a:lnTo>
                <a:lnTo>
                  <a:pt x="3337" y="1510"/>
                </a:lnTo>
                <a:lnTo>
                  <a:pt x="3331" y="1510"/>
                </a:lnTo>
                <a:lnTo>
                  <a:pt x="3331" y="1516"/>
                </a:lnTo>
                <a:lnTo>
                  <a:pt x="3343" y="1529"/>
                </a:lnTo>
                <a:lnTo>
                  <a:pt x="3343" y="1522"/>
                </a:lnTo>
                <a:lnTo>
                  <a:pt x="3349" y="1522"/>
                </a:lnTo>
                <a:close/>
                <a:moveTo>
                  <a:pt x="3319" y="1677"/>
                </a:moveTo>
                <a:lnTo>
                  <a:pt x="3312" y="1695"/>
                </a:lnTo>
                <a:lnTo>
                  <a:pt x="3325" y="1701"/>
                </a:lnTo>
                <a:lnTo>
                  <a:pt x="3331" y="1683"/>
                </a:lnTo>
                <a:lnTo>
                  <a:pt x="3325" y="1677"/>
                </a:lnTo>
                <a:lnTo>
                  <a:pt x="3319" y="1677"/>
                </a:lnTo>
                <a:close/>
                <a:moveTo>
                  <a:pt x="3228" y="2393"/>
                </a:moveTo>
                <a:lnTo>
                  <a:pt x="3228" y="2417"/>
                </a:lnTo>
                <a:lnTo>
                  <a:pt x="3258" y="2417"/>
                </a:lnTo>
                <a:lnTo>
                  <a:pt x="3258" y="2405"/>
                </a:lnTo>
                <a:lnTo>
                  <a:pt x="3240" y="2387"/>
                </a:lnTo>
                <a:lnTo>
                  <a:pt x="3228" y="2393"/>
                </a:lnTo>
                <a:close/>
                <a:moveTo>
                  <a:pt x="3337" y="1438"/>
                </a:moveTo>
                <a:lnTo>
                  <a:pt x="3331" y="1438"/>
                </a:lnTo>
                <a:lnTo>
                  <a:pt x="3331" y="1444"/>
                </a:lnTo>
                <a:lnTo>
                  <a:pt x="3337" y="1444"/>
                </a:lnTo>
                <a:lnTo>
                  <a:pt x="3337" y="1438"/>
                </a:lnTo>
                <a:close/>
                <a:moveTo>
                  <a:pt x="1943" y="1191"/>
                </a:moveTo>
                <a:lnTo>
                  <a:pt x="1943" y="1203"/>
                </a:lnTo>
                <a:lnTo>
                  <a:pt x="1967" y="1203"/>
                </a:lnTo>
                <a:lnTo>
                  <a:pt x="1967" y="1197"/>
                </a:lnTo>
                <a:lnTo>
                  <a:pt x="1955" y="1185"/>
                </a:lnTo>
                <a:lnTo>
                  <a:pt x="1943" y="1191"/>
                </a:lnTo>
                <a:close/>
                <a:moveTo>
                  <a:pt x="1961" y="356"/>
                </a:moveTo>
                <a:lnTo>
                  <a:pt x="1967" y="356"/>
                </a:lnTo>
                <a:lnTo>
                  <a:pt x="1967" y="338"/>
                </a:lnTo>
                <a:lnTo>
                  <a:pt x="1973" y="338"/>
                </a:lnTo>
                <a:lnTo>
                  <a:pt x="1979" y="356"/>
                </a:lnTo>
                <a:lnTo>
                  <a:pt x="1985" y="356"/>
                </a:lnTo>
                <a:lnTo>
                  <a:pt x="2003" y="344"/>
                </a:lnTo>
                <a:lnTo>
                  <a:pt x="2003" y="332"/>
                </a:lnTo>
                <a:lnTo>
                  <a:pt x="1985" y="332"/>
                </a:lnTo>
                <a:lnTo>
                  <a:pt x="1973" y="302"/>
                </a:lnTo>
                <a:lnTo>
                  <a:pt x="1991" y="296"/>
                </a:lnTo>
                <a:lnTo>
                  <a:pt x="2021" y="290"/>
                </a:lnTo>
                <a:lnTo>
                  <a:pt x="2027" y="278"/>
                </a:lnTo>
                <a:lnTo>
                  <a:pt x="2033" y="272"/>
                </a:lnTo>
                <a:lnTo>
                  <a:pt x="2033" y="235"/>
                </a:lnTo>
                <a:lnTo>
                  <a:pt x="2027" y="217"/>
                </a:lnTo>
                <a:lnTo>
                  <a:pt x="2045" y="205"/>
                </a:lnTo>
                <a:lnTo>
                  <a:pt x="2057" y="187"/>
                </a:lnTo>
                <a:lnTo>
                  <a:pt x="2081" y="169"/>
                </a:lnTo>
                <a:lnTo>
                  <a:pt x="2087" y="163"/>
                </a:lnTo>
                <a:lnTo>
                  <a:pt x="2075" y="163"/>
                </a:lnTo>
                <a:lnTo>
                  <a:pt x="2051" y="175"/>
                </a:lnTo>
                <a:lnTo>
                  <a:pt x="2033" y="181"/>
                </a:lnTo>
                <a:lnTo>
                  <a:pt x="2027" y="181"/>
                </a:lnTo>
                <a:lnTo>
                  <a:pt x="2027" y="169"/>
                </a:lnTo>
                <a:lnTo>
                  <a:pt x="2039" y="163"/>
                </a:lnTo>
                <a:lnTo>
                  <a:pt x="2069" y="151"/>
                </a:lnTo>
                <a:lnTo>
                  <a:pt x="2081" y="145"/>
                </a:lnTo>
                <a:lnTo>
                  <a:pt x="2093" y="145"/>
                </a:lnTo>
                <a:lnTo>
                  <a:pt x="2075" y="139"/>
                </a:lnTo>
                <a:lnTo>
                  <a:pt x="2093" y="121"/>
                </a:lnTo>
                <a:lnTo>
                  <a:pt x="2127" y="103"/>
                </a:lnTo>
                <a:lnTo>
                  <a:pt x="2145" y="97"/>
                </a:lnTo>
                <a:lnTo>
                  <a:pt x="2151" y="91"/>
                </a:lnTo>
                <a:lnTo>
                  <a:pt x="2145" y="85"/>
                </a:lnTo>
                <a:lnTo>
                  <a:pt x="2121" y="78"/>
                </a:lnTo>
                <a:lnTo>
                  <a:pt x="2081" y="78"/>
                </a:lnTo>
                <a:lnTo>
                  <a:pt x="2063" y="72"/>
                </a:lnTo>
                <a:lnTo>
                  <a:pt x="2057" y="66"/>
                </a:lnTo>
                <a:lnTo>
                  <a:pt x="2045" y="72"/>
                </a:lnTo>
                <a:lnTo>
                  <a:pt x="2027" y="85"/>
                </a:lnTo>
                <a:lnTo>
                  <a:pt x="2015" y="91"/>
                </a:lnTo>
                <a:lnTo>
                  <a:pt x="2009" y="91"/>
                </a:lnTo>
                <a:lnTo>
                  <a:pt x="2009" y="72"/>
                </a:lnTo>
                <a:lnTo>
                  <a:pt x="2003" y="66"/>
                </a:lnTo>
                <a:lnTo>
                  <a:pt x="1997" y="66"/>
                </a:lnTo>
                <a:lnTo>
                  <a:pt x="1991" y="72"/>
                </a:lnTo>
                <a:lnTo>
                  <a:pt x="1961" y="66"/>
                </a:lnTo>
                <a:lnTo>
                  <a:pt x="1943" y="66"/>
                </a:lnTo>
                <a:lnTo>
                  <a:pt x="1906" y="72"/>
                </a:lnTo>
                <a:lnTo>
                  <a:pt x="1894" y="72"/>
                </a:lnTo>
                <a:lnTo>
                  <a:pt x="1906" y="66"/>
                </a:lnTo>
                <a:lnTo>
                  <a:pt x="1924" y="60"/>
                </a:lnTo>
                <a:lnTo>
                  <a:pt x="1912" y="42"/>
                </a:lnTo>
                <a:lnTo>
                  <a:pt x="1949" y="48"/>
                </a:lnTo>
                <a:lnTo>
                  <a:pt x="1979" y="42"/>
                </a:lnTo>
                <a:lnTo>
                  <a:pt x="2009" y="48"/>
                </a:lnTo>
                <a:lnTo>
                  <a:pt x="2027" y="42"/>
                </a:lnTo>
                <a:lnTo>
                  <a:pt x="2045" y="48"/>
                </a:lnTo>
                <a:lnTo>
                  <a:pt x="2069" y="42"/>
                </a:lnTo>
                <a:lnTo>
                  <a:pt x="2075" y="36"/>
                </a:lnTo>
                <a:lnTo>
                  <a:pt x="2039" y="36"/>
                </a:lnTo>
                <a:lnTo>
                  <a:pt x="2057" y="24"/>
                </a:lnTo>
                <a:lnTo>
                  <a:pt x="2063" y="18"/>
                </a:lnTo>
                <a:lnTo>
                  <a:pt x="2045" y="12"/>
                </a:lnTo>
                <a:lnTo>
                  <a:pt x="1930" y="12"/>
                </a:lnTo>
                <a:lnTo>
                  <a:pt x="1943" y="6"/>
                </a:lnTo>
                <a:lnTo>
                  <a:pt x="1937" y="0"/>
                </a:lnTo>
                <a:lnTo>
                  <a:pt x="1900" y="6"/>
                </a:lnTo>
                <a:lnTo>
                  <a:pt x="1852" y="6"/>
                </a:lnTo>
                <a:lnTo>
                  <a:pt x="1792" y="12"/>
                </a:lnTo>
                <a:lnTo>
                  <a:pt x="1762" y="18"/>
                </a:lnTo>
                <a:lnTo>
                  <a:pt x="1726" y="30"/>
                </a:lnTo>
                <a:lnTo>
                  <a:pt x="1720" y="30"/>
                </a:lnTo>
                <a:lnTo>
                  <a:pt x="1720" y="36"/>
                </a:lnTo>
                <a:lnTo>
                  <a:pt x="1732" y="42"/>
                </a:lnTo>
                <a:lnTo>
                  <a:pt x="1762" y="60"/>
                </a:lnTo>
                <a:lnTo>
                  <a:pt x="1738" y="78"/>
                </a:lnTo>
                <a:lnTo>
                  <a:pt x="1714" y="54"/>
                </a:lnTo>
                <a:lnTo>
                  <a:pt x="1708" y="60"/>
                </a:lnTo>
                <a:lnTo>
                  <a:pt x="1671" y="66"/>
                </a:lnTo>
                <a:lnTo>
                  <a:pt x="1677" y="78"/>
                </a:lnTo>
                <a:lnTo>
                  <a:pt x="1629" y="78"/>
                </a:lnTo>
                <a:lnTo>
                  <a:pt x="1635" y="60"/>
                </a:lnTo>
                <a:lnTo>
                  <a:pt x="1629" y="60"/>
                </a:lnTo>
                <a:lnTo>
                  <a:pt x="1563" y="72"/>
                </a:lnTo>
                <a:lnTo>
                  <a:pt x="1551" y="85"/>
                </a:lnTo>
                <a:lnTo>
                  <a:pt x="1533" y="103"/>
                </a:lnTo>
                <a:lnTo>
                  <a:pt x="1503" y="103"/>
                </a:lnTo>
                <a:lnTo>
                  <a:pt x="1485" y="109"/>
                </a:lnTo>
                <a:lnTo>
                  <a:pt x="1473" y="115"/>
                </a:lnTo>
                <a:lnTo>
                  <a:pt x="1473" y="121"/>
                </a:lnTo>
                <a:lnTo>
                  <a:pt x="1485" y="127"/>
                </a:lnTo>
                <a:lnTo>
                  <a:pt x="1491" y="133"/>
                </a:lnTo>
                <a:lnTo>
                  <a:pt x="1479" y="145"/>
                </a:lnTo>
                <a:lnTo>
                  <a:pt x="1448" y="145"/>
                </a:lnTo>
                <a:lnTo>
                  <a:pt x="1430" y="163"/>
                </a:lnTo>
                <a:lnTo>
                  <a:pt x="1400" y="163"/>
                </a:lnTo>
                <a:lnTo>
                  <a:pt x="1382" y="175"/>
                </a:lnTo>
                <a:lnTo>
                  <a:pt x="1382" y="181"/>
                </a:lnTo>
                <a:lnTo>
                  <a:pt x="1412" y="181"/>
                </a:lnTo>
                <a:lnTo>
                  <a:pt x="1430" y="193"/>
                </a:lnTo>
                <a:lnTo>
                  <a:pt x="1442" y="187"/>
                </a:lnTo>
                <a:lnTo>
                  <a:pt x="1454" y="187"/>
                </a:lnTo>
                <a:lnTo>
                  <a:pt x="1460" y="181"/>
                </a:lnTo>
                <a:lnTo>
                  <a:pt x="1473" y="181"/>
                </a:lnTo>
                <a:lnTo>
                  <a:pt x="1479" y="187"/>
                </a:lnTo>
                <a:lnTo>
                  <a:pt x="1485" y="187"/>
                </a:lnTo>
                <a:lnTo>
                  <a:pt x="1485" y="193"/>
                </a:lnTo>
                <a:lnTo>
                  <a:pt x="1479" y="193"/>
                </a:lnTo>
                <a:lnTo>
                  <a:pt x="1460" y="199"/>
                </a:lnTo>
                <a:lnTo>
                  <a:pt x="1442" y="193"/>
                </a:lnTo>
                <a:lnTo>
                  <a:pt x="1436" y="193"/>
                </a:lnTo>
                <a:lnTo>
                  <a:pt x="1418" y="199"/>
                </a:lnTo>
                <a:lnTo>
                  <a:pt x="1406" y="199"/>
                </a:lnTo>
                <a:lnTo>
                  <a:pt x="1400" y="205"/>
                </a:lnTo>
                <a:lnTo>
                  <a:pt x="1412" y="217"/>
                </a:lnTo>
                <a:lnTo>
                  <a:pt x="1418" y="223"/>
                </a:lnTo>
                <a:lnTo>
                  <a:pt x="1448" y="229"/>
                </a:lnTo>
                <a:lnTo>
                  <a:pt x="1473" y="223"/>
                </a:lnTo>
                <a:lnTo>
                  <a:pt x="1521" y="235"/>
                </a:lnTo>
                <a:lnTo>
                  <a:pt x="1545" y="241"/>
                </a:lnTo>
                <a:lnTo>
                  <a:pt x="1569" y="272"/>
                </a:lnTo>
                <a:lnTo>
                  <a:pt x="1581" y="290"/>
                </a:lnTo>
                <a:lnTo>
                  <a:pt x="1569" y="314"/>
                </a:lnTo>
                <a:lnTo>
                  <a:pt x="1569" y="338"/>
                </a:lnTo>
                <a:lnTo>
                  <a:pt x="1575" y="344"/>
                </a:lnTo>
                <a:lnTo>
                  <a:pt x="1581" y="344"/>
                </a:lnTo>
                <a:lnTo>
                  <a:pt x="1599" y="332"/>
                </a:lnTo>
                <a:lnTo>
                  <a:pt x="1617" y="344"/>
                </a:lnTo>
                <a:lnTo>
                  <a:pt x="1623" y="350"/>
                </a:lnTo>
                <a:lnTo>
                  <a:pt x="1617" y="356"/>
                </a:lnTo>
                <a:lnTo>
                  <a:pt x="1581" y="350"/>
                </a:lnTo>
                <a:lnTo>
                  <a:pt x="1581" y="356"/>
                </a:lnTo>
                <a:lnTo>
                  <a:pt x="1599" y="368"/>
                </a:lnTo>
                <a:lnTo>
                  <a:pt x="1623" y="374"/>
                </a:lnTo>
                <a:lnTo>
                  <a:pt x="1629" y="380"/>
                </a:lnTo>
                <a:lnTo>
                  <a:pt x="1623" y="392"/>
                </a:lnTo>
                <a:lnTo>
                  <a:pt x="1611" y="404"/>
                </a:lnTo>
                <a:lnTo>
                  <a:pt x="1593" y="416"/>
                </a:lnTo>
                <a:lnTo>
                  <a:pt x="1581" y="434"/>
                </a:lnTo>
                <a:lnTo>
                  <a:pt x="1581" y="453"/>
                </a:lnTo>
                <a:lnTo>
                  <a:pt x="1593" y="487"/>
                </a:lnTo>
                <a:lnTo>
                  <a:pt x="1605" y="505"/>
                </a:lnTo>
                <a:lnTo>
                  <a:pt x="1617" y="541"/>
                </a:lnTo>
                <a:lnTo>
                  <a:pt x="1617" y="571"/>
                </a:lnTo>
                <a:lnTo>
                  <a:pt x="1653" y="571"/>
                </a:lnTo>
                <a:lnTo>
                  <a:pt x="1671" y="583"/>
                </a:lnTo>
                <a:lnTo>
                  <a:pt x="1677" y="589"/>
                </a:lnTo>
                <a:lnTo>
                  <a:pt x="1689" y="595"/>
                </a:lnTo>
                <a:lnTo>
                  <a:pt x="1695" y="577"/>
                </a:lnTo>
                <a:lnTo>
                  <a:pt x="1708" y="571"/>
                </a:lnTo>
                <a:lnTo>
                  <a:pt x="1714" y="565"/>
                </a:lnTo>
                <a:lnTo>
                  <a:pt x="1720" y="541"/>
                </a:lnTo>
                <a:lnTo>
                  <a:pt x="1738" y="517"/>
                </a:lnTo>
                <a:lnTo>
                  <a:pt x="1744" y="511"/>
                </a:lnTo>
                <a:lnTo>
                  <a:pt x="1738" y="505"/>
                </a:lnTo>
                <a:lnTo>
                  <a:pt x="1744" y="493"/>
                </a:lnTo>
                <a:lnTo>
                  <a:pt x="1750" y="487"/>
                </a:lnTo>
                <a:lnTo>
                  <a:pt x="1774" y="471"/>
                </a:lnTo>
                <a:lnTo>
                  <a:pt x="1792" y="465"/>
                </a:lnTo>
                <a:lnTo>
                  <a:pt x="1816" y="459"/>
                </a:lnTo>
                <a:lnTo>
                  <a:pt x="1834" y="447"/>
                </a:lnTo>
                <a:lnTo>
                  <a:pt x="1840" y="447"/>
                </a:lnTo>
                <a:lnTo>
                  <a:pt x="1858" y="434"/>
                </a:lnTo>
                <a:lnTo>
                  <a:pt x="1900" y="398"/>
                </a:lnTo>
                <a:lnTo>
                  <a:pt x="1924" y="380"/>
                </a:lnTo>
                <a:lnTo>
                  <a:pt x="1967" y="368"/>
                </a:lnTo>
                <a:lnTo>
                  <a:pt x="1979" y="368"/>
                </a:lnTo>
                <a:lnTo>
                  <a:pt x="1943" y="356"/>
                </a:lnTo>
                <a:lnTo>
                  <a:pt x="1930" y="344"/>
                </a:lnTo>
                <a:lnTo>
                  <a:pt x="1937" y="338"/>
                </a:lnTo>
                <a:lnTo>
                  <a:pt x="1961" y="356"/>
                </a:lnTo>
                <a:close/>
                <a:moveTo>
                  <a:pt x="1924" y="1179"/>
                </a:moveTo>
                <a:lnTo>
                  <a:pt x="1918" y="1185"/>
                </a:lnTo>
                <a:lnTo>
                  <a:pt x="1918" y="1197"/>
                </a:lnTo>
                <a:lnTo>
                  <a:pt x="1924" y="1197"/>
                </a:lnTo>
                <a:lnTo>
                  <a:pt x="1930" y="1191"/>
                </a:lnTo>
                <a:lnTo>
                  <a:pt x="1924" y="1179"/>
                </a:lnTo>
                <a:close/>
                <a:moveTo>
                  <a:pt x="2103" y="499"/>
                </a:moveTo>
                <a:lnTo>
                  <a:pt x="2109" y="493"/>
                </a:lnTo>
                <a:lnTo>
                  <a:pt x="2115" y="471"/>
                </a:lnTo>
                <a:lnTo>
                  <a:pt x="2097" y="459"/>
                </a:lnTo>
                <a:lnTo>
                  <a:pt x="2097" y="447"/>
                </a:lnTo>
                <a:lnTo>
                  <a:pt x="2087" y="440"/>
                </a:lnTo>
                <a:lnTo>
                  <a:pt x="2051" y="447"/>
                </a:lnTo>
                <a:lnTo>
                  <a:pt x="2027" y="434"/>
                </a:lnTo>
                <a:lnTo>
                  <a:pt x="2009" y="428"/>
                </a:lnTo>
                <a:lnTo>
                  <a:pt x="2003" y="434"/>
                </a:lnTo>
                <a:lnTo>
                  <a:pt x="1997" y="447"/>
                </a:lnTo>
                <a:lnTo>
                  <a:pt x="1985" y="465"/>
                </a:lnTo>
                <a:lnTo>
                  <a:pt x="1985" y="471"/>
                </a:lnTo>
                <a:lnTo>
                  <a:pt x="2009" y="471"/>
                </a:lnTo>
                <a:lnTo>
                  <a:pt x="1991" y="481"/>
                </a:lnTo>
                <a:lnTo>
                  <a:pt x="1991" y="487"/>
                </a:lnTo>
                <a:lnTo>
                  <a:pt x="1997" y="493"/>
                </a:lnTo>
                <a:lnTo>
                  <a:pt x="2015" y="493"/>
                </a:lnTo>
                <a:lnTo>
                  <a:pt x="2009" y="499"/>
                </a:lnTo>
                <a:lnTo>
                  <a:pt x="2003" y="505"/>
                </a:lnTo>
                <a:lnTo>
                  <a:pt x="2003" y="511"/>
                </a:lnTo>
                <a:lnTo>
                  <a:pt x="2021" y="517"/>
                </a:lnTo>
                <a:lnTo>
                  <a:pt x="2075" y="511"/>
                </a:lnTo>
                <a:lnTo>
                  <a:pt x="2103" y="499"/>
                </a:lnTo>
                <a:close/>
                <a:moveTo>
                  <a:pt x="1943" y="1209"/>
                </a:moveTo>
                <a:lnTo>
                  <a:pt x="1930" y="1215"/>
                </a:lnTo>
                <a:lnTo>
                  <a:pt x="1943" y="1221"/>
                </a:lnTo>
                <a:lnTo>
                  <a:pt x="1949" y="1221"/>
                </a:lnTo>
                <a:lnTo>
                  <a:pt x="1943" y="1215"/>
                </a:lnTo>
                <a:lnTo>
                  <a:pt x="1943" y="1209"/>
                </a:lnTo>
                <a:close/>
                <a:moveTo>
                  <a:pt x="2935" y="1786"/>
                </a:moveTo>
                <a:lnTo>
                  <a:pt x="2947" y="1786"/>
                </a:lnTo>
                <a:lnTo>
                  <a:pt x="2947" y="1774"/>
                </a:lnTo>
                <a:lnTo>
                  <a:pt x="2935" y="1774"/>
                </a:lnTo>
                <a:lnTo>
                  <a:pt x="2935" y="1786"/>
                </a:lnTo>
                <a:close/>
                <a:moveTo>
                  <a:pt x="2941" y="1798"/>
                </a:moveTo>
                <a:lnTo>
                  <a:pt x="2947" y="1804"/>
                </a:lnTo>
                <a:lnTo>
                  <a:pt x="2959" y="1804"/>
                </a:lnTo>
                <a:lnTo>
                  <a:pt x="2959" y="1792"/>
                </a:lnTo>
                <a:lnTo>
                  <a:pt x="2955" y="1794"/>
                </a:lnTo>
                <a:lnTo>
                  <a:pt x="2953" y="1792"/>
                </a:lnTo>
                <a:lnTo>
                  <a:pt x="2947" y="1792"/>
                </a:lnTo>
                <a:lnTo>
                  <a:pt x="2941" y="1798"/>
                </a:lnTo>
                <a:close/>
                <a:moveTo>
                  <a:pt x="2923" y="1798"/>
                </a:moveTo>
                <a:lnTo>
                  <a:pt x="2917" y="1804"/>
                </a:lnTo>
                <a:lnTo>
                  <a:pt x="2929" y="1804"/>
                </a:lnTo>
                <a:lnTo>
                  <a:pt x="2929" y="1792"/>
                </a:lnTo>
                <a:lnTo>
                  <a:pt x="2923" y="1792"/>
                </a:lnTo>
                <a:lnTo>
                  <a:pt x="2923" y="1798"/>
                </a:lnTo>
                <a:close/>
                <a:moveTo>
                  <a:pt x="3007" y="1816"/>
                </a:moveTo>
                <a:lnTo>
                  <a:pt x="2995" y="1792"/>
                </a:lnTo>
                <a:lnTo>
                  <a:pt x="2989" y="1786"/>
                </a:lnTo>
                <a:lnTo>
                  <a:pt x="2971" y="1804"/>
                </a:lnTo>
                <a:lnTo>
                  <a:pt x="2965" y="1834"/>
                </a:lnTo>
                <a:lnTo>
                  <a:pt x="2953" y="1840"/>
                </a:lnTo>
                <a:lnTo>
                  <a:pt x="2935" y="1846"/>
                </a:lnTo>
                <a:lnTo>
                  <a:pt x="2923" y="1852"/>
                </a:lnTo>
                <a:lnTo>
                  <a:pt x="2917" y="1858"/>
                </a:lnTo>
                <a:lnTo>
                  <a:pt x="2911" y="1876"/>
                </a:lnTo>
                <a:lnTo>
                  <a:pt x="2911" y="1901"/>
                </a:lnTo>
                <a:lnTo>
                  <a:pt x="2905" y="1919"/>
                </a:lnTo>
                <a:lnTo>
                  <a:pt x="2893" y="1937"/>
                </a:lnTo>
                <a:lnTo>
                  <a:pt x="2893" y="1967"/>
                </a:lnTo>
                <a:lnTo>
                  <a:pt x="2899" y="1967"/>
                </a:lnTo>
                <a:lnTo>
                  <a:pt x="2899" y="1997"/>
                </a:lnTo>
                <a:lnTo>
                  <a:pt x="2911" y="2003"/>
                </a:lnTo>
                <a:lnTo>
                  <a:pt x="2953" y="1997"/>
                </a:lnTo>
                <a:lnTo>
                  <a:pt x="2953" y="1991"/>
                </a:lnTo>
                <a:lnTo>
                  <a:pt x="2965" y="1973"/>
                </a:lnTo>
                <a:lnTo>
                  <a:pt x="2971" y="1955"/>
                </a:lnTo>
                <a:lnTo>
                  <a:pt x="2977" y="1925"/>
                </a:lnTo>
                <a:lnTo>
                  <a:pt x="2995" y="1888"/>
                </a:lnTo>
                <a:lnTo>
                  <a:pt x="3001" y="1864"/>
                </a:lnTo>
                <a:lnTo>
                  <a:pt x="3001" y="1840"/>
                </a:lnTo>
                <a:lnTo>
                  <a:pt x="3007" y="1846"/>
                </a:lnTo>
                <a:lnTo>
                  <a:pt x="3007" y="1844"/>
                </a:lnTo>
                <a:lnTo>
                  <a:pt x="3013" y="1846"/>
                </a:lnTo>
                <a:lnTo>
                  <a:pt x="3007" y="1822"/>
                </a:lnTo>
                <a:lnTo>
                  <a:pt x="3007" y="1816"/>
                </a:lnTo>
                <a:close/>
                <a:moveTo>
                  <a:pt x="2911" y="1786"/>
                </a:moveTo>
                <a:lnTo>
                  <a:pt x="2923" y="1786"/>
                </a:lnTo>
                <a:lnTo>
                  <a:pt x="2923" y="1780"/>
                </a:lnTo>
                <a:lnTo>
                  <a:pt x="2911" y="1780"/>
                </a:lnTo>
                <a:lnTo>
                  <a:pt x="2911" y="1786"/>
                </a:lnTo>
                <a:close/>
                <a:moveTo>
                  <a:pt x="3632" y="1384"/>
                </a:moveTo>
                <a:lnTo>
                  <a:pt x="3626" y="1384"/>
                </a:lnTo>
                <a:lnTo>
                  <a:pt x="3626" y="1390"/>
                </a:lnTo>
                <a:lnTo>
                  <a:pt x="3632" y="1390"/>
                </a:lnTo>
                <a:lnTo>
                  <a:pt x="3632" y="1384"/>
                </a:lnTo>
                <a:close/>
                <a:moveTo>
                  <a:pt x="3325" y="1420"/>
                </a:moveTo>
                <a:lnTo>
                  <a:pt x="3331" y="1420"/>
                </a:lnTo>
                <a:lnTo>
                  <a:pt x="3325" y="1414"/>
                </a:lnTo>
                <a:lnTo>
                  <a:pt x="3325" y="1420"/>
                </a:lnTo>
                <a:close/>
                <a:moveTo>
                  <a:pt x="4347" y="2236"/>
                </a:moveTo>
                <a:lnTo>
                  <a:pt x="4341" y="2236"/>
                </a:lnTo>
                <a:lnTo>
                  <a:pt x="4339" y="2246"/>
                </a:lnTo>
                <a:lnTo>
                  <a:pt x="4329" y="2242"/>
                </a:lnTo>
                <a:lnTo>
                  <a:pt x="4323" y="2242"/>
                </a:lnTo>
                <a:lnTo>
                  <a:pt x="4323" y="2261"/>
                </a:lnTo>
                <a:lnTo>
                  <a:pt x="4311" y="2279"/>
                </a:lnTo>
                <a:lnTo>
                  <a:pt x="4317" y="2291"/>
                </a:lnTo>
                <a:lnTo>
                  <a:pt x="4323" y="2297"/>
                </a:lnTo>
                <a:lnTo>
                  <a:pt x="4335" y="2297"/>
                </a:lnTo>
                <a:lnTo>
                  <a:pt x="4347" y="2291"/>
                </a:lnTo>
                <a:lnTo>
                  <a:pt x="4353" y="2291"/>
                </a:lnTo>
                <a:lnTo>
                  <a:pt x="4359" y="2285"/>
                </a:lnTo>
                <a:lnTo>
                  <a:pt x="4377" y="2273"/>
                </a:lnTo>
                <a:lnTo>
                  <a:pt x="4377" y="2267"/>
                </a:lnTo>
                <a:lnTo>
                  <a:pt x="4389" y="2248"/>
                </a:lnTo>
                <a:lnTo>
                  <a:pt x="4389" y="2242"/>
                </a:lnTo>
                <a:lnTo>
                  <a:pt x="4365" y="2242"/>
                </a:lnTo>
                <a:lnTo>
                  <a:pt x="4347" y="2236"/>
                </a:lnTo>
                <a:close/>
                <a:moveTo>
                  <a:pt x="3457" y="1456"/>
                </a:moveTo>
                <a:lnTo>
                  <a:pt x="3451" y="1456"/>
                </a:lnTo>
                <a:lnTo>
                  <a:pt x="3439" y="1486"/>
                </a:lnTo>
                <a:lnTo>
                  <a:pt x="3439" y="1492"/>
                </a:lnTo>
                <a:lnTo>
                  <a:pt x="3445" y="1510"/>
                </a:lnTo>
                <a:lnTo>
                  <a:pt x="3463" y="1510"/>
                </a:lnTo>
                <a:lnTo>
                  <a:pt x="3469" y="1498"/>
                </a:lnTo>
                <a:lnTo>
                  <a:pt x="3463" y="1486"/>
                </a:lnTo>
                <a:lnTo>
                  <a:pt x="3457" y="1456"/>
                </a:lnTo>
                <a:close/>
                <a:moveTo>
                  <a:pt x="3626" y="1426"/>
                </a:moveTo>
                <a:lnTo>
                  <a:pt x="3620" y="1432"/>
                </a:lnTo>
                <a:lnTo>
                  <a:pt x="3638" y="1432"/>
                </a:lnTo>
                <a:lnTo>
                  <a:pt x="3632" y="1426"/>
                </a:lnTo>
                <a:lnTo>
                  <a:pt x="3626" y="1426"/>
                </a:lnTo>
                <a:close/>
                <a:moveTo>
                  <a:pt x="1912" y="1209"/>
                </a:moveTo>
                <a:lnTo>
                  <a:pt x="1912" y="1221"/>
                </a:lnTo>
                <a:lnTo>
                  <a:pt x="1924" y="1221"/>
                </a:lnTo>
                <a:lnTo>
                  <a:pt x="1918" y="1209"/>
                </a:lnTo>
                <a:lnTo>
                  <a:pt x="1912" y="1209"/>
                </a:lnTo>
                <a:close/>
                <a:moveTo>
                  <a:pt x="4132" y="1185"/>
                </a:moveTo>
                <a:lnTo>
                  <a:pt x="4136" y="1179"/>
                </a:lnTo>
                <a:lnTo>
                  <a:pt x="4132" y="1167"/>
                </a:lnTo>
                <a:lnTo>
                  <a:pt x="4120" y="1167"/>
                </a:lnTo>
                <a:lnTo>
                  <a:pt x="4120" y="1179"/>
                </a:lnTo>
                <a:lnTo>
                  <a:pt x="4126" y="1185"/>
                </a:lnTo>
                <a:lnTo>
                  <a:pt x="4132" y="1185"/>
                </a:lnTo>
                <a:close/>
                <a:moveTo>
                  <a:pt x="4114" y="1408"/>
                </a:moveTo>
                <a:lnTo>
                  <a:pt x="4126" y="1408"/>
                </a:lnTo>
                <a:lnTo>
                  <a:pt x="4124" y="1404"/>
                </a:lnTo>
                <a:lnTo>
                  <a:pt x="4126" y="1402"/>
                </a:lnTo>
                <a:lnTo>
                  <a:pt x="4120" y="1390"/>
                </a:lnTo>
                <a:lnTo>
                  <a:pt x="4114" y="1390"/>
                </a:lnTo>
                <a:lnTo>
                  <a:pt x="4108" y="1396"/>
                </a:lnTo>
                <a:lnTo>
                  <a:pt x="4108" y="1398"/>
                </a:lnTo>
                <a:lnTo>
                  <a:pt x="4108" y="1402"/>
                </a:lnTo>
                <a:lnTo>
                  <a:pt x="4114" y="1408"/>
                </a:lnTo>
                <a:close/>
                <a:moveTo>
                  <a:pt x="4048" y="1305"/>
                </a:moveTo>
                <a:lnTo>
                  <a:pt x="4030" y="1305"/>
                </a:lnTo>
                <a:lnTo>
                  <a:pt x="4036" y="1329"/>
                </a:lnTo>
                <a:lnTo>
                  <a:pt x="4024" y="1341"/>
                </a:lnTo>
                <a:lnTo>
                  <a:pt x="4024" y="1360"/>
                </a:lnTo>
                <a:lnTo>
                  <a:pt x="4036" y="1366"/>
                </a:lnTo>
                <a:lnTo>
                  <a:pt x="4042" y="1372"/>
                </a:lnTo>
                <a:lnTo>
                  <a:pt x="4044" y="1370"/>
                </a:lnTo>
                <a:lnTo>
                  <a:pt x="4048" y="1372"/>
                </a:lnTo>
                <a:lnTo>
                  <a:pt x="4060" y="1366"/>
                </a:lnTo>
                <a:lnTo>
                  <a:pt x="4060" y="1378"/>
                </a:lnTo>
                <a:lnTo>
                  <a:pt x="4066" y="1390"/>
                </a:lnTo>
                <a:lnTo>
                  <a:pt x="4078" y="1402"/>
                </a:lnTo>
                <a:lnTo>
                  <a:pt x="4084" y="1408"/>
                </a:lnTo>
                <a:lnTo>
                  <a:pt x="4096" y="1408"/>
                </a:lnTo>
                <a:lnTo>
                  <a:pt x="4096" y="1396"/>
                </a:lnTo>
                <a:lnTo>
                  <a:pt x="4090" y="1378"/>
                </a:lnTo>
                <a:lnTo>
                  <a:pt x="4066" y="1360"/>
                </a:lnTo>
                <a:lnTo>
                  <a:pt x="4066" y="1354"/>
                </a:lnTo>
                <a:lnTo>
                  <a:pt x="4072" y="1335"/>
                </a:lnTo>
                <a:lnTo>
                  <a:pt x="4072" y="1317"/>
                </a:lnTo>
                <a:lnTo>
                  <a:pt x="4066" y="1311"/>
                </a:lnTo>
                <a:lnTo>
                  <a:pt x="4072" y="1305"/>
                </a:lnTo>
                <a:lnTo>
                  <a:pt x="4066" y="1307"/>
                </a:lnTo>
                <a:lnTo>
                  <a:pt x="4066" y="1299"/>
                </a:lnTo>
                <a:lnTo>
                  <a:pt x="4048" y="1305"/>
                </a:lnTo>
                <a:close/>
                <a:moveTo>
                  <a:pt x="4486" y="1955"/>
                </a:moveTo>
                <a:lnTo>
                  <a:pt x="4461" y="1913"/>
                </a:lnTo>
                <a:lnTo>
                  <a:pt x="4437" y="1876"/>
                </a:lnTo>
                <a:lnTo>
                  <a:pt x="4419" y="1828"/>
                </a:lnTo>
                <a:lnTo>
                  <a:pt x="4407" y="1810"/>
                </a:lnTo>
                <a:lnTo>
                  <a:pt x="4401" y="1804"/>
                </a:lnTo>
                <a:lnTo>
                  <a:pt x="4389" y="1786"/>
                </a:lnTo>
                <a:lnTo>
                  <a:pt x="4389" y="1762"/>
                </a:lnTo>
                <a:lnTo>
                  <a:pt x="4377" y="1756"/>
                </a:lnTo>
                <a:lnTo>
                  <a:pt x="4365" y="1762"/>
                </a:lnTo>
                <a:lnTo>
                  <a:pt x="4347" y="1768"/>
                </a:lnTo>
                <a:lnTo>
                  <a:pt x="4341" y="1786"/>
                </a:lnTo>
                <a:lnTo>
                  <a:pt x="4347" y="1840"/>
                </a:lnTo>
                <a:lnTo>
                  <a:pt x="4339" y="1852"/>
                </a:lnTo>
                <a:lnTo>
                  <a:pt x="4329" y="1852"/>
                </a:lnTo>
                <a:lnTo>
                  <a:pt x="4311" y="1840"/>
                </a:lnTo>
                <a:lnTo>
                  <a:pt x="4299" y="1828"/>
                </a:lnTo>
                <a:lnTo>
                  <a:pt x="4287" y="1834"/>
                </a:lnTo>
                <a:lnTo>
                  <a:pt x="4281" y="1804"/>
                </a:lnTo>
                <a:lnTo>
                  <a:pt x="4287" y="1792"/>
                </a:lnTo>
                <a:lnTo>
                  <a:pt x="4305" y="1786"/>
                </a:lnTo>
                <a:lnTo>
                  <a:pt x="4299" y="1780"/>
                </a:lnTo>
                <a:lnTo>
                  <a:pt x="4257" y="1768"/>
                </a:lnTo>
                <a:lnTo>
                  <a:pt x="4190" y="1768"/>
                </a:lnTo>
                <a:lnTo>
                  <a:pt x="4190" y="1774"/>
                </a:lnTo>
                <a:lnTo>
                  <a:pt x="4178" y="1774"/>
                </a:lnTo>
                <a:lnTo>
                  <a:pt x="4172" y="1780"/>
                </a:lnTo>
                <a:lnTo>
                  <a:pt x="4172" y="1804"/>
                </a:lnTo>
                <a:lnTo>
                  <a:pt x="4168" y="1820"/>
                </a:lnTo>
                <a:lnTo>
                  <a:pt x="4148" y="1810"/>
                </a:lnTo>
                <a:lnTo>
                  <a:pt x="4142" y="1810"/>
                </a:lnTo>
                <a:lnTo>
                  <a:pt x="4134" y="1816"/>
                </a:lnTo>
                <a:lnTo>
                  <a:pt x="4126" y="1816"/>
                </a:lnTo>
                <a:lnTo>
                  <a:pt x="4108" y="1828"/>
                </a:lnTo>
                <a:lnTo>
                  <a:pt x="4084" y="1852"/>
                </a:lnTo>
                <a:lnTo>
                  <a:pt x="4066" y="1864"/>
                </a:lnTo>
                <a:lnTo>
                  <a:pt x="4060" y="1882"/>
                </a:lnTo>
                <a:lnTo>
                  <a:pt x="4042" y="1901"/>
                </a:lnTo>
                <a:lnTo>
                  <a:pt x="4026" y="1909"/>
                </a:lnTo>
                <a:lnTo>
                  <a:pt x="4006" y="1913"/>
                </a:lnTo>
                <a:lnTo>
                  <a:pt x="3975" y="1919"/>
                </a:lnTo>
                <a:lnTo>
                  <a:pt x="3969" y="1923"/>
                </a:lnTo>
                <a:lnTo>
                  <a:pt x="3957" y="1925"/>
                </a:lnTo>
                <a:lnTo>
                  <a:pt x="3927" y="1943"/>
                </a:lnTo>
                <a:lnTo>
                  <a:pt x="3921" y="1949"/>
                </a:lnTo>
                <a:lnTo>
                  <a:pt x="3915" y="1979"/>
                </a:lnTo>
                <a:lnTo>
                  <a:pt x="3909" y="1997"/>
                </a:lnTo>
                <a:lnTo>
                  <a:pt x="3921" y="2009"/>
                </a:lnTo>
                <a:lnTo>
                  <a:pt x="3921" y="2015"/>
                </a:lnTo>
                <a:lnTo>
                  <a:pt x="3927" y="2063"/>
                </a:lnTo>
                <a:lnTo>
                  <a:pt x="3927" y="2088"/>
                </a:lnTo>
                <a:lnTo>
                  <a:pt x="3933" y="2106"/>
                </a:lnTo>
                <a:lnTo>
                  <a:pt x="3927" y="2124"/>
                </a:lnTo>
                <a:lnTo>
                  <a:pt x="3921" y="2136"/>
                </a:lnTo>
                <a:lnTo>
                  <a:pt x="3927" y="2148"/>
                </a:lnTo>
                <a:lnTo>
                  <a:pt x="3951" y="2160"/>
                </a:lnTo>
                <a:lnTo>
                  <a:pt x="3981" y="2160"/>
                </a:lnTo>
                <a:lnTo>
                  <a:pt x="3987" y="2154"/>
                </a:lnTo>
                <a:lnTo>
                  <a:pt x="3993" y="2154"/>
                </a:lnTo>
                <a:lnTo>
                  <a:pt x="4012" y="2138"/>
                </a:lnTo>
                <a:lnTo>
                  <a:pt x="4024" y="2136"/>
                </a:lnTo>
                <a:lnTo>
                  <a:pt x="4042" y="2142"/>
                </a:lnTo>
                <a:lnTo>
                  <a:pt x="4054" y="2136"/>
                </a:lnTo>
                <a:lnTo>
                  <a:pt x="4060" y="2136"/>
                </a:lnTo>
                <a:lnTo>
                  <a:pt x="4078" y="2124"/>
                </a:lnTo>
                <a:lnTo>
                  <a:pt x="4090" y="2118"/>
                </a:lnTo>
                <a:lnTo>
                  <a:pt x="4114" y="2112"/>
                </a:lnTo>
                <a:lnTo>
                  <a:pt x="4120" y="2112"/>
                </a:lnTo>
                <a:lnTo>
                  <a:pt x="4122" y="2110"/>
                </a:lnTo>
                <a:lnTo>
                  <a:pt x="4136" y="2106"/>
                </a:lnTo>
                <a:lnTo>
                  <a:pt x="4160" y="2106"/>
                </a:lnTo>
                <a:lnTo>
                  <a:pt x="4178" y="2112"/>
                </a:lnTo>
                <a:lnTo>
                  <a:pt x="4178" y="2118"/>
                </a:lnTo>
                <a:lnTo>
                  <a:pt x="4202" y="2154"/>
                </a:lnTo>
                <a:lnTo>
                  <a:pt x="4214" y="2160"/>
                </a:lnTo>
                <a:lnTo>
                  <a:pt x="4220" y="2154"/>
                </a:lnTo>
                <a:lnTo>
                  <a:pt x="4220" y="2148"/>
                </a:lnTo>
                <a:lnTo>
                  <a:pt x="4226" y="2154"/>
                </a:lnTo>
                <a:lnTo>
                  <a:pt x="4232" y="2148"/>
                </a:lnTo>
                <a:lnTo>
                  <a:pt x="4226" y="2160"/>
                </a:lnTo>
                <a:lnTo>
                  <a:pt x="4232" y="2172"/>
                </a:lnTo>
                <a:lnTo>
                  <a:pt x="4239" y="2166"/>
                </a:lnTo>
                <a:lnTo>
                  <a:pt x="4245" y="2160"/>
                </a:lnTo>
                <a:lnTo>
                  <a:pt x="4251" y="2172"/>
                </a:lnTo>
                <a:lnTo>
                  <a:pt x="4275" y="2208"/>
                </a:lnTo>
                <a:lnTo>
                  <a:pt x="4263" y="2214"/>
                </a:lnTo>
                <a:lnTo>
                  <a:pt x="4269" y="2224"/>
                </a:lnTo>
                <a:lnTo>
                  <a:pt x="4287" y="2224"/>
                </a:lnTo>
                <a:lnTo>
                  <a:pt x="4303" y="2218"/>
                </a:lnTo>
                <a:lnTo>
                  <a:pt x="4305" y="2218"/>
                </a:lnTo>
                <a:lnTo>
                  <a:pt x="4319" y="2214"/>
                </a:lnTo>
                <a:lnTo>
                  <a:pt x="4335" y="2218"/>
                </a:lnTo>
                <a:lnTo>
                  <a:pt x="4365" y="2224"/>
                </a:lnTo>
                <a:lnTo>
                  <a:pt x="4377" y="2218"/>
                </a:lnTo>
                <a:lnTo>
                  <a:pt x="4395" y="2218"/>
                </a:lnTo>
                <a:lnTo>
                  <a:pt x="4413" y="2202"/>
                </a:lnTo>
                <a:lnTo>
                  <a:pt x="4431" y="2190"/>
                </a:lnTo>
                <a:lnTo>
                  <a:pt x="4455" y="2154"/>
                </a:lnTo>
                <a:lnTo>
                  <a:pt x="4474" y="2136"/>
                </a:lnTo>
                <a:lnTo>
                  <a:pt x="4486" y="2112"/>
                </a:lnTo>
                <a:lnTo>
                  <a:pt x="4492" y="2112"/>
                </a:lnTo>
                <a:lnTo>
                  <a:pt x="4498" y="2088"/>
                </a:lnTo>
                <a:lnTo>
                  <a:pt x="4504" y="2057"/>
                </a:lnTo>
                <a:lnTo>
                  <a:pt x="4504" y="1985"/>
                </a:lnTo>
                <a:lnTo>
                  <a:pt x="4498" y="1967"/>
                </a:lnTo>
                <a:lnTo>
                  <a:pt x="4486" y="1955"/>
                </a:lnTo>
                <a:close/>
                <a:moveTo>
                  <a:pt x="4030" y="1677"/>
                </a:moveTo>
                <a:lnTo>
                  <a:pt x="4042" y="1683"/>
                </a:lnTo>
                <a:lnTo>
                  <a:pt x="4048" y="1665"/>
                </a:lnTo>
                <a:lnTo>
                  <a:pt x="4060" y="1659"/>
                </a:lnTo>
                <a:lnTo>
                  <a:pt x="4078" y="1671"/>
                </a:lnTo>
                <a:lnTo>
                  <a:pt x="4090" y="1671"/>
                </a:lnTo>
                <a:lnTo>
                  <a:pt x="4096" y="1665"/>
                </a:lnTo>
                <a:lnTo>
                  <a:pt x="4096" y="1659"/>
                </a:lnTo>
                <a:lnTo>
                  <a:pt x="4084" y="1653"/>
                </a:lnTo>
                <a:lnTo>
                  <a:pt x="4084" y="1641"/>
                </a:lnTo>
                <a:lnTo>
                  <a:pt x="4072" y="1619"/>
                </a:lnTo>
                <a:lnTo>
                  <a:pt x="4084" y="1613"/>
                </a:lnTo>
                <a:lnTo>
                  <a:pt x="4080" y="1609"/>
                </a:lnTo>
                <a:lnTo>
                  <a:pt x="4084" y="1607"/>
                </a:lnTo>
                <a:lnTo>
                  <a:pt x="4084" y="1601"/>
                </a:lnTo>
                <a:lnTo>
                  <a:pt x="4066" y="1601"/>
                </a:lnTo>
                <a:lnTo>
                  <a:pt x="4066" y="1595"/>
                </a:lnTo>
                <a:lnTo>
                  <a:pt x="4090" y="1601"/>
                </a:lnTo>
                <a:lnTo>
                  <a:pt x="4108" y="1601"/>
                </a:lnTo>
                <a:lnTo>
                  <a:pt x="4120" y="1589"/>
                </a:lnTo>
                <a:lnTo>
                  <a:pt x="4120" y="1571"/>
                </a:lnTo>
                <a:lnTo>
                  <a:pt x="4114" y="1577"/>
                </a:lnTo>
                <a:lnTo>
                  <a:pt x="4096" y="1583"/>
                </a:lnTo>
                <a:lnTo>
                  <a:pt x="4072" y="1577"/>
                </a:lnTo>
                <a:lnTo>
                  <a:pt x="4054" y="1565"/>
                </a:lnTo>
                <a:lnTo>
                  <a:pt x="4048" y="1565"/>
                </a:lnTo>
                <a:lnTo>
                  <a:pt x="4030" y="1577"/>
                </a:lnTo>
                <a:lnTo>
                  <a:pt x="4024" y="1577"/>
                </a:lnTo>
                <a:lnTo>
                  <a:pt x="4018" y="1541"/>
                </a:lnTo>
                <a:lnTo>
                  <a:pt x="4018" y="1535"/>
                </a:lnTo>
                <a:lnTo>
                  <a:pt x="4030" y="1529"/>
                </a:lnTo>
                <a:lnTo>
                  <a:pt x="4030" y="1516"/>
                </a:lnTo>
                <a:lnTo>
                  <a:pt x="4018" y="1504"/>
                </a:lnTo>
                <a:lnTo>
                  <a:pt x="4012" y="1510"/>
                </a:lnTo>
                <a:lnTo>
                  <a:pt x="3999" y="1492"/>
                </a:lnTo>
                <a:lnTo>
                  <a:pt x="3981" y="1498"/>
                </a:lnTo>
                <a:lnTo>
                  <a:pt x="3975" y="1498"/>
                </a:lnTo>
                <a:lnTo>
                  <a:pt x="3969" y="1522"/>
                </a:lnTo>
                <a:lnTo>
                  <a:pt x="3927" y="1553"/>
                </a:lnTo>
                <a:lnTo>
                  <a:pt x="3897" y="1565"/>
                </a:lnTo>
                <a:lnTo>
                  <a:pt x="3885" y="1571"/>
                </a:lnTo>
                <a:lnTo>
                  <a:pt x="3879" y="1589"/>
                </a:lnTo>
                <a:lnTo>
                  <a:pt x="3879" y="1595"/>
                </a:lnTo>
                <a:lnTo>
                  <a:pt x="3891" y="1607"/>
                </a:lnTo>
                <a:lnTo>
                  <a:pt x="3891" y="1631"/>
                </a:lnTo>
                <a:lnTo>
                  <a:pt x="3909" y="1647"/>
                </a:lnTo>
                <a:lnTo>
                  <a:pt x="3915" y="1653"/>
                </a:lnTo>
                <a:lnTo>
                  <a:pt x="3939" y="1653"/>
                </a:lnTo>
                <a:lnTo>
                  <a:pt x="3951" y="1665"/>
                </a:lnTo>
                <a:lnTo>
                  <a:pt x="3975" y="1665"/>
                </a:lnTo>
                <a:lnTo>
                  <a:pt x="3993" y="1659"/>
                </a:lnTo>
                <a:lnTo>
                  <a:pt x="3983" y="1649"/>
                </a:lnTo>
                <a:lnTo>
                  <a:pt x="3987" y="1641"/>
                </a:lnTo>
                <a:lnTo>
                  <a:pt x="3999" y="1635"/>
                </a:lnTo>
                <a:lnTo>
                  <a:pt x="4012" y="1641"/>
                </a:lnTo>
                <a:lnTo>
                  <a:pt x="4018" y="1635"/>
                </a:lnTo>
                <a:lnTo>
                  <a:pt x="4024" y="1647"/>
                </a:lnTo>
                <a:lnTo>
                  <a:pt x="4018" y="1653"/>
                </a:lnTo>
                <a:lnTo>
                  <a:pt x="4030" y="1677"/>
                </a:lnTo>
                <a:close/>
                <a:moveTo>
                  <a:pt x="3632" y="1408"/>
                </a:moveTo>
                <a:lnTo>
                  <a:pt x="3638" y="1408"/>
                </a:lnTo>
                <a:lnTo>
                  <a:pt x="3638" y="1414"/>
                </a:lnTo>
                <a:lnTo>
                  <a:pt x="3644" y="1408"/>
                </a:lnTo>
                <a:lnTo>
                  <a:pt x="3644" y="1402"/>
                </a:lnTo>
                <a:lnTo>
                  <a:pt x="3632" y="1402"/>
                </a:lnTo>
                <a:lnTo>
                  <a:pt x="3632" y="1408"/>
                </a:lnTo>
                <a:close/>
                <a:moveTo>
                  <a:pt x="3349" y="2248"/>
                </a:moveTo>
                <a:lnTo>
                  <a:pt x="3343" y="2248"/>
                </a:lnTo>
                <a:lnTo>
                  <a:pt x="3349" y="2261"/>
                </a:lnTo>
                <a:lnTo>
                  <a:pt x="3355" y="2267"/>
                </a:lnTo>
                <a:lnTo>
                  <a:pt x="3355" y="2242"/>
                </a:lnTo>
                <a:lnTo>
                  <a:pt x="3349" y="2242"/>
                </a:lnTo>
                <a:lnTo>
                  <a:pt x="3349" y="2248"/>
                </a:lnTo>
                <a:close/>
                <a:moveTo>
                  <a:pt x="3349" y="1701"/>
                </a:moveTo>
                <a:lnTo>
                  <a:pt x="3343" y="1701"/>
                </a:lnTo>
                <a:lnTo>
                  <a:pt x="3337" y="1714"/>
                </a:lnTo>
                <a:lnTo>
                  <a:pt x="3349" y="1714"/>
                </a:lnTo>
                <a:lnTo>
                  <a:pt x="3349" y="1701"/>
                </a:lnTo>
                <a:close/>
                <a:moveTo>
                  <a:pt x="3379" y="2190"/>
                </a:moveTo>
                <a:lnTo>
                  <a:pt x="3385" y="2190"/>
                </a:lnTo>
                <a:lnTo>
                  <a:pt x="3379" y="2184"/>
                </a:lnTo>
                <a:lnTo>
                  <a:pt x="3379" y="2190"/>
                </a:lnTo>
                <a:close/>
                <a:moveTo>
                  <a:pt x="3331" y="1665"/>
                </a:moveTo>
                <a:lnTo>
                  <a:pt x="3331" y="1677"/>
                </a:lnTo>
                <a:lnTo>
                  <a:pt x="3349" y="1683"/>
                </a:lnTo>
                <a:lnTo>
                  <a:pt x="3355" y="1683"/>
                </a:lnTo>
                <a:lnTo>
                  <a:pt x="3355" y="1677"/>
                </a:lnTo>
                <a:lnTo>
                  <a:pt x="3337" y="1665"/>
                </a:lnTo>
                <a:lnTo>
                  <a:pt x="3331" y="1665"/>
                </a:lnTo>
                <a:close/>
                <a:moveTo>
                  <a:pt x="3331" y="1420"/>
                </a:moveTo>
                <a:lnTo>
                  <a:pt x="3337" y="1420"/>
                </a:lnTo>
                <a:lnTo>
                  <a:pt x="3331" y="1414"/>
                </a:lnTo>
                <a:lnTo>
                  <a:pt x="3331" y="1420"/>
                </a:lnTo>
                <a:close/>
                <a:moveTo>
                  <a:pt x="3343" y="1607"/>
                </a:moveTo>
                <a:lnTo>
                  <a:pt x="3349" y="1613"/>
                </a:lnTo>
                <a:lnTo>
                  <a:pt x="3349" y="1607"/>
                </a:lnTo>
                <a:lnTo>
                  <a:pt x="3355" y="1607"/>
                </a:lnTo>
                <a:lnTo>
                  <a:pt x="3355" y="1595"/>
                </a:lnTo>
                <a:lnTo>
                  <a:pt x="3349" y="1595"/>
                </a:lnTo>
                <a:lnTo>
                  <a:pt x="3343" y="1607"/>
                </a:lnTo>
                <a:close/>
                <a:moveTo>
                  <a:pt x="3355" y="1541"/>
                </a:moveTo>
                <a:lnTo>
                  <a:pt x="3349" y="1547"/>
                </a:lnTo>
                <a:lnTo>
                  <a:pt x="3355" y="1553"/>
                </a:lnTo>
                <a:lnTo>
                  <a:pt x="3367" y="1553"/>
                </a:lnTo>
                <a:lnTo>
                  <a:pt x="3367" y="1547"/>
                </a:lnTo>
                <a:lnTo>
                  <a:pt x="3355" y="1535"/>
                </a:lnTo>
                <a:lnTo>
                  <a:pt x="3355" y="1541"/>
                </a:lnTo>
                <a:close/>
                <a:moveTo>
                  <a:pt x="3373" y="2224"/>
                </a:moveTo>
                <a:lnTo>
                  <a:pt x="3385" y="2224"/>
                </a:lnTo>
                <a:lnTo>
                  <a:pt x="3385" y="2214"/>
                </a:lnTo>
                <a:lnTo>
                  <a:pt x="3379" y="2214"/>
                </a:lnTo>
                <a:lnTo>
                  <a:pt x="3373" y="2224"/>
                </a:lnTo>
                <a:close/>
                <a:moveTo>
                  <a:pt x="3343" y="1571"/>
                </a:moveTo>
                <a:lnTo>
                  <a:pt x="3349" y="1577"/>
                </a:lnTo>
                <a:lnTo>
                  <a:pt x="3349" y="1583"/>
                </a:lnTo>
                <a:lnTo>
                  <a:pt x="3355" y="1589"/>
                </a:lnTo>
                <a:lnTo>
                  <a:pt x="3355" y="1565"/>
                </a:lnTo>
                <a:lnTo>
                  <a:pt x="3349" y="1559"/>
                </a:lnTo>
                <a:lnTo>
                  <a:pt x="3343" y="1571"/>
                </a:lnTo>
                <a:close/>
              </a:path>
            </a:pathLst>
          </a:custGeom>
          <a:gradFill rotWithShape="0">
            <a:gsLst>
              <a:gs pos="0">
                <a:schemeClr val="bg2">
                  <a:gamma/>
                  <a:tint val="60784"/>
                  <a:invGamma/>
                </a:schemeClr>
              </a:gs>
              <a:gs pos="100000">
                <a:schemeClr val="bg2"/>
              </a:gs>
            </a:gsLst>
            <a:lin ang="5400000" scaled="1"/>
          </a:gradFill>
          <a:ln w="3175">
            <a:solidFill>
              <a:schemeClr val="bg2"/>
            </a:solidFill>
            <a:round/>
            <a:headEnd/>
            <a:tailEnd/>
          </a:ln>
        </p:spPr>
        <p:txBody>
          <a:bodyPr/>
          <a:lstStyle/>
          <a:p>
            <a:pPr eaLnBrk="0" hangingPunct="0">
              <a:spcBef>
                <a:spcPct val="50000"/>
              </a:spcBef>
              <a:defRPr/>
            </a:pPr>
            <a:endParaRPr lang="en-GB"/>
          </a:p>
        </p:txBody>
      </p:sp>
      <p:sp>
        <p:nvSpPr>
          <p:cNvPr id="20504" name="Freeform 49"/>
          <p:cNvSpPr>
            <a:spLocks/>
          </p:cNvSpPr>
          <p:nvPr/>
        </p:nvSpPr>
        <p:spPr bwMode="auto">
          <a:xfrm>
            <a:off x="4421188" y="1981200"/>
            <a:ext cx="3448050" cy="4225925"/>
          </a:xfrm>
          <a:custGeom>
            <a:avLst/>
            <a:gdLst>
              <a:gd name="T0" fmla="*/ 2147483647 w 7512"/>
              <a:gd name="T1" fmla="*/ 2147483647 h 9200"/>
              <a:gd name="T2" fmla="*/ 2147483647 w 7512"/>
              <a:gd name="T3" fmla="*/ 2147483647 h 9200"/>
              <a:gd name="T4" fmla="*/ 2147483647 w 7512"/>
              <a:gd name="T5" fmla="*/ 2147483647 h 9200"/>
              <a:gd name="T6" fmla="*/ 2147483647 w 7512"/>
              <a:gd name="T7" fmla="*/ 2147483647 h 9200"/>
              <a:gd name="T8" fmla="*/ 2147483647 w 7512"/>
              <a:gd name="T9" fmla="*/ 2147483647 h 9200"/>
              <a:gd name="T10" fmla="*/ 2147483647 w 7512"/>
              <a:gd name="T11" fmla="*/ 2147483647 h 9200"/>
              <a:gd name="T12" fmla="*/ 2147483647 w 7512"/>
              <a:gd name="T13" fmla="*/ 2147483647 h 9200"/>
              <a:gd name="T14" fmla="*/ 2147483647 w 7512"/>
              <a:gd name="T15" fmla="*/ 2147483647 h 9200"/>
              <a:gd name="T16" fmla="*/ 2147483647 w 7512"/>
              <a:gd name="T17" fmla="*/ 2147483647 h 9200"/>
              <a:gd name="T18" fmla="*/ 2147483647 w 7512"/>
              <a:gd name="T19" fmla="*/ 2147483647 h 9200"/>
              <a:gd name="T20" fmla="*/ 2147483647 w 7512"/>
              <a:gd name="T21" fmla="*/ 0 h 9200"/>
              <a:gd name="T22" fmla="*/ 2147483647 w 7512"/>
              <a:gd name="T23" fmla="*/ 2147483647 h 9200"/>
              <a:gd name="T24" fmla="*/ 2147483647 w 7512"/>
              <a:gd name="T25" fmla="*/ 2147483647 h 9200"/>
              <a:gd name="T26" fmla="*/ 2147483647 w 7512"/>
              <a:gd name="T27" fmla="*/ 2147483647 h 9200"/>
              <a:gd name="T28" fmla="*/ 2147483647 w 7512"/>
              <a:gd name="T29" fmla="*/ 2147483647 h 9200"/>
              <a:gd name="T30" fmla="*/ 2147483647 w 7512"/>
              <a:gd name="T31" fmla="*/ 2147483647 h 9200"/>
              <a:gd name="T32" fmla="*/ 2147483647 w 7512"/>
              <a:gd name="T33" fmla="*/ 2147483647 h 9200"/>
              <a:gd name="T34" fmla="*/ 2147483647 w 7512"/>
              <a:gd name="T35" fmla="*/ 2147483647 h 9200"/>
              <a:gd name="T36" fmla="*/ 2147483647 w 7512"/>
              <a:gd name="T37" fmla="*/ 2147483647 h 9200"/>
              <a:gd name="T38" fmla="*/ 2147483647 w 7512"/>
              <a:gd name="T39" fmla="*/ 2147483647 h 9200"/>
              <a:gd name="T40" fmla="*/ 2147483647 w 7512"/>
              <a:gd name="T41" fmla="*/ 2147483647 h 9200"/>
              <a:gd name="T42" fmla="*/ 2147483647 w 7512"/>
              <a:gd name="T43" fmla="*/ 2147483647 h 9200"/>
              <a:gd name="T44" fmla="*/ 2147483647 w 7512"/>
              <a:gd name="T45" fmla="*/ 2147483647 h 9200"/>
              <a:gd name="T46" fmla="*/ 2147483647 w 7512"/>
              <a:gd name="T47" fmla="*/ 2147483647 h 9200"/>
              <a:gd name="T48" fmla="*/ 2147483647 w 7512"/>
              <a:gd name="T49" fmla="*/ 2147483647 h 9200"/>
              <a:gd name="T50" fmla="*/ 2147483647 w 7512"/>
              <a:gd name="T51" fmla="*/ 2147483647 h 9200"/>
              <a:gd name="T52" fmla="*/ 2147483647 w 7512"/>
              <a:gd name="T53" fmla="*/ 2147483647 h 9200"/>
              <a:gd name="T54" fmla="*/ 2147483647 w 7512"/>
              <a:gd name="T55" fmla="*/ 2147483647 h 9200"/>
              <a:gd name="T56" fmla="*/ 2147483647 w 7512"/>
              <a:gd name="T57" fmla="*/ 2147483647 h 9200"/>
              <a:gd name="T58" fmla="*/ 2147483647 w 7512"/>
              <a:gd name="T59" fmla="*/ 2147483647 h 9200"/>
              <a:gd name="T60" fmla="*/ 2147483647 w 7512"/>
              <a:gd name="T61" fmla="*/ 2147483647 h 9200"/>
              <a:gd name="T62" fmla="*/ 2147483647 w 7512"/>
              <a:gd name="T63" fmla="*/ 2147483647 h 9200"/>
              <a:gd name="T64" fmla="*/ 2147483647 w 7512"/>
              <a:gd name="T65" fmla="*/ 2147483647 h 9200"/>
              <a:gd name="T66" fmla="*/ 2147483647 w 7512"/>
              <a:gd name="T67" fmla="*/ 2147483647 h 9200"/>
              <a:gd name="T68" fmla="*/ 2147483647 w 7512"/>
              <a:gd name="T69" fmla="*/ 2147483647 h 9200"/>
              <a:gd name="T70" fmla="*/ 2147483647 w 7512"/>
              <a:gd name="T71" fmla="*/ 2147483647 h 9200"/>
              <a:gd name="T72" fmla="*/ 2147483647 w 7512"/>
              <a:gd name="T73" fmla="*/ 2147483647 h 9200"/>
              <a:gd name="T74" fmla="*/ 2147483647 w 7512"/>
              <a:gd name="T75" fmla="*/ 2147483647 h 9200"/>
              <a:gd name="T76" fmla="*/ 2147483647 w 7512"/>
              <a:gd name="T77" fmla="*/ 2147483647 h 9200"/>
              <a:gd name="T78" fmla="*/ 2147483647 w 7512"/>
              <a:gd name="T79" fmla="*/ 2147483647 h 9200"/>
              <a:gd name="T80" fmla="*/ 2147483647 w 7512"/>
              <a:gd name="T81" fmla="*/ 2147483647 h 9200"/>
              <a:gd name="T82" fmla="*/ 2147483647 w 7512"/>
              <a:gd name="T83" fmla="*/ 2147483647 h 9200"/>
              <a:gd name="T84" fmla="*/ 2147483647 w 7512"/>
              <a:gd name="T85" fmla="*/ 2147483647 h 92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512"/>
              <a:gd name="T130" fmla="*/ 0 h 9200"/>
              <a:gd name="T131" fmla="*/ 7512 w 7512"/>
              <a:gd name="T132" fmla="*/ 9200 h 92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512" h="9200">
                <a:moveTo>
                  <a:pt x="7512" y="4600"/>
                </a:moveTo>
                <a:lnTo>
                  <a:pt x="7507" y="4363"/>
                </a:lnTo>
                <a:lnTo>
                  <a:pt x="7492" y="4130"/>
                </a:lnTo>
                <a:lnTo>
                  <a:pt x="7469" y="3899"/>
                </a:lnTo>
                <a:lnTo>
                  <a:pt x="7435" y="3672"/>
                </a:lnTo>
                <a:lnTo>
                  <a:pt x="7393" y="3451"/>
                </a:lnTo>
                <a:lnTo>
                  <a:pt x="7343" y="3232"/>
                </a:lnTo>
                <a:lnTo>
                  <a:pt x="7284" y="3018"/>
                </a:lnTo>
                <a:lnTo>
                  <a:pt x="7217" y="2809"/>
                </a:lnTo>
                <a:lnTo>
                  <a:pt x="7141" y="2605"/>
                </a:lnTo>
                <a:lnTo>
                  <a:pt x="7058" y="2407"/>
                </a:lnTo>
                <a:lnTo>
                  <a:pt x="6968" y="2215"/>
                </a:lnTo>
                <a:lnTo>
                  <a:pt x="6870" y="2028"/>
                </a:lnTo>
                <a:lnTo>
                  <a:pt x="6765" y="1848"/>
                </a:lnTo>
                <a:lnTo>
                  <a:pt x="6654" y="1674"/>
                </a:lnTo>
                <a:lnTo>
                  <a:pt x="6537" y="1507"/>
                </a:lnTo>
                <a:lnTo>
                  <a:pt x="6412" y="1347"/>
                </a:lnTo>
                <a:lnTo>
                  <a:pt x="6281" y="1195"/>
                </a:lnTo>
                <a:lnTo>
                  <a:pt x="6145" y="1051"/>
                </a:lnTo>
                <a:lnTo>
                  <a:pt x="6003" y="914"/>
                </a:lnTo>
                <a:lnTo>
                  <a:pt x="5856" y="785"/>
                </a:lnTo>
                <a:lnTo>
                  <a:pt x="5703" y="666"/>
                </a:lnTo>
                <a:lnTo>
                  <a:pt x="5546" y="555"/>
                </a:lnTo>
                <a:lnTo>
                  <a:pt x="5385" y="453"/>
                </a:lnTo>
                <a:lnTo>
                  <a:pt x="5217" y="362"/>
                </a:lnTo>
                <a:lnTo>
                  <a:pt x="5047" y="279"/>
                </a:lnTo>
                <a:lnTo>
                  <a:pt x="4873" y="207"/>
                </a:lnTo>
                <a:lnTo>
                  <a:pt x="4694" y="144"/>
                </a:lnTo>
                <a:lnTo>
                  <a:pt x="4512" y="93"/>
                </a:lnTo>
                <a:lnTo>
                  <a:pt x="4327" y="53"/>
                </a:lnTo>
                <a:lnTo>
                  <a:pt x="4140" y="24"/>
                </a:lnTo>
                <a:lnTo>
                  <a:pt x="3949" y="6"/>
                </a:lnTo>
                <a:lnTo>
                  <a:pt x="3756" y="0"/>
                </a:lnTo>
                <a:lnTo>
                  <a:pt x="3562" y="6"/>
                </a:lnTo>
                <a:lnTo>
                  <a:pt x="3372" y="24"/>
                </a:lnTo>
                <a:lnTo>
                  <a:pt x="3184" y="53"/>
                </a:lnTo>
                <a:lnTo>
                  <a:pt x="2999" y="93"/>
                </a:lnTo>
                <a:lnTo>
                  <a:pt x="2817" y="144"/>
                </a:lnTo>
                <a:lnTo>
                  <a:pt x="2639" y="207"/>
                </a:lnTo>
                <a:lnTo>
                  <a:pt x="2465" y="279"/>
                </a:lnTo>
                <a:lnTo>
                  <a:pt x="2294" y="362"/>
                </a:lnTo>
                <a:lnTo>
                  <a:pt x="2127" y="453"/>
                </a:lnTo>
                <a:lnTo>
                  <a:pt x="1965" y="555"/>
                </a:lnTo>
                <a:lnTo>
                  <a:pt x="1808" y="666"/>
                </a:lnTo>
                <a:lnTo>
                  <a:pt x="1655" y="785"/>
                </a:lnTo>
                <a:lnTo>
                  <a:pt x="1508" y="914"/>
                </a:lnTo>
                <a:lnTo>
                  <a:pt x="1366" y="1051"/>
                </a:lnTo>
                <a:lnTo>
                  <a:pt x="1230" y="1195"/>
                </a:lnTo>
                <a:lnTo>
                  <a:pt x="1100" y="1347"/>
                </a:lnTo>
                <a:lnTo>
                  <a:pt x="975" y="1507"/>
                </a:lnTo>
                <a:lnTo>
                  <a:pt x="858" y="1674"/>
                </a:lnTo>
                <a:lnTo>
                  <a:pt x="746" y="1848"/>
                </a:lnTo>
                <a:lnTo>
                  <a:pt x="641" y="2028"/>
                </a:lnTo>
                <a:lnTo>
                  <a:pt x="543" y="2215"/>
                </a:lnTo>
                <a:lnTo>
                  <a:pt x="453" y="2407"/>
                </a:lnTo>
                <a:lnTo>
                  <a:pt x="370" y="2605"/>
                </a:lnTo>
                <a:lnTo>
                  <a:pt x="295" y="2809"/>
                </a:lnTo>
                <a:lnTo>
                  <a:pt x="228" y="3018"/>
                </a:lnTo>
                <a:lnTo>
                  <a:pt x="169" y="3232"/>
                </a:lnTo>
                <a:lnTo>
                  <a:pt x="118" y="3451"/>
                </a:lnTo>
                <a:lnTo>
                  <a:pt x="76" y="3672"/>
                </a:lnTo>
                <a:lnTo>
                  <a:pt x="43" y="3899"/>
                </a:lnTo>
                <a:lnTo>
                  <a:pt x="19" y="4130"/>
                </a:lnTo>
                <a:lnTo>
                  <a:pt x="5" y="4363"/>
                </a:lnTo>
                <a:lnTo>
                  <a:pt x="0" y="4600"/>
                </a:lnTo>
                <a:lnTo>
                  <a:pt x="5" y="4837"/>
                </a:lnTo>
                <a:lnTo>
                  <a:pt x="19" y="5070"/>
                </a:lnTo>
                <a:lnTo>
                  <a:pt x="43" y="5301"/>
                </a:lnTo>
                <a:lnTo>
                  <a:pt x="76" y="5527"/>
                </a:lnTo>
                <a:lnTo>
                  <a:pt x="118" y="5749"/>
                </a:lnTo>
                <a:lnTo>
                  <a:pt x="169" y="5967"/>
                </a:lnTo>
                <a:lnTo>
                  <a:pt x="228" y="6182"/>
                </a:lnTo>
                <a:lnTo>
                  <a:pt x="295" y="6390"/>
                </a:lnTo>
                <a:lnTo>
                  <a:pt x="370" y="6594"/>
                </a:lnTo>
                <a:lnTo>
                  <a:pt x="453" y="6793"/>
                </a:lnTo>
                <a:lnTo>
                  <a:pt x="543" y="6984"/>
                </a:lnTo>
                <a:lnTo>
                  <a:pt x="641" y="7172"/>
                </a:lnTo>
                <a:lnTo>
                  <a:pt x="746" y="7351"/>
                </a:lnTo>
                <a:lnTo>
                  <a:pt x="858" y="7525"/>
                </a:lnTo>
                <a:lnTo>
                  <a:pt x="975" y="7693"/>
                </a:lnTo>
                <a:lnTo>
                  <a:pt x="1100" y="7852"/>
                </a:lnTo>
                <a:lnTo>
                  <a:pt x="1230" y="8005"/>
                </a:lnTo>
                <a:lnTo>
                  <a:pt x="1366" y="8149"/>
                </a:lnTo>
                <a:lnTo>
                  <a:pt x="1508" y="8286"/>
                </a:lnTo>
                <a:lnTo>
                  <a:pt x="1655" y="8414"/>
                </a:lnTo>
                <a:lnTo>
                  <a:pt x="1808" y="8533"/>
                </a:lnTo>
                <a:lnTo>
                  <a:pt x="1965" y="8645"/>
                </a:lnTo>
                <a:lnTo>
                  <a:pt x="2127" y="8746"/>
                </a:lnTo>
                <a:lnTo>
                  <a:pt x="2294" y="8838"/>
                </a:lnTo>
                <a:lnTo>
                  <a:pt x="2465" y="8920"/>
                </a:lnTo>
                <a:lnTo>
                  <a:pt x="2639" y="8993"/>
                </a:lnTo>
                <a:lnTo>
                  <a:pt x="2817" y="9055"/>
                </a:lnTo>
                <a:lnTo>
                  <a:pt x="2999" y="9107"/>
                </a:lnTo>
                <a:lnTo>
                  <a:pt x="3184" y="9147"/>
                </a:lnTo>
                <a:lnTo>
                  <a:pt x="3372" y="9176"/>
                </a:lnTo>
                <a:lnTo>
                  <a:pt x="3562" y="9194"/>
                </a:lnTo>
                <a:lnTo>
                  <a:pt x="3756" y="9200"/>
                </a:lnTo>
                <a:lnTo>
                  <a:pt x="3949" y="9194"/>
                </a:lnTo>
                <a:lnTo>
                  <a:pt x="4140" y="9176"/>
                </a:lnTo>
                <a:lnTo>
                  <a:pt x="4327" y="9147"/>
                </a:lnTo>
                <a:lnTo>
                  <a:pt x="4512" y="9107"/>
                </a:lnTo>
                <a:lnTo>
                  <a:pt x="4694" y="9055"/>
                </a:lnTo>
                <a:lnTo>
                  <a:pt x="4873" y="8993"/>
                </a:lnTo>
                <a:lnTo>
                  <a:pt x="5047" y="8920"/>
                </a:lnTo>
                <a:lnTo>
                  <a:pt x="5217" y="8838"/>
                </a:lnTo>
                <a:lnTo>
                  <a:pt x="5385" y="8746"/>
                </a:lnTo>
                <a:lnTo>
                  <a:pt x="5546" y="8645"/>
                </a:lnTo>
                <a:lnTo>
                  <a:pt x="5703" y="8533"/>
                </a:lnTo>
                <a:lnTo>
                  <a:pt x="5856" y="8414"/>
                </a:lnTo>
                <a:lnTo>
                  <a:pt x="6003" y="8286"/>
                </a:lnTo>
                <a:lnTo>
                  <a:pt x="6145" y="8149"/>
                </a:lnTo>
                <a:lnTo>
                  <a:pt x="6281" y="8005"/>
                </a:lnTo>
                <a:lnTo>
                  <a:pt x="6412" y="7852"/>
                </a:lnTo>
                <a:lnTo>
                  <a:pt x="6537" y="7693"/>
                </a:lnTo>
                <a:lnTo>
                  <a:pt x="6654" y="7525"/>
                </a:lnTo>
                <a:lnTo>
                  <a:pt x="6765" y="7351"/>
                </a:lnTo>
                <a:lnTo>
                  <a:pt x="6870" y="7172"/>
                </a:lnTo>
                <a:lnTo>
                  <a:pt x="6968" y="6984"/>
                </a:lnTo>
                <a:lnTo>
                  <a:pt x="7058" y="6793"/>
                </a:lnTo>
                <a:lnTo>
                  <a:pt x="7141" y="6594"/>
                </a:lnTo>
                <a:lnTo>
                  <a:pt x="7217" y="6390"/>
                </a:lnTo>
                <a:lnTo>
                  <a:pt x="7284" y="6182"/>
                </a:lnTo>
                <a:lnTo>
                  <a:pt x="7343" y="5967"/>
                </a:lnTo>
                <a:lnTo>
                  <a:pt x="7393" y="5749"/>
                </a:lnTo>
                <a:lnTo>
                  <a:pt x="7435" y="5527"/>
                </a:lnTo>
                <a:lnTo>
                  <a:pt x="7469" y="5301"/>
                </a:lnTo>
                <a:lnTo>
                  <a:pt x="7492" y="5070"/>
                </a:lnTo>
                <a:lnTo>
                  <a:pt x="7507" y="4837"/>
                </a:lnTo>
                <a:lnTo>
                  <a:pt x="7512" y="4600"/>
                </a:lnTo>
              </a:path>
            </a:pathLst>
          </a:custGeom>
          <a:solidFill>
            <a:schemeClr val="hlink">
              <a:alpha val="39999"/>
            </a:schemeClr>
          </a:solidFill>
          <a:ln w="3175" cap="flat" cmpd="sng">
            <a:solidFill>
              <a:schemeClr val="hlink"/>
            </a:solidFill>
            <a:prstDash val="solid"/>
            <a:round/>
            <a:headEnd type="none" w="med" len="med"/>
            <a:tailEnd type="none" w="med" len="med"/>
          </a:ln>
        </p:spPr>
        <p:txBody>
          <a:bodyPr/>
          <a:lstStyle/>
          <a:p>
            <a:endParaRPr lang="en-GB"/>
          </a:p>
        </p:txBody>
      </p:sp>
      <p:sp>
        <p:nvSpPr>
          <p:cNvPr id="20505" name="Freeform 50"/>
          <p:cNvSpPr>
            <a:spLocks/>
          </p:cNvSpPr>
          <p:nvPr/>
        </p:nvSpPr>
        <p:spPr bwMode="auto">
          <a:xfrm>
            <a:off x="2933700" y="1989138"/>
            <a:ext cx="3449638" cy="4224337"/>
          </a:xfrm>
          <a:custGeom>
            <a:avLst/>
            <a:gdLst>
              <a:gd name="T0" fmla="*/ 2147483647 w 7512"/>
              <a:gd name="T1" fmla="*/ 2147483647 h 9200"/>
              <a:gd name="T2" fmla="*/ 2147483647 w 7512"/>
              <a:gd name="T3" fmla="*/ 2147483647 h 9200"/>
              <a:gd name="T4" fmla="*/ 2147483647 w 7512"/>
              <a:gd name="T5" fmla="*/ 2147483647 h 9200"/>
              <a:gd name="T6" fmla="*/ 2147483647 w 7512"/>
              <a:gd name="T7" fmla="*/ 2147483647 h 9200"/>
              <a:gd name="T8" fmla="*/ 2147483647 w 7512"/>
              <a:gd name="T9" fmla="*/ 2147483647 h 9200"/>
              <a:gd name="T10" fmla="*/ 2147483647 w 7512"/>
              <a:gd name="T11" fmla="*/ 2147483647 h 9200"/>
              <a:gd name="T12" fmla="*/ 2147483647 w 7512"/>
              <a:gd name="T13" fmla="*/ 2147483647 h 9200"/>
              <a:gd name="T14" fmla="*/ 2147483647 w 7512"/>
              <a:gd name="T15" fmla="*/ 2147483647 h 9200"/>
              <a:gd name="T16" fmla="*/ 2147483647 w 7512"/>
              <a:gd name="T17" fmla="*/ 2147483647 h 9200"/>
              <a:gd name="T18" fmla="*/ 2147483647 w 7512"/>
              <a:gd name="T19" fmla="*/ 2147483647 h 9200"/>
              <a:gd name="T20" fmla="*/ 2147483647 w 7512"/>
              <a:gd name="T21" fmla="*/ 0 h 9200"/>
              <a:gd name="T22" fmla="*/ 2147483647 w 7512"/>
              <a:gd name="T23" fmla="*/ 2147483647 h 9200"/>
              <a:gd name="T24" fmla="*/ 2147483647 w 7512"/>
              <a:gd name="T25" fmla="*/ 2147483647 h 9200"/>
              <a:gd name="T26" fmla="*/ 2147483647 w 7512"/>
              <a:gd name="T27" fmla="*/ 2147483647 h 9200"/>
              <a:gd name="T28" fmla="*/ 2147483647 w 7512"/>
              <a:gd name="T29" fmla="*/ 2147483647 h 9200"/>
              <a:gd name="T30" fmla="*/ 2147483647 w 7512"/>
              <a:gd name="T31" fmla="*/ 2147483647 h 9200"/>
              <a:gd name="T32" fmla="*/ 2147483647 w 7512"/>
              <a:gd name="T33" fmla="*/ 2147483647 h 9200"/>
              <a:gd name="T34" fmla="*/ 2147483647 w 7512"/>
              <a:gd name="T35" fmla="*/ 2147483647 h 9200"/>
              <a:gd name="T36" fmla="*/ 2147483647 w 7512"/>
              <a:gd name="T37" fmla="*/ 2147483647 h 9200"/>
              <a:gd name="T38" fmla="*/ 2147483647 w 7512"/>
              <a:gd name="T39" fmla="*/ 2147483647 h 9200"/>
              <a:gd name="T40" fmla="*/ 2147483647 w 7512"/>
              <a:gd name="T41" fmla="*/ 2147483647 h 9200"/>
              <a:gd name="T42" fmla="*/ 2147483647 w 7512"/>
              <a:gd name="T43" fmla="*/ 2147483647 h 9200"/>
              <a:gd name="T44" fmla="*/ 2147483647 w 7512"/>
              <a:gd name="T45" fmla="*/ 2147483647 h 9200"/>
              <a:gd name="T46" fmla="*/ 2147483647 w 7512"/>
              <a:gd name="T47" fmla="*/ 2147483647 h 9200"/>
              <a:gd name="T48" fmla="*/ 2147483647 w 7512"/>
              <a:gd name="T49" fmla="*/ 2147483647 h 9200"/>
              <a:gd name="T50" fmla="*/ 2147483647 w 7512"/>
              <a:gd name="T51" fmla="*/ 2147483647 h 9200"/>
              <a:gd name="T52" fmla="*/ 2147483647 w 7512"/>
              <a:gd name="T53" fmla="*/ 2147483647 h 9200"/>
              <a:gd name="T54" fmla="*/ 2147483647 w 7512"/>
              <a:gd name="T55" fmla="*/ 2147483647 h 9200"/>
              <a:gd name="T56" fmla="*/ 2147483647 w 7512"/>
              <a:gd name="T57" fmla="*/ 2147483647 h 9200"/>
              <a:gd name="T58" fmla="*/ 2147483647 w 7512"/>
              <a:gd name="T59" fmla="*/ 2147483647 h 9200"/>
              <a:gd name="T60" fmla="*/ 2147483647 w 7512"/>
              <a:gd name="T61" fmla="*/ 2147483647 h 9200"/>
              <a:gd name="T62" fmla="*/ 2147483647 w 7512"/>
              <a:gd name="T63" fmla="*/ 2147483647 h 9200"/>
              <a:gd name="T64" fmla="*/ 2147483647 w 7512"/>
              <a:gd name="T65" fmla="*/ 2147483647 h 9200"/>
              <a:gd name="T66" fmla="*/ 2147483647 w 7512"/>
              <a:gd name="T67" fmla="*/ 2147483647 h 9200"/>
              <a:gd name="T68" fmla="*/ 2147483647 w 7512"/>
              <a:gd name="T69" fmla="*/ 2147483647 h 9200"/>
              <a:gd name="T70" fmla="*/ 2147483647 w 7512"/>
              <a:gd name="T71" fmla="*/ 2147483647 h 9200"/>
              <a:gd name="T72" fmla="*/ 2147483647 w 7512"/>
              <a:gd name="T73" fmla="*/ 2147483647 h 9200"/>
              <a:gd name="T74" fmla="*/ 2147483647 w 7512"/>
              <a:gd name="T75" fmla="*/ 2147483647 h 9200"/>
              <a:gd name="T76" fmla="*/ 2147483647 w 7512"/>
              <a:gd name="T77" fmla="*/ 2147483647 h 9200"/>
              <a:gd name="T78" fmla="*/ 2147483647 w 7512"/>
              <a:gd name="T79" fmla="*/ 2147483647 h 9200"/>
              <a:gd name="T80" fmla="*/ 2147483647 w 7512"/>
              <a:gd name="T81" fmla="*/ 2147483647 h 9200"/>
              <a:gd name="T82" fmla="*/ 2147483647 w 7512"/>
              <a:gd name="T83" fmla="*/ 2147483647 h 9200"/>
              <a:gd name="T84" fmla="*/ 2147483647 w 7512"/>
              <a:gd name="T85" fmla="*/ 2147483647 h 92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512"/>
              <a:gd name="T130" fmla="*/ 0 h 9200"/>
              <a:gd name="T131" fmla="*/ 7512 w 7512"/>
              <a:gd name="T132" fmla="*/ 9200 h 92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512" h="9200">
                <a:moveTo>
                  <a:pt x="7512" y="4600"/>
                </a:moveTo>
                <a:lnTo>
                  <a:pt x="7506" y="4362"/>
                </a:lnTo>
                <a:lnTo>
                  <a:pt x="7492" y="4129"/>
                </a:lnTo>
                <a:lnTo>
                  <a:pt x="7468" y="3898"/>
                </a:lnTo>
                <a:lnTo>
                  <a:pt x="7435" y="3672"/>
                </a:lnTo>
                <a:lnTo>
                  <a:pt x="7392" y="3450"/>
                </a:lnTo>
                <a:lnTo>
                  <a:pt x="7342" y="3231"/>
                </a:lnTo>
                <a:lnTo>
                  <a:pt x="7283" y="3017"/>
                </a:lnTo>
                <a:lnTo>
                  <a:pt x="7216" y="2809"/>
                </a:lnTo>
                <a:lnTo>
                  <a:pt x="7140" y="2605"/>
                </a:lnTo>
                <a:lnTo>
                  <a:pt x="7058" y="2406"/>
                </a:lnTo>
                <a:lnTo>
                  <a:pt x="6968" y="2214"/>
                </a:lnTo>
                <a:lnTo>
                  <a:pt x="6869" y="2027"/>
                </a:lnTo>
                <a:lnTo>
                  <a:pt x="6765" y="1848"/>
                </a:lnTo>
                <a:lnTo>
                  <a:pt x="6653" y="1674"/>
                </a:lnTo>
                <a:lnTo>
                  <a:pt x="6536" y="1506"/>
                </a:lnTo>
                <a:lnTo>
                  <a:pt x="6411" y="1347"/>
                </a:lnTo>
                <a:lnTo>
                  <a:pt x="6281" y="1194"/>
                </a:lnTo>
                <a:lnTo>
                  <a:pt x="6145" y="1050"/>
                </a:lnTo>
                <a:lnTo>
                  <a:pt x="6003" y="913"/>
                </a:lnTo>
                <a:lnTo>
                  <a:pt x="5856" y="785"/>
                </a:lnTo>
                <a:lnTo>
                  <a:pt x="5703" y="665"/>
                </a:lnTo>
                <a:lnTo>
                  <a:pt x="5546" y="554"/>
                </a:lnTo>
                <a:lnTo>
                  <a:pt x="5384" y="452"/>
                </a:lnTo>
                <a:lnTo>
                  <a:pt x="5217" y="361"/>
                </a:lnTo>
                <a:lnTo>
                  <a:pt x="5046" y="279"/>
                </a:lnTo>
                <a:lnTo>
                  <a:pt x="4872" y="206"/>
                </a:lnTo>
                <a:lnTo>
                  <a:pt x="4694" y="144"/>
                </a:lnTo>
                <a:lnTo>
                  <a:pt x="4512" y="92"/>
                </a:lnTo>
                <a:lnTo>
                  <a:pt x="4327" y="52"/>
                </a:lnTo>
                <a:lnTo>
                  <a:pt x="4139" y="23"/>
                </a:lnTo>
                <a:lnTo>
                  <a:pt x="3949" y="5"/>
                </a:lnTo>
                <a:lnTo>
                  <a:pt x="3756" y="0"/>
                </a:lnTo>
                <a:lnTo>
                  <a:pt x="3562" y="5"/>
                </a:lnTo>
                <a:lnTo>
                  <a:pt x="3371" y="23"/>
                </a:lnTo>
                <a:lnTo>
                  <a:pt x="3184" y="52"/>
                </a:lnTo>
                <a:lnTo>
                  <a:pt x="2998" y="92"/>
                </a:lnTo>
                <a:lnTo>
                  <a:pt x="2817" y="144"/>
                </a:lnTo>
                <a:lnTo>
                  <a:pt x="2638" y="206"/>
                </a:lnTo>
                <a:lnTo>
                  <a:pt x="2464" y="279"/>
                </a:lnTo>
                <a:lnTo>
                  <a:pt x="2294" y="361"/>
                </a:lnTo>
                <a:lnTo>
                  <a:pt x="2126" y="452"/>
                </a:lnTo>
                <a:lnTo>
                  <a:pt x="1965" y="554"/>
                </a:lnTo>
                <a:lnTo>
                  <a:pt x="1807" y="665"/>
                </a:lnTo>
                <a:lnTo>
                  <a:pt x="1655" y="785"/>
                </a:lnTo>
                <a:lnTo>
                  <a:pt x="1507" y="913"/>
                </a:lnTo>
                <a:lnTo>
                  <a:pt x="1366" y="1050"/>
                </a:lnTo>
                <a:lnTo>
                  <a:pt x="1230" y="1194"/>
                </a:lnTo>
                <a:lnTo>
                  <a:pt x="1099" y="1347"/>
                </a:lnTo>
                <a:lnTo>
                  <a:pt x="974" y="1506"/>
                </a:lnTo>
                <a:lnTo>
                  <a:pt x="857" y="1674"/>
                </a:lnTo>
                <a:lnTo>
                  <a:pt x="746" y="1848"/>
                </a:lnTo>
                <a:lnTo>
                  <a:pt x="641" y="2027"/>
                </a:lnTo>
                <a:lnTo>
                  <a:pt x="543" y="2214"/>
                </a:lnTo>
                <a:lnTo>
                  <a:pt x="452" y="2406"/>
                </a:lnTo>
                <a:lnTo>
                  <a:pt x="370" y="2605"/>
                </a:lnTo>
                <a:lnTo>
                  <a:pt x="294" y="2809"/>
                </a:lnTo>
                <a:lnTo>
                  <a:pt x="227" y="3017"/>
                </a:lnTo>
                <a:lnTo>
                  <a:pt x="168" y="3231"/>
                </a:lnTo>
                <a:lnTo>
                  <a:pt x="118" y="3450"/>
                </a:lnTo>
                <a:lnTo>
                  <a:pt x="75" y="3672"/>
                </a:lnTo>
                <a:lnTo>
                  <a:pt x="42" y="3898"/>
                </a:lnTo>
                <a:lnTo>
                  <a:pt x="19" y="4129"/>
                </a:lnTo>
                <a:lnTo>
                  <a:pt x="4" y="4362"/>
                </a:lnTo>
                <a:lnTo>
                  <a:pt x="0" y="4600"/>
                </a:lnTo>
                <a:lnTo>
                  <a:pt x="4" y="4836"/>
                </a:lnTo>
                <a:lnTo>
                  <a:pt x="19" y="5069"/>
                </a:lnTo>
                <a:lnTo>
                  <a:pt x="42" y="5300"/>
                </a:lnTo>
                <a:lnTo>
                  <a:pt x="75" y="5526"/>
                </a:lnTo>
                <a:lnTo>
                  <a:pt x="118" y="5748"/>
                </a:lnTo>
                <a:lnTo>
                  <a:pt x="168" y="5967"/>
                </a:lnTo>
                <a:lnTo>
                  <a:pt x="227" y="6181"/>
                </a:lnTo>
                <a:lnTo>
                  <a:pt x="294" y="6389"/>
                </a:lnTo>
                <a:lnTo>
                  <a:pt x="370" y="6594"/>
                </a:lnTo>
                <a:lnTo>
                  <a:pt x="452" y="6792"/>
                </a:lnTo>
                <a:lnTo>
                  <a:pt x="543" y="6984"/>
                </a:lnTo>
                <a:lnTo>
                  <a:pt x="641" y="7171"/>
                </a:lnTo>
                <a:lnTo>
                  <a:pt x="746" y="7351"/>
                </a:lnTo>
                <a:lnTo>
                  <a:pt x="857" y="7525"/>
                </a:lnTo>
                <a:lnTo>
                  <a:pt x="974" y="7692"/>
                </a:lnTo>
                <a:lnTo>
                  <a:pt x="1099" y="7851"/>
                </a:lnTo>
                <a:lnTo>
                  <a:pt x="1230" y="8004"/>
                </a:lnTo>
                <a:lnTo>
                  <a:pt x="1366" y="8148"/>
                </a:lnTo>
                <a:lnTo>
                  <a:pt x="1507" y="8285"/>
                </a:lnTo>
                <a:lnTo>
                  <a:pt x="1655" y="8413"/>
                </a:lnTo>
                <a:lnTo>
                  <a:pt x="1807" y="8533"/>
                </a:lnTo>
                <a:lnTo>
                  <a:pt x="1965" y="8644"/>
                </a:lnTo>
                <a:lnTo>
                  <a:pt x="2126" y="8746"/>
                </a:lnTo>
                <a:lnTo>
                  <a:pt x="2294" y="8837"/>
                </a:lnTo>
                <a:lnTo>
                  <a:pt x="2464" y="8920"/>
                </a:lnTo>
                <a:lnTo>
                  <a:pt x="2638" y="8992"/>
                </a:lnTo>
                <a:lnTo>
                  <a:pt x="2817" y="9055"/>
                </a:lnTo>
                <a:lnTo>
                  <a:pt x="2998" y="9106"/>
                </a:lnTo>
                <a:lnTo>
                  <a:pt x="3184" y="9146"/>
                </a:lnTo>
                <a:lnTo>
                  <a:pt x="3371" y="9175"/>
                </a:lnTo>
                <a:lnTo>
                  <a:pt x="3562" y="9193"/>
                </a:lnTo>
                <a:lnTo>
                  <a:pt x="3756" y="9200"/>
                </a:lnTo>
                <a:lnTo>
                  <a:pt x="3949" y="9193"/>
                </a:lnTo>
                <a:lnTo>
                  <a:pt x="4139" y="9175"/>
                </a:lnTo>
                <a:lnTo>
                  <a:pt x="4327" y="9146"/>
                </a:lnTo>
                <a:lnTo>
                  <a:pt x="4512" y="9106"/>
                </a:lnTo>
                <a:lnTo>
                  <a:pt x="4694" y="9055"/>
                </a:lnTo>
                <a:lnTo>
                  <a:pt x="4872" y="8992"/>
                </a:lnTo>
                <a:lnTo>
                  <a:pt x="5046" y="8920"/>
                </a:lnTo>
                <a:lnTo>
                  <a:pt x="5217" y="8837"/>
                </a:lnTo>
                <a:lnTo>
                  <a:pt x="5384" y="8746"/>
                </a:lnTo>
                <a:lnTo>
                  <a:pt x="5546" y="8644"/>
                </a:lnTo>
                <a:lnTo>
                  <a:pt x="5703" y="8533"/>
                </a:lnTo>
                <a:lnTo>
                  <a:pt x="5856" y="8413"/>
                </a:lnTo>
                <a:lnTo>
                  <a:pt x="6003" y="8285"/>
                </a:lnTo>
                <a:lnTo>
                  <a:pt x="6145" y="8148"/>
                </a:lnTo>
                <a:lnTo>
                  <a:pt x="6281" y="8004"/>
                </a:lnTo>
                <a:lnTo>
                  <a:pt x="6411" y="7851"/>
                </a:lnTo>
                <a:lnTo>
                  <a:pt x="6536" y="7692"/>
                </a:lnTo>
                <a:lnTo>
                  <a:pt x="6653" y="7525"/>
                </a:lnTo>
                <a:lnTo>
                  <a:pt x="6765" y="7351"/>
                </a:lnTo>
                <a:lnTo>
                  <a:pt x="6869" y="7171"/>
                </a:lnTo>
                <a:lnTo>
                  <a:pt x="6968" y="6984"/>
                </a:lnTo>
                <a:lnTo>
                  <a:pt x="7058" y="6792"/>
                </a:lnTo>
                <a:lnTo>
                  <a:pt x="7140" y="6594"/>
                </a:lnTo>
                <a:lnTo>
                  <a:pt x="7216" y="6389"/>
                </a:lnTo>
                <a:lnTo>
                  <a:pt x="7283" y="6181"/>
                </a:lnTo>
                <a:lnTo>
                  <a:pt x="7342" y="5967"/>
                </a:lnTo>
                <a:lnTo>
                  <a:pt x="7392" y="5748"/>
                </a:lnTo>
                <a:lnTo>
                  <a:pt x="7435" y="5526"/>
                </a:lnTo>
                <a:lnTo>
                  <a:pt x="7468" y="5300"/>
                </a:lnTo>
                <a:lnTo>
                  <a:pt x="7492" y="5069"/>
                </a:lnTo>
                <a:lnTo>
                  <a:pt x="7506" y="4836"/>
                </a:lnTo>
                <a:lnTo>
                  <a:pt x="7512" y="4600"/>
                </a:lnTo>
              </a:path>
            </a:pathLst>
          </a:custGeom>
          <a:solidFill>
            <a:schemeClr val="tx1">
              <a:alpha val="20000"/>
            </a:schemeClr>
          </a:solidFill>
          <a:ln w="3175" cap="flat">
            <a:solidFill>
              <a:schemeClr val="tx1"/>
            </a:solidFill>
            <a:prstDash val="solid"/>
            <a:round/>
            <a:headEnd/>
            <a:tailEnd/>
          </a:ln>
        </p:spPr>
        <p:txBody>
          <a:bodyPr/>
          <a:lstStyle/>
          <a:p>
            <a:endParaRPr lang="en-GB"/>
          </a:p>
        </p:txBody>
      </p:sp>
      <p:sp>
        <p:nvSpPr>
          <p:cNvPr id="20506" name="Text Box 53"/>
          <p:cNvSpPr txBox="1">
            <a:spLocks noChangeArrowheads="1"/>
          </p:cNvSpPr>
          <p:nvPr/>
        </p:nvSpPr>
        <p:spPr bwMode="auto">
          <a:xfrm>
            <a:off x="3673475" y="2978150"/>
            <a:ext cx="2235200" cy="708025"/>
          </a:xfrm>
          <a:prstGeom prst="rect">
            <a:avLst/>
          </a:prstGeom>
          <a:noFill/>
          <a:ln w="9525">
            <a:noFill/>
            <a:miter lim="800000"/>
            <a:headEnd/>
            <a:tailEnd/>
          </a:ln>
        </p:spPr>
        <p:txBody>
          <a:bodyPr>
            <a:spAutoFit/>
          </a:bodyPr>
          <a:lstStyle/>
          <a:p>
            <a:pPr algn="ctr" eaLnBrk="0" hangingPunct="0">
              <a:spcBef>
                <a:spcPct val="50000"/>
              </a:spcBef>
            </a:pPr>
            <a:r>
              <a:rPr lang="en-GB" sz="1000">
                <a:solidFill>
                  <a:schemeClr val="tx1"/>
                </a:solidFill>
              </a:rPr>
              <a:t>Meteosat-10 (0° Longitude)</a:t>
            </a:r>
          </a:p>
          <a:p>
            <a:pPr algn="ctr" eaLnBrk="0" hangingPunct="0">
              <a:spcBef>
                <a:spcPct val="50000"/>
              </a:spcBef>
            </a:pPr>
            <a:r>
              <a:rPr lang="en-GB" sz="1000">
                <a:solidFill>
                  <a:schemeClr val="tx1"/>
                </a:solidFill>
              </a:rPr>
              <a:t>Meteosat-9 (9.5° E) (RSS) </a:t>
            </a:r>
          </a:p>
          <a:p>
            <a:pPr algn="ctr" eaLnBrk="0" hangingPunct="0">
              <a:spcBef>
                <a:spcPct val="50000"/>
              </a:spcBef>
            </a:pPr>
            <a:r>
              <a:rPr lang="en-GB" sz="1000">
                <a:solidFill>
                  <a:schemeClr val="tx1"/>
                </a:solidFill>
              </a:rPr>
              <a:t>Meteosat-8 (3.5 ° E) (Back-up)</a:t>
            </a:r>
          </a:p>
        </p:txBody>
      </p:sp>
      <p:sp>
        <p:nvSpPr>
          <p:cNvPr id="20507" name="Text Box 59"/>
          <p:cNvSpPr txBox="1">
            <a:spLocks noChangeArrowheads="1"/>
          </p:cNvSpPr>
          <p:nvPr/>
        </p:nvSpPr>
        <p:spPr bwMode="auto">
          <a:xfrm>
            <a:off x="5360988" y="4625975"/>
            <a:ext cx="1800225" cy="246063"/>
          </a:xfrm>
          <a:prstGeom prst="rect">
            <a:avLst/>
          </a:prstGeom>
          <a:noFill/>
          <a:ln w="9525">
            <a:noFill/>
            <a:miter lim="800000"/>
            <a:headEnd/>
            <a:tailEnd/>
          </a:ln>
        </p:spPr>
        <p:txBody>
          <a:bodyPr>
            <a:spAutoFit/>
          </a:bodyPr>
          <a:lstStyle/>
          <a:p>
            <a:pPr eaLnBrk="0" hangingPunct="0">
              <a:spcBef>
                <a:spcPct val="50000"/>
              </a:spcBef>
            </a:pPr>
            <a:r>
              <a:rPr lang="en-GB" sz="1000">
                <a:solidFill>
                  <a:schemeClr val="tx1"/>
                </a:solidFill>
              </a:rPr>
              <a:t>Meteosat-7 (57.5° E)</a:t>
            </a:r>
          </a:p>
        </p:txBody>
      </p:sp>
      <p:pic>
        <p:nvPicPr>
          <p:cNvPr id="20508" name="Picture 63" descr="met"/>
          <p:cNvPicPr>
            <a:picLocks noChangeAspect="1" noChangeArrowheads="1"/>
          </p:cNvPicPr>
          <p:nvPr/>
        </p:nvPicPr>
        <p:blipFill>
          <a:blip r:embed="rId2" cstate="print"/>
          <a:srcRect/>
          <a:stretch>
            <a:fillRect/>
          </a:stretch>
        </p:blipFill>
        <p:spPr bwMode="auto">
          <a:xfrm>
            <a:off x="6073775" y="3857625"/>
            <a:ext cx="422275" cy="561975"/>
          </a:xfrm>
          <a:prstGeom prst="rect">
            <a:avLst/>
          </a:prstGeom>
          <a:noFill/>
          <a:ln w="9525">
            <a:noFill/>
            <a:miter lim="800000"/>
            <a:headEnd/>
            <a:tailEnd/>
          </a:ln>
        </p:spPr>
      </p:pic>
      <p:sp>
        <p:nvSpPr>
          <p:cNvPr id="20509" name="Rectangle 24"/>
          <p:cNvSpPr>
            <a:spLocks noChangeArrowheads="1"/>
          </p:cNvSpPr>
          <p:nvPr/>
        </p:nvSpPr>
        <p:spPr bwMode="auto">
          <a:xfrm>
            <a:off x="4652963" y="5749925"/>
            <a:ext cx="61912" cy="152400"/>
          </a:xfrm>
          <a:prstGeom prst="rect">
            <a:avLst/>
          </a:prstGeom>
          <a:noFill/>
          <a:ln w="9525">
            <a:noFill/>
            <a:miter lim="800000"/>
            <a:headEnd/>
            <a:tailEnd/>
          </a:ln>
        </p:spPr>
        <p:txBody>
          <a:bodyPr lIns="0" tIns="0" rIns="0" bIns="0">
            <a:spAutoFit/>
          </a:bodyPr>
          <a:lstStyle/>
          <a:p>
            <a:pPr eaLnBrk="0" hangingPunct="0"/>
            <a:r>
              <a:rPr lang="de-DE" sz="1000">
                <a:solidFill>
                  <a:schemeClr val="tx1"/>
                </a:solidFill>
              </a:rPr>
              <a:t>0</a:t>
            </a:r>
            <a:endParaRPr lang="de-DE" sz="2400" b="0">
              <a:solidFill>
                <a:schemeClr val="tx1"/>
              </a:solidFill>
            </a:endParaRPr>
          </a:p>
        </p:txBody>
      </p:sp>
      <p:sp>
        <p:nvSpPr>
          <p:cNvPr id="20510" name="Rectangle 25"/>
          <p:cNvSpPr>
            <a:spLocks noChangeArrowheads="1"/>
          </p:cNvSpPr>
          <p:nvPr/>
        </p:nvSpPr>
        <p:spPr bwMode="auto">
          <a:xfrm>
            <a:off x="5457825" y="5749925"/>
            <a:ext cx="161925" cy="152400"/>
          </a:xfrm>
          <a:prstGeom prst="rect">
            <a:avLst/>
          </a:prstGeom>
          <a:noFill/>
          <a:ln w="9525">
            <a:noFill/>
            <a:miter lim="800000"/>
            <a:headEnd/>
            <a:tailEnd/>
          </a:ln>
        </p:spPr>
        <p:txBody>
          <a:bodyPr wrap="none" lIns="0" tIns="0" rIns="0" bIns="0">
            <a:spAutoFit/>
          </a:bodyPr>
          <a:lstStyle/>
          <a:p>
            <a:pPr eaLnBrk="0" hangingPunct="0"/>
            <a:r>
              <a:rPr lang="de-DE" sz="1000">
                <a:solidFill>
                  <a:schemeClr val="tx1"/>
                </a:solidFill>
              </a:rPr>
              <a:t>40</a:t>
            </a:r>
            <a:endParaRPr lang="de-DE" sz="2400" b="0">
              <a:solidFill>
                <a:schemeClr val="tx1"/>
              </a:solidFill>
            </a:endParaRPr>
          </a:p>
        </p:txBody>
      </p:sp>
      <p:sp>
        <p:nvSpPr>
          <p:cNvPr id="20511" name="Rectangle 26"/>
          <p:cNvSpPr>
            <a:spLocks noChangeArrowheads="1"/>
          </p:cNvSpPr>
          <p:nvPr/>
        </p:nvSpPr>
        <p:spPr bwMode="auto">
          <a:xfrm>
            <a:off x="5908675" y="5749925"/>
            <a:ext cx="161925" cy="152400"/>
          </a:xfrm>
          <a:prstGeom prst="rect">
            <a:avLst/>
          </a:prstGeom>
          <a:noFill/>
          <a:ln w="9525">
            <a:noFill/>
            <a:miter lim="800000"/>
            <a:headEnd/>
            <a:tailEnd/>
          </a:ln>
        </p:spPr>
        <p:txBody>
          <a:bodyPr wrap="none" lIns="0" tIns="0" rIns="0" bIns="0">
            <a:spAutoFit/>
          </a:bodyPr>
          <a:lstStyle/>
          <a:p>
            <a:pPr eaLnBrk="0" hangingPunct="0"/>
            <a:r>
              <a:rPr lang="de-DE" sz="1000">
                <a:solidFill>
                  <a:schemeClr val="tx1"/>
                </a:solidFill>
              </a:rPr>
              <a:t>60</a:t>
            </a:r>
            <a:endParaRPr lang="de-DE" sz="2400" b="0">
              <a:solidFill>
                <a:schemeClr val="tx1"/>
              </a:solidFill>
            </a:endParaRPr>
          </a:p>
        </p:txBody>
      </p:sp>
      <p:sp>
        <p:nvSpPr>
          <p:cNvPr id="20512" name="Rectangle 27"/>
          <p:cNvSpPr>
            <a:spLocks noChangeArrowheads="1"/>
          </p:cNvSpPr>
          <p:nvPr/>
        </p:nvSpPr>
        <p:spPr bwMode="auto">
          <a:xfrm>
            <a:off x="6372225" y="5618163"/>
            <a:ext cx="366713" cy="304800"/>
          </a:xfrm>
          <a:prstGeom prst="rect">
            <a:avLst/>
          </a:prstGeom>
          <a:noFill/>
          <a:ln w="9525">
            <a:noFill/>
            <a:miter lim="800000"/>
            <a:headEnd/>
            <a:tailEnd/>
          </a:ln>
        </p:spPr>
        <p:txBody>
          <a:bodyPr lIns="0" tIns="0" rIns="0" bIns="0">
            <a:spAutoFit/>
          </a:bodyPr>
          <a:lstStyle/>
          <a:p>
            <a:pPr eaLnBrk="0" hangingPunct="0"/>
            <a:endParaRPr lang="de-DE" sz="1000">
              <a:solidFill>
                <a:schemeClr val="tx1"/>
              </a:solidFill>
            </a:endParaRPr>
          </a:p>
          <a:p>
            <a:pPr eaLnBrk="0" hangingPunct="0"/>
            <a:r>
              <a:rPr lang="de-DE" sz="1000">
                <a:solidFill>
                  <a:schemeClr val="tx1"/>
                </a:solidFill>
              </a:rPr>
              <a:t>80</a:t>
            </a:r>
            <a:endParaRPr lang="de-DE" sz="2400" b="0">
              <a:solidFill>
                <a:schemeClr val="tx1"/>
              </a:solidFill>
            </a:endParaRPr>
          </a:p>
        </p:txBody>
      </p:sp>
      <p:sp>
        <p:nvSpPr>
          <p:cNvPr id="20513" name="Rectangle 28"/>
          <p:cNvSpPr>
            <a:spLocks noChangeArrowheads="1"/>
          </p:cNvSpPr>
          <p:nvPr/>
        </p:nvSpPr>
        <p:spPr bwMode="auto">
          <a:xfrm>
            <a:off x="6770688" y="5749925"/>
            <a:ext cx="242887" cy="152400"/>
          </a:xfrm>
          <a:prstGeom prst="rect">
            <a:avLst/>
          </a:prstGeom>
          <a:noFill/>
          <a:ln w="9525">
            <a:noFill/>
            <a:miter lim="800000"/>
            <a:headEnd/>
            <a:tailEnd/>
          </a:ln>
        </p:spPr>
        <p:txBody>
          <a:bodyPr wrap="none" lIns="0" tIns="0" rIns="0" bIns="0">
            <a:spAutoFit/>
          </a:bodyPr>
          <a:lstStyle/>
          <a:p>
            <a:pPr eaLnBrk="0" hangingPunct="0"/>
            <a:r>
              <a:rPr lang="de-DE" sz="1000">
                <a:solidFill>
                  <a:schemeClr val="tx1"/>
                </a:solidFill>
              </a:rPr>
              <a:t>100</a:t>
            </a:r>
            <a:endParaRPr lang="de-DE" sz="2400" b="0">
              <a:solidFill>
                <a:schemeClr val="tx1"/>
              </a:solidFill>
            </a:endParaRPr>
          </a:p>
        </p:txBody>
      </p:sp>
      <p:sp>
        <p:nvSpPr>
          <p:cNvPr id="20514" name="Rectangle 29"/>
          <p:cNvSpPr>
            <a:spLocks noChangeArrowheads="1"/>
          </p:cNvSpPr>
          <p:nvPr/>
        </p:nvSpPr>
        <p:spPr bwMode="auto">
          <a:xfrm>
            <a:off x="7167563" y="5749925"/>
            <a:ext cx="242887" cy="152400"/>
          </a:xfrm>
          <a:prstGeom prst="rect">
            <a:avLst/>
          </a:prstGeom>
          <a:noFill/>
          <a:ln w="9525">
            <a:noFill/>
            <a:miter lim="800000"/>
            <a:headEnd/>
            <a:tailEnd/>
          </a:ln>
        </p:spPr>
        <p:txBody>
          <a:bodyPr wrap="none" lIns="0" tIns="0" rIns="0" bIns="0">
            <a:spAutoFit/>
          </a:bodyPr>
          <a:lstStyle/>
          <a:p>
            <a:pPr eaLnBrk="0" hangingPunct="0"/>
            <a:r>
              <a:rPr lang="de-DE" sz="1000">
                <a:solidFill>
                  <a:schemeClr val="tx1"/>
                </a:solidFill>
              </a:rPr>
              <a:t>120</a:t>
            </a:r>
            <a:endParaRPr lang="de-DE" sz="2400" b="0">
              <a:solidFill>
                <a:schemeClr val="tx1"/>
              </a:solidFill>
            </a:endParaRPr>
          </a:p>
        </p:txBody>
      </p:sp>
      <p:sp>
        <p:nvSpPr>
          <p:cNvPr id="20515" name="Rectangle 30"/>
          <p:cNvSpPr>
            <a:spLocks noChangeArrowheads="1"/>
          </p:cNvSpPr>
          <p:nvPr/>
        </p:nvSpPr>
        <p:spPr bwMode="auto">
          <a:xfrm>
            <a:off x="7578725" y="5749925"/>
            <a:ext cx="242888" cy="152400"/>
          </a:xfrm>
          <a:prstGeom prst="rect">
            <a:avLst/>
          </a:prstGeom>
          <a:noFill/>
          <a:ln w="9525">
            <a:noFill/>
            <a:miter lim="800000"/>
            <a:headEnd/>
            <a:tailEnd/>
          </a:ln>
        </p:spPr>
        <p:txBody>
          <a:bodyPr wrap="none" lIns="0" tIns="0" rIns="0" bIns="0">
            <a:spAutoFit/>
          </a:bodyPr>
          <a:lstStyle/>
          <a:p>
            <a:pPr eaLnBrk="0" hangingPunct="0"/>
            <a:r>
              <a:rPr lang="de-DE" sz="1000">
                <a:solidFill>
                  <a:schemeClr val="tx1"/>
                </a:solidFill>
              </a:rPr>
              <a:t>140</a:t>
            </a:r>
            <a:endParaRPr lang="de-DE" sz="2400" b="0">
              <a:solidFill>
                <a:schemeClr val="tx1"/>
              </a:solidFill>
            </a:endParaRPr>
          </a:p>
        </p:txBody>
      </p:sp>
      <p:sp>
        <p:nvSpPr>
          <p:cNvPr id="20516" name="Rectangle 31"/>
          <p:cNvSpPr>
            <a:spLocks noChangeArrowheads="1"/>
          </p:cNvSpPr>
          <p:nvPr/>
        </p:nvSpPr>
        <p:spPr bwMode="auto">
          <a:xfrm>
            <a:off x="8026400" y="5749925"/>
            <a:ext cx="242888" cy="152400"/>
          </a:xfrm>
          <a:prstGeom prst="rect">
            <a:avLst/>
          </a:prstGeom>
          <a:noFill/>
          <a:ln w="9525">
            <a:noFill/>
            <a:miter lim="800000"/>
            <a:headEnd/>
            <a:tailEnd/>
          </a:ln>
        </p:spPr>
        <p:txBody>
          <a:bodyPr wrap="none" lIns="0" tIns="0" rIns="0" bIns="0">
            <a:spAutoFit/>
          </a:bodyPr>
          <a:lstStyle/>
          <a:p>
            <a:pPr eaLnBrk="0" hangingPunct="0"/>
            <a:r>
              <a:rPr lang="de-DE" sz="1000">
                <a:solidFill>
                  <a:schemeClr val="tx1"/>
                </a:solidFill>
              </a:rPr>
              <a:t>160</a:t>
            </a:r>
            <a:endParaRPr lang="de-DE" sz="2400" b="0">
              <a:solidFill>
                <a:schemeClr val="tx1"/>
              </a:solidFill>
            </a:endParaRPr>
          </a:p>
        </p:txBody>
      </p:sp>
      <p:sp>
        <p:nvSpPr>
          <p:cNvPr id="20517" name="Rectangle 32"/>
          <p:cNvSpPr>
            <a:spLocks noChangeArrowheads="1"/>
          </p:cNvSpPr>
          <p:nvPr/>
        </p:nvSpPr>
        <p:spPr bwMode="auto">
          <a:xfrm>
            <a:off x="8423275" y="5749925"/>
            <a:ext cx="242888" cy="152400"/>
          </a:xfrm>
          <a:prstGeom prst="rect">
            <a:avLst/>
          </a:prstGeom>
          <a:noFill/>
          <a:ln w="9525">
            <a:noFill/>
            <a:miter lim="800000"/>
            <a:headEnd/>
            <a:tailEnd/>
          </a:ln>
        </p:spPr>
        <p:txBody>
          <a:bodyPr wrap="none" lIns="0" tIns="0" rIns="0" bIns="0">
            <a:spAutoFit/>
          </a:bodyPr>
          <a:lstStyle/>
          <a:p>
            <a:pPr eaLnBrk="0" hangingPunct="0"/>
            <a:r>
              <a:rPr lang="de-DE" sz="1000">
                <a:solidFill>
                  <a:schemeClr val="tx1"/>
                </a:solidFill>
              </a:rPr>
              <a:t>180</a:t>
            </a:r>
            <a:endParaRPr lang="de-DE" sz="2400" b="0">
              <a:solidFill>
                <a:schemeClr val="tx1"/>
              </a:solidFill>
            </a:endParaRPr>
          </a:p>
        </p:txBody>
      </p:sp>
      <p:sp>
        <p:nvSpPr>
          <p:cNvPr id="20518" name="Rectangle 33"/>
          <p:cNvSpPr>
            <a:spLocks noChangeArrowheads="1"/>
          </p:cNvSpPr>
          <p:nvPr/>
        </p:nvSpPr>
        <p:spPr bwMode="auto">
          <a:xfrm>
            <a:off x="4191000" y="5749925"/>
            <a:ext cx="161925" cy="152400"/>
          </a:xfrm>
          <a:prstGeom prst="rect">
            <a:avLst/>
          </a:prstGeom>
          <a:noFill/>
          <a:ln w="9525">
            <a:noFill/>
            <a:miter lim="800000"/>
            <a:headEnd/>
            <a:tailEnd/>
          </a:ln>
        </p:spPr>
        <p:txBody>
          <a:bodyPr wrap="none" lIns="0" tIns="0" rIns="0" bIns="0">
            <a:spAutoFit/>
          </a:bodyPr>
          <a:lstStyle/>
          <a:p>
            <a:pPr eaLnBrk="0" hangingPunct="0"/>
            <a:r>
              <a:rPr lang="de-DE" sz="1000">
                <a:solidFill>
                  <a:schemeClr val="tx1"/>
                </a:solidFill>
              </a:rPr>
              <a:t>20</a:t>
            </a:r>
            <a:endParaRPr lang="de-DE" sz="2400" b="0">
              <a:solidFill>
                <a:schemeClr val="tx1"/>
              </a:solidFill>
            </a:endParaRPr>
          </a:p>
        </p:txBody>
      </p:sp>
      <p:sp>
        <p:nvSpPr>
          <p:cNvPr id="20519" name="Rectangle 34"/>
          <p:cNvSpPr>
            <a:spLocks noChangeArrowheads="1"/>
          </p:cNvSpPr>
          <p:nvPr/>
        </p:nvSpPr>
        <p:spPr bwMode="auto">
          <a:xfrm>
            <a:off x="3805238" y="5749925"/>
            <a:ext cx="161925" cy="152400"/>
          </a:xfrm>
          <a:prstGeom prst="rect">
            <a:avLst/>
          </a:prstGeom>
          <a:noFill/>
          <a:ln w="9525">
            <a:noFill/>
            <a:miter lim="800000"/>
            <a:headEnd/>
            <a:tailEnd/>
          </a:ln>
        </p:spPr>
        <p:txBody>
          <a:bodyPr wrap="none" lIns="0" tIns="0" rIns="0" bIns="0">
            <a:spAutoFit/>
          </a:bodyPr>
          <a:lstStyle/>
          <a:p>
            <a:pPr eaLnBrk="0" hangingPunct="0"/>
            <a:r>
              <a:rPr lang="de-DE" sz="1000">
                <a:solidFill>
                  <a:schemeClr val="tx1"/>
                </a:solidFill>
              </a:rPr>
              <a:t>40</a:t>
            </a:r>
            <a:endParaRPr lang="de-DE" sz="2400" b="0">
              <a:solidFill>
                <a:schemeClr val="tx1"/>
              </a:solidFill>
            </a:endParaRPr>
          </a:p>
        </p:txBody>
      </p:sp>
      <p:sp>
        <p:nvSpPr>
          <p:cNvPr id="20520" name="Rectangle 35"/>
          <p:cNvSpPr>
            <a:spLocks noChangeArrowheads="1"/>
          </p:cNvSpPr>
          <p:nvPr/>
        </p:nvSpPr>
        <p:spPr bwMode="auto">
          <a:xfrm>
            <a:off x="3340100" y="5749925"/>
            <a:ext cx="161925" cy="152400"/>
          </a:xfrm>
          <a:prstGeom prst="rect">
            <a:avLst/>
          </a:prstGeom>
          <a:noFill/>
          <a:ln w="9525">
            <a:noFill/>
            <a:miter lim="800000"/>
            <a:headEnd/>
            <a:tailEnd/>
          </a:ln>
        </p:spPr>
        <p:txBody>
          <a:bodyPr wrap="none" lIns="0" tIns="0" rIns="0" bIns="0">
            <a:spAutoFit/>
          </a:bodyPr>
          <a:lstStyle/>
          <a:p>
            <a:pPr eaLnBrk="0" hangingPunct="0"/>
            <a:r>
              <a:rPr lang="de-DE" sz="1000">
                <a:solidFill>
                  <a:schemeClr val="tx1"/>
                </a:solidFill>
              </a:rPr>
              <a:t>60</a:t>
            </a:r>
            <a:endParaRPr lang="de-DE" sz="2400" b="0">
              <a:solidFill>
                <a:schemeClr val="tx1"/>
              </a:solidFill>
            </a:endParaRPr>
          </a:p>
        </p:txBody>
      </p:sp>
      <p:sp>
        <p:nvSpPr>
          <p:cNvPr id="20521" name="Rectangle 36"/>
          <p:cNvSpPr>
            <a:spLocks noChangeArrowheads="1"/>
          </p:cNvSpPr>
          <p:nvPr/>
        </p:nvSpPr>
        <p:spPr bwMode="auto">
          <a:xfrm>
            <a:off x="2933700" y="5749925"/>
            <a:ext cx="161925" cy="152400"/>
          </a:xfrm>
          <a:prstGeom prst="rect">
            <a:avLst/>
          </a:prstGeom>
          <a:noFill/>
          <a:ln w="9525">
            <a:noFill/>
            <a:miter lim="800000"/>
            <a:headEnd/>
            <a:tailEnd/>
          </a:ln>
        </p:spPr>
        <p:txBody>
          <a:bodyPr wrap="none" lIns="0" tIns="0" rIns="0" bIns="0">
            <a:spAutoFit/>
          </a:bodyPr>
          <a:lstStyle/>
          <a:p>
            <a:pPr eaLnBrk="0" hangingPunct="0"/>
            <a:r>
              <a:rPr lang="de-DE" sz="1000">
                <a:solidFill>
                  <a:schemeClr val="tx1"/>
                </a:solidFill>
              </a:rPr>
              <a:t>80</a:t>
            </a:r>
            <a:endParaRPr lang="de-DE" sz="2400" b="0">
              <a:solidFill>
                <a:schemeClr val="tx1"/>
              </a:solidFill>
            </a:endParaRPr>
          </a:p>
        </p:txBody>
      </p:sp>
      <p:sp>
        <p:nvSpPr>
          <p:cNvPr id="20522" name="Rectangle 37"/>
          <p:cNvSpPr>
            <a:spLocks noChangeArrowheads="1"/>
          </p:cNvSpPr>
          <p:nvPr/>
        </p:nvSpPr>
        <p:spPr bwMode="auto">
          <a:xfrm>
            <a:off x="2470150" y="5749925"/>
            <a:ext cx="242888" cy="152400"/>
          </a:xfrm>
          <a:prstGeom prst="rect">
            <a:avLst/>
          </a:prstGeom>
          <a:noFill/>
          <a:ln w="9525">
            <a:noFill/>
            <a:miter lim="800000"/>
            <a:headEnd/>
            <a:tailEnd/>
          </a:ln>
        </p:spPr>
        <p:txBody>
          <a:bodyPr wrap="none" lIns="0" tIns="0" rIns="0" bIns="0">
            <a:spAutoFit/>
          </a:bodyPr>
          <a:lstStyle/>
          <a:p>
            <a:pPr eaLnBrk="0" hangingPunct="0"/>
            <a:r>
              <a:rPr lang="de-DE" sz="1000">
                <a:solidFill>
                  <a:schemeClr val="tx1"/>
                </a:solidFill>
              </a:rPr>
              <a:t>100</a:t>
            </a:r>
            <a:endParaRPr lang="de-DE" sz="2400" b="0">
              <a:solidFill>
                <a:schemeClr val="tx1"/>
              </a:solidFill>
            </a:endParaRPr>
          </a:p>
        </p:txBody>
      </p:sp>
      <p:sp>
        <p:nvSpPr>
          <p:cNvPr id="20523" name="Rectangle 38"/>
          <p:cNvSpPr>
            <a:spLocks noChangeArrowheads="1"/>
          </p:cNvSpPr>
          <p:nvPr/>
        </p:nvSpPr>
        <p:spPr bwMode="auto">
          <a:xfrm>
            <a:off x="2073275" y="5749925"/>
            <a:ext cx="242888" cy="152400"/>
          </a:xfrm>
          <a:prstGeom prst="rect">
            <a:avLst/>
          </a:prstGeom>
          <a:noFill/>
          <a:ln w="9525">
            <a:noFill/>
            <a:miter lim="800000"/>
            <a:headEnd/>
            <a:tailEnd/>
          </a:ln>
        </p:spPr>
        <p:txBody>
          <a:bodyPr wrap="none" lIns="0" tIns="0" rIns="0" bIns="0">
            <a:spAutoFit/>
          </a:bodyPr>
          <a:lstStyle/>
          <a:p>
            <a:pPr eaLnBrk="0" hangingPunct="0"/>
            <a:r>
              <a:rPr lang="de-DE" sz="1000">
                <a:solidFill>
                  <a:schemeClr val="tx1"/>
                </a:solidFill>
              </a:rPr>
              <a:t>120</a:t>
            </a:r>
            <a:endParaRPr lang="de-DE" sz="2400" b="0">
              <a:solidFill>
                <a:schemeClr val="tx1"/>
              </a:solidFill>
            </a:endParaRPr>
          </a:p>
        </p:txBody>
      </p:sp>
      <p:sp>
        <p:nvSpPr>
          <p:cNvPr id="20524" name="Rectangle 39"/>
          <p:cNvSpPr>
            <a:spLocks noChangeArrowheads="1"/>
          </p:cNvSpPr>
          <p:nvPr/>
        </p:nvSpPr>
        <p:spPr bwMode="auto">
          <a:xfrm>
            <a:off x="1609725" y="5749925"/>
            <a:ext cx="242888" cy="152400"/>
          </a:xfrm>
          <a:prstGeom prst="rect">
            <a:avLst/>
          </a:prstGeom>
          <a:noFill/>
          <a:ln w="9525">
            <a:noFill/>
            <a:miter lim="800000"/>
            <a:headEnd/>
            <a:tailEnd/>
          </a:ln>
        </p:spPr>
        <p:txBody>
          <a:bodyPr wrap="none" lIns="0" tIns="0" rIns="0" bIns="0">
            <a:spAutoFit/>
          </a:bodyPr>
          <a:lstStyle/>
          <a:p>
            <a:pPr eaLnBrk="0" hangingPunct="0"/>
            <a:r>
              <a:rPr lang="de-DE" sz="1000">
                <a:solidFill>
                  <a:schemeClr val="tx1"/>
                </a:solidFill>
              </a:rPr>
              <a:t>140</a:t>
            </a:r>
            <a:endParaRPr lang="de-DE" sz="2400" b="0">
              <a:solidFill>
                <a:schemeClr val="tx1"/>
              </a:solidFill>
            </a:endParaRPr>
          </a:p>
        </p:txBody>
      </p:sp>
      <p:sp>
        <p:nvSpPr>
          <p:cNvPr id="20525" name="Rectangle 40"/>
          <p:cNvSpPr>
            <a:spLocks noChangeArrowheads="1"/>
          </p:cNvSpPr>
          <p:nvPr/>
        </p:nvSpPr>
        <p:spPr bwMode="auto">
          <a:xfrm>
            <a:off x="1214438" y="5749925"/>
            <a:ext cx="242887" cy="152400"/>
          </a:xfrm>
          <a:prstGeom prst="rect">
            <a:avLst/>
          </a:prstGeom>
          <a:noFill/>
          <a:ln w="9525">
            <a:noFill/>
            <a:miter lim="800000"/>
            <a:headEnd/>
            <a:tailEnd/>
          </a:ln>
        </p:spPr>
        <p:txBody>
          <a:bodyPr wrap="none" lIns="0" tIns="0" rIns="0" bIns="0">
            <a:spAutoFit/>
          </a:bodyPr>
          <a:lstStyle/>
          <a:p>
            <a:pPr eaLnBrk="0" hangingPunct="0"/>
            <a:r>
              <a:rPr lang="de-DE" sz="1000">
                <a:solidFill>
                  <a:schemeClr val="tx1"/>
                </a:solidFill>
              </a:rPr>
              <a:t>160</a:t>
            </a:r>
            <a:endParaRPr lang="de-DE" sz="2400" b="0">
              <a:solidFill>
                <a:schemeClr val="tx1"/>
              </a:solidFill>
            </a:endParaRPr>
          </a:p>
        </p:txBody>
      </p:sp>
      <p:sp>
        <p:nvSpPr>
          <p:cNvPr id="20526" name="Rectangle 43"/>
          <p:cNvSpPr>
            <a:spLocks noChangeArrowheads="1"/>
          </p:cNvSpPr>
          <p:nvPr/>
        </p:nvSpPr>
        <p:spPr bwMode="auto">
          <a:xfrm>
            <a:off x="5049838" y="5749925"/>
            <a:ext cx="161925" cy="152400"/>
          </a:xfrm>
          <a:prstGeom prst="rect">
            <a:avLst/>
          </a:prstGeom>
          <a:noFill/>
          <a:ln w="9525">
            <a:noFill/>
            <a:miter lim="800000"/>
            <a:headEnd/>
            <a:tailEnd/>
          </a:ln>
        </p:spPr>
        <p:txBody>
          <a:bodyPr wrap="none" lIns="0" tIns="0" rIns="0" bIns="0">
            <a:spAutoFit/>
          </a:bodyPr>
          <a:lstStyle/>
          <a:p>
            <a:pPr eaLnBrk="0" hangingPunct="0"/>
            <a:r>
              <a:rPr lang="de-DE" sz="1000">
                <a:solidFill>
                  <a:schemeClr val="tx1"/>
                </a:solidFill>
              </a:rPr>
              <a:t>20</a:t>
            </a:r>
            <a:endParaRPr lang="de-DE" sz="2400" b="0">
              <a:solidFill>
                <a:schemeClr val="tx1"/>
              </a:solidFill>
            </a:endParaRPr>
          </a:p>
        </p:txBody>
      </p:sp>
      <p:sp>
        <p:nvSpPr>
          <p:cNvPr id="20527" name="Rectangle 44"/>
          <p:cNvSpPr>
            <a:spLocks noChangeArrowheads="1"/>
          </p:cNvSpPr>
          <p:nvPr/>
        </p:nvSpPr>
        <p:spPr bwMode="auto">
          <a:xfrm>
            <a:off x="8555038" y="5551488"/>
            <a:ext cx="279400" cy="152400"/>
          </a:xfrm>
          <a:prstGeom prst="rect">
            <a:avLst/>
          </a:prstGeom>
          <a:noFill/>
          <a:ln w="9525">
            <a:noFill/>
            <a:miter lim="800000"/>
            <a:headEnd/>
            <a:tailEnd/>
          </a:ln>
        </p:spPr>
        <p:txBody>
          <a:bodyPr wrap="none" lIns="0" tIns="0" rIns="0" bIns="0">
            <a:spAutoFit/>
          </a:bodyPr>
          <a:lstStyle/>
          <a:p>
            <a:pPr eaLnBrk="0" hangingPunct="0"/>
            <a:r>
              <a:rPr lang="de-DE" sz="1000">
                <a:solidFill>
                  <a:schemeClr val="tx1"/>
                </a:solidFill>
              </a:rPr>
              <a:t>60 S</a:t>
            </a:r>
            <a:endParaRPr lang="de-DE" sz="2400" b="0">
              <a:solidFill>
                <a:schemeClr val="tx1"/>
              </a:solidFill>
            </a:endParaRPr>
          </a:p>
        </p:txBody>
      </p:sp>
      <p:sp>
        <p:nvSpPr>
          <p:cNvPr id="20528" name="Rectangle 45"/>
          <p:cNvSpPr>
            <a:spLocks noChangeArrowheads="1"/>
          </p:cNvSpPr>
          <p:nvPr/>
        </p:nvSpPr>
        <p:spPr bwMode="auto">
          <a:xfrm>
            <a:off x="8620125" y="4029075"/>
            <a:ext cx="80963" cy="152400"/>
          </a:xfrm>
          <a:prstGeom prst="rect">
            <a:avLst/>
          </a:prstGeom>
          <a:noFill/>
          <a:ln w="9525">
            <a:noFill/>
            <a:miter lim="800000"/>
            <a:headEnd/>
            <a:tailEnd/>
          </a:ln>
        </p:spPr>
        <p:txBody>
          <a:bodyPr wrap="none" lIns="0" tIns="0" rIns="0" bIns="0">
            <a:spAutoFit/>
          </a:bodyPr>
          <a:lstStyle/>
          <a:p>
            <a:pPr eaLnBrk="0" hangingPunct="0"/>
            <a:r>
              <a:rPr lang="de-DE" sz="1000">
                <a:solidFill>
                  <a:schemeClr val="tx1"/>
                </a:solidFill>
              </a:rPr>
              <a:t>0</a:t>
            </a:r>
            <a:endParaRPr lang="de-DE" sz="2400" b="0">
              <a:solidFill>
                <a:schemeClr val="tx1"/>
              </a:solidFill>
            </a:endParaRPr>
          </a:p>
        </p:txBody>
      </p:sp>
      <p:sp>
        <p:nvSpPr>
          <p:cNvPr id="20529" name="Rectangle 46"/>
          <p:cNvSpPr>
            <a:spLocks noChangeArrowheads="1"/>
          </p:cNvSpPr>
          <p:nvPr/>
        </p:nvSpPr>
        <p:spPr bwMode="auto">
          <a:xfrm>
            <a:off x="8555038" y="2378075"/>
            <a:ext cx="296862" cy="152400"/>
          </a:xfrm>
          <a:prstGeom prst="rect">
            <a:avLst/>
          </a:prstGeom>
          <a:noFill/>
          <a:ln w="9525">
            <a:noFill/>
            <a:miter lim="800000"/>
            <a:headEnd/>
            <a:tailEnd/>
          </a:ln>
        </p:spPr>
        <p:txBody>
          <a:bodyPr wrap="none" lIns="0" tIns="0" rIns="0" bIns="0">
            <a:spAutoFit/>
          </a:bodyPr>
          <a:lstStyle/>
          <a:p>
            <a:pPr eaLnBrk="0" hangingPunct="0"/>
            <a:r>
              <a:rPr lang="de-DE" sz="1000">
                <a:solidFill>
                  <a:schemeClr val="tx1"/>
                </a:solidFill>
              </a:rPr>
              <a:t>60 N</a:t>
            </a:r>
            <a:endParaRPr lang="de-DE" sz="2400" b="0">
              <a:solidFill>
                <a:schemeClr val="tx1"/>
              </a:solidFill>
            </a:endParaRPr>
          </a:p>
        </p:txBody>
      </p:sp>
      <p:pic>
        <p:nvPicPr>
          <p:cNvPr id="20530" name="Picture 67" descr="icon_msg"/>
          <p:cNvPicPr>
            <a:picLocks noChangeAspect="1" noChangeArrowheads="1"/>
          </p:cNvPicPr>
          <p:nvPr/>
        </p:nvPicPr>
        <p:blipFill>
          <a:blip r:embed="rId3" cstate="print"/>
          <a:srcRect/>
          <a:stretch>
            <a:fillRect/>
          </a:stretch>
        </p:blipFill>
        <p:spPr bwMode="auto">
          <a:xfrm>
            <a:off x="4206875" y="3795713"/>
            <a:ext cx="627063" cy="682625"/>
          </a:xfrm>
          <a:prstGeom prst="rect">
            <a:avLst/>
          </a:prstGeom>
          <a:noFill/>
          <a:ln w="9525">
            <a:noFill/>
            <a:miter lim="800000"/>
            <a:headEnd/>
            <a:tailEnd/>
          </a:ln>
        </p:spPr>
      </p:pic>
      <p:pic>
        <p:nvPicPr>
          <p:cNvPr id="20531" name="Picture 67" descr="icon_msg"/>
          <p:cNvPicPr>
            <a:picLocks noChangeAspect="1" noChangeArrowheads="1"/>
          </p:cNvPicPr>
          <p:nvPr/>
        </p:nvPicPr>
        <p:blipFill>
          <a:blip r:embed="rId3" cstate="print"/>
          <a:srcRect/>
          <a:stretch>
            <a:fillRect/>
          </a:stretch>
        </p:blipFill>
        <p:spPr bwMode="auto">
          <a:xfrm>
            <a:off x="4567238" y="3786188"/>
            <a:ext cx="627062" cy="682625"/>
          </a:xfrm>
          <a:prstGeom prst="rect">
            <a:avLst/>
          </a:prstGeom>
          <a:noFill/>
          <a:ln w="9525">
            <a:noFill/>
            <a:miter lim="800000"/>
            <a:headEnd/>
            <a:tailEnd/>
          </a:ln>
        </p:spPr>
      </p:pic>
      <p:sp>
        <p:nvSpPr>
          <p:cNvPr id="20532" name="Line 6"/>
          <p:cNvSpPr>
            <a:spLocks noChangeShapeType="1"/>
          </p:cNvSpPr>
          <p:nvPr/>
        </p:nvSpPr>
        <p:spPr bwMode="auto">
          <a:xfrm>
            <a:off x="1033463" y="5707063"/>
            <a:ext cx="7618412" cy="0"/>
          </a:xfrm>
          <a:prstGeom prst="line">
            <a:avLst/>
          </a:prstGeom>
          <a:noFill/>
          <a:ln w="6350">
            <a:solidFill>
              <a:schemeClr val="bg2"/>
            </a:solidFill>
            <a:round/>
            <a:headEnd/>
            <a:tailEnd/>
          </a:ln>
        </p:spPr>
        <p:txBody>
          <a:bodyPr/>
          <a:lstStyle/>
          <a:p>
            <a:endParaRPr lang="en-GB"/>
          </a:p>
        </p:txBody>
      </p:sp>
      <p:pic>
        <p:nvPicPr>
          <p:cNvPr id="20533" name="Picture 67" descr="icon_msg"/>
          <p:cNvPicPr>
            <a:picLocks noChangeAspect="1" noChangeArrowheads="1"/>
          </p:cNvPicPr>
          <p:nvPr/>
        </p:nvPicPr>
        <p:blipFill>
          <a:blip r:embed="rId3" cstate="print"/>
          <a:srcRect/>
          <a:stretch>
            <a:fillRect/>
          </a:stretch>
        </p:blipFill>
        <p:spPr bwMode="auto">
          <a:xfrm>
            <a:off x="4362450" y="3792538"/>
            <a:ext cx="627063" cy="682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metop"/>
          <p:cNvPicPr>
            <a:picLocks noChangeAspect="1" noChangeArrowheads="1"/>
          </p:cNvPicPr>
          <p:nvPr/>
        </p:nvPicPr>
        <p:blipFill>
          <a:blip r:embed="rId3" cstate="print"/>
          <a:srcRect t="9944" b="13683"/>
          <a:stretch>
            <a:fillRect/>
          </a:stretch>
        </p:blipFill>
        <p:spPr bwMode="auto">
          <a:xfrm>
            <a:off x="514350" y="1724025"/>
            <a:ext cx="4429125" cy="2228850"/>
          </a:xfrm>
          <a:prstGeom prst="rect">
            <a:avLst/>
          </a:prstGeom>
          <a:noFill/>
          <a:ln w="9525">
            <a:noFill/>
            <a:miter lim="800000"/>
            <a:headEnd/>
            <a:tailEnd/>
          </a:ln>
        </p:spPr>
      </p:pic>
      <p:sp>
        <p:nvSpPr>
          <p:cNvPr id="25603" name="Rectangle 3"/>
          <p:cNvSpPr>
            <a:spLocks noGrp="1" noChangeArrowheads="1"/>
          </p:cNvSpPr>
          <p:nvPr>
            <p:ph type="title"/>
          </p:nvPr>
        </p:nvSpPr>
        <p:spPr>
          <a:xfrm>
            <a:off x="325438" y="0"/>
            <a:ext cx="9580562" cy="885825"/>
          </a:xfrm>
        </p:spPr>
        <p:txBody>
          <a:bodyPr/>
          <a:lstStyle/>
          <a:p>
            <a:pPr eaLnBrk="1" hangingPunct="1"/>
            <a:r>
              <a:rPr lang="en-GB" altLang="en-US" sz="2400" smtClean="0"/>
              <a:t>Current Polar-orbiting satellites: EUMETSAT Polar System</a:t>
            </a:r>
          </a:p>
        </p:txBody>
      </p:sp>
      <p:sp>
        <p:nvSpPr>
          <p:cNvPr id="25604" name="Rectangle 10"/>
          <p:cNvSpPr>
            <a:spLocks noChangeArrowheads="1"/>
          </p:cNvSpPr>
          <p:nvPr/>
        </p:nvSpPr>
        <p:spPr bwMode="auto">
          <a:xfrm>
            <a:off x="333375" y="3924300"/>
            <a:ext cx="9248775" cy="2338388"/>
          </a:xfrm>
          <a:prstGeom prst="rect">
            <a:avLst/>
          </a:prstGeom>
          <a:noFill/>
          <a:ln w="9525">
            <a:noFill/>
            <a:miter lim="800000"/>
            <a:headEnd/>
            <a:tailEnd/>
          </a:ln>
        </p:spPr>
        <p:txBody>
          <a:bodyPr>
            <a:spAutoFit/>
          </a:bodyPr>
          <a:lstStyle/>
          <a:p>
            <a:pPr marL="177800" indent="-177800"/>
            <a:endParaRPr lang="en-GB" sz="700" dirty="0">
              <a:solidFill>
                <a:schemeClr val="tx1"/>
              </a:solidFill>
            </a:endParaRPr>
          </a:p>
          <a:p>
            <a:pPr marL="177800" indent="-177800"/>
            <a:r>
              <a:rPr lang="en-GB" sz="1400" dirty="0">
                <a:solidFill>
                  <a:schemeClr val="tx1"/>
                </a:solidFill>
              </a:rPr>
              <a:t>Part of Initial Joint Polar System shared with NOAA</a:t>
            </a:r>
          </a:p>
          <a:p>
            <a:pPr marL="177800" indent="-177800"/>
            <a:endParaRPr lang="en-GB" sz="800" dirty="0">
              <a:solidFill>
                <a:schemeClr val="tx1"/>
              </a:solidFill>
            </a:endParaRPr>
          </a:p>
          <a:p>
            <a:pPr marL="177800" indent="-177800"/>
            <a:r>
              <a:rPr lang="en-GB" sz="1400" dirty="0">
                <a:solidFill>
                  <a:schemeClr val="tx1"/>
                </a:solidFill>
              </a:rPr>
              <a:t>Missions and Payload </a:t>
            </a:r>
            <a:endParaRPr lang="en-GB" sz="1400" b="0" dirty="0">
              <a:solidFill>
                <a:schemeClr val="tx1"/>
              </a:solidFill>
            </a:endParaRPr>
          </a:p>
          <a:p>
            <a:pPr marL="177800" indent="-177800">
              <a:buFontTx/>
              <a:buChar char="•"/>
            </a:pPr>
            <a:r>
              <a:rPr lang="en-GB" sz="1400" b="0" dirty="0">
                <a:solidFill>
                  <a:schemeClr val="tx1"/>
                </a:solidFill>
              </a:rPr>
              <a:t>Imagery (VIS, IR), sounding (IR, MW, UV, GPS occultation), radar (ASCAT) </a:t>
            </a:r>
          </a:p>
          <a:p>
            <a:pPr marL="177800" indent="-177800">
              <a:buFontTx/>
              <a:buChar char="•"/>
            </a:pPr>
            <a:r>
              <a:rPr lang="en-GB" sz="1400" b="0" dirty="0">
                <a:solidFill>
                  <a:schemeClr val="tx1"/>
                </a:solidFill>
              </a:rPr>
              <a:t>direct broadcasting and data collection capabilities</a:t>
            </a:r>
          </a:p>
          <a:p>
            <a:pPr marL="177800" indent="-177800"/>
            <a:endParaRPr lang="en-GB" sz="800" dirty="0">
              <a:solidFill>
                <a:schemeClr val="tx1"/>
              </a:solidFill>
            </a:endParaRPr>
          </a:p>
          <a:p>
            <a:pPr marL="177800" indent="-177800"/>
            <a:r>
              <a:rPr lang="en-GB" sz="1400" dirty="0">
                <a:solidFill>
                  <a:schemeClr val="tx1"/>
                </a:solidFill>
              </a:rPr>
              <a:t>Applications </a:t>
            </a:r>
          </a:p>
          <a:p>
            <a:pPr marL="177800" indent="-177800">
              <a:buFontTx/>
              <a:buChar char="•"/>
            </a:pPr>
            <a:r>
              <a:rPr lang="en-GB" sz="1400" b="0" dirty="0">
                <a:solidFill>
                  <a:schemeClr val="tx1"/>
                </a:solidFill>
              </a:rPr>
              <a:t>Numerical Weather Prediction and </a:t>
            </a:r>
            <a:r>
              <a:rPr lang="en-GB" sz="1400" b="0" dirty="0" err="1">
                <a:solidFill>
                  <a:schemeClr val="tx1"/>
                </a:solidFill>
              </a:rPr>
              <a:t>Nowcasting</a:t>
            </a:r>
            <a:r>
              <a:rPr lang="en-GB" sz="1400" b="0" dirty="0">
                <a:solidFill>
                  <a:schemeClr val="tx1"/>
                </a:solidFill>
              </a:rPr>
              <a:t> at high latitudes</a:t>
            </a:r>
          </a:p>
          <a:p>
            <a:pPr marL="177800" indent="-177800">
              <a:buFontTx/>
              <a:buChar char="•"/>
            </a:pPr>
            <a:r>
              <a:rPr lang="en-GB" sz="1400" b="0" dirty="0">
                <a:solidFill>
                  <a:schemeClr val="tx1"/>
                </a:solidFill>
              </a:rPr>
              <a:t>Marine meteorology and oceanography</a:t>
            </a:r>
          </a:p>
          <a:p>
            <a:pPr marL="177800" indent="-177800">
              <a:buFontTx/>
              <a:buChar char="•"/>
            </a:pPr>
            <a:r>
              <a:rPr lang="en-GB" sz="1400" b="0" dirty="0">
                <a:solidFill>
                  <a:schemeClr val="tx1"/>
                </a:solidFill>
              </a:rPr>
              <a:t>Air quality, atmospheric chemistry</a:t>
            </a:r>
          </a:p>
          <a:p>
            <a:pPr marL="177800" indent="-177800">
              <a:buFontTx/>
              <a:buChar char="•"/>
            </a:pPr>
            <a:endParaRPr lang="en-GB" sz="1200" b="0" dirty="0">
              <a:solidFill>
                <a:schemeClr val="tx1"/>
              </a:solidFill>
            </a:endParaRPr>
          </a:p>
        </p:txBody>
      </p:sp>
      <p:sp>
        <p:nvSpPr>
          <p:cNvPr id="25605" name="Rectangle 8"/>
          <p:cNvSpPr>
            <a:spLocks noChangeArrowheads="1"/>
          </p:cNvSpPr>
          <p:nvPr/>
        </p:nvSpPr>
        <p:spPr bwMode="auto">
          <a:xfrm>
            <a:off x="476250" y="1047750"/>
            <a:ext cx="8943975" cy="369888"/>
          </a:xfrm>
          <a:prstGeom prst="rect">
            <a:avLst/>
          </a:prstGeom>
          <a:noFill/>
          <a:ln w="9525">
            <a:noFill/>
            <a:miter lim="800000"/>
            <a:headEnd/>
            <a:tailEnd/>
          </a:ln>
        </p:spPr>
        <p:txBody>
          <a:bodyPr>
            <a:spAutoFit/>
          </a:bodyPr>
          <a:lstStyle/>
          <a:p>
            <a:pPr marL="177800" indent="-177800" algn="ctr"/>
            <a:r>
              <a:rPr lang="en-GB" altLang="en-US" sz="1800">
                <a:solidFill>
                  <a:srgbClr val="FF0000"/>
                </a:solidFill>
                <a:cs typeface="Arial" pitchFamily="34" charset="0"/>
              </a:rPr>
              <a:t>Dual operation of Metop-A and Metop-B </a:t>
            </a:r>
          </a:p>
        </p:txBody>
      </p:sp>
      <p:sp>
        <p:nvSpPr>
          <p:cNvPr id="25606" name="Rectangle 10"/>
          <p:cNvSpPr>
            <a:spLocks noChangeArrowheads="1"/>
          </p:cNvSpPr>
          <p:nvPr/>
        </p:nvSpPr>
        <p:spPr bwMode="auto">
          <a:xfrm>
            <a:off x="5284788" y="1709738"/>
            <a:ext cx="4348162" cy="1570037"/>
          </a:xfrm>
          <a:prstGeom prst="rect">
            <a:avLst/>
          </a:prstGeom>
          <a:noFill/>
          <a:ln w="9525">
            <a:noFill/>
            <a:miter lim="800000"/>
            <a:headEnd/>
            <a:tailEnd/>
          </a:ln>
        </p:spPr>
        <p:txBody>
          <a:bodyPr>
            <a:spAutoFit/>
          </a:bodyPr>
          <a:lstStyle/>
          <a:p>
            <a:pPr marL="177800" indent="-177800"/>
            <a:r>
              <a:rPr lang="en-GB" altLang="en-US" sz="1600" dirty="0" err="1">
                <a:solidFill>
                  <a:schemeClr val="tx1"/>
                </a:solidFill>
                <a:cs typeface="Arial" pitchFamily="34" charset="0"/>
              </a:rPr>
              <a:t>Metop</a:t>
            </a:r>
            <a:r>
              <a:rPr lang="en-GB" altLang="en-US" sz="1600" dirty="0">
                <a:solidFill>
                  <a:schemeClr val="tx1"/>
                </a:solidFill>
                <a:cs typeface="Arial" pitchFamily="34" charset="0"/>
              </a:rPr>
              <a:t>-A  launched in 2006: 21:30 </a:t>
            </a:r>
            <a:r>
              <a:rPr lang="en-GB" altLang="en-US" sz="1600" dirty="0" err="1">
                <a:solidFill>
                  <a:schemeClr val="tx1"/>
                </a:solidFill>
                <a:cs typeface="Arial" pitchFamily="34" charset="0"/>
              </a:rPr>
              <a:t>Asc</a:t>
            </a:r>
            <a:endParaRPr lang="en-GB" altLang="en-US" sz="1600" dirty="0">
              <a:solidFill>
                <a:schemeClr val="tx1"/>
              </a:solidFill>
              <a:cs typeface="Arial" pitchFamily="34" charset="0"/>
            </a:endParaRPr>
          </a:p>
          <a:p>
            <a:pPr marL="177800" indent="-177800"/>
            <a:r>
              <a:rPr lang="en-GB" altLang="en-US" sz="1600" dirty="0" err="1">
                <a:solidFill>
                  <a:schemeClr val="tx1"/>
                </a:solidFill>
                <a:cs typeface="Arial" pitchFamily="34" charset="0"/>
              </a:rPr>
              <a:t>Metop</a:t>
            </a:r>
            <a:r>
              <a:rPr lang="en-GB" altLang="en-US" sz="1600" dirty="0">
                <a:solidFill>
                  <a:schemeClr val="tx1"/>
                </a:solidFill>
                <a:cs typeface="Arial" pitchFamily="34" charset="0"/>
              </a:rPr>
              <a:t>-B  launched in 2012:    +48 min</a:t>
            </a:r>
          </a:p>
          <a:p>
            <a:pPr marL="177800" indent="-177800"/>
            <a:endParaRPr lang="en-GB" altLang="en-US" sz="1600" dirty="0">
              <a:solidFill>
                <a:schemeClr val="tx1"/>
              </a:solidFill>
              <a:cs typeface="Arial" pitchFamily="34" charset="0"/>
            </a:endParaRPr>
          </a:p>
          <a:p>
            <a:pPr marL="177800" indent="-177800"/>
            <a:r>
              <a:rPr lang="en-GB" altLang="en-US" sz="1600" dirty="0" err="1">
                <a:solidFill>
                  <a:srgbClr val="FF0000"/>
                </a:solidFill>
                <a:cs typeface="Arial" pitchFamily="34" charset="0"/>
              </a:rPr>
              <a:t>Metop</a:t>
            </a:r>
            <a:r>
              <a:rPr lang="en-GB" altLang="en-US" sz="1600" dirty="0">
                <a:solidFill>
                  <a:srgbClr val="FF0000"/>
                </a:solidFill>
                <a:cs typeface="Arial" pitchFamily="34" charset="0"/>
              </a:rPr>
              <a:t>-B prime satellite since April 2013</a:t>
            </a:r>
          </a:p>
          <a:p>
            <a:pPr marL="177800" indent="-177800"/>
            <a:endParaRPr lang="en-GB" altLang="en-US" sz="1600" dirty="0">
              <a:solidFill>
                <a:schemeClr val="tx1"/>
              </a:solidFill>
              <a:cs typeface="Arial" pitchFamily="34" charset="0"/>
            </a:endParaRPr>
          </a:p>
          <a:p>
            <a:pPr marL="177800" indent="-177800"/>
            <a:r>
              <a:rPr lang="en-GB" altLang="en-US" sz="1600" dirty="0" err="1">
                <a:solidFill>
                  <a:schemeClr val="tx1"/>
                </a:solidFill>
                <a:cs typeface="Arial" pitchFamily="34" charset="0"/>
              </a:rPr>
              <a:t>Metop</a:t>
            </a:r>
            <a:r>
              <a:rPr lang="en-GB" altLang="en-US" sz="1600" dirty="0">
                <a:solidFill>
                  <a:schemeClr val="tx1"/>
                </a:solidFill>
                <a:cs typeface="Arial" pitchFamily="34" charset="0"/>
              </a:rPr>
              <a:t>-C  launch planned for 2018 </a:t>
            </a:r>
          </a:p>
        </p:txBody>
      </p:sp>
      <p:pic>
        <p:nvPicPr>
          <p:cNvPr id="25607" name="Picture 3" descr="P:\groups\DIR\Presentation papers 2011-DG\Pictures\ijps-idea.png"/>
          <p:cNvPicPr>
            <a:picLocks noChangeAspect="1" noChangeArrowheads="1"/>
          </p:cNvPicPr>
          <p:nvPr/>
        </p:nvPicPr>
        <p:blipFill>
          <a:blip r:embed="rId4" cstate="print"/>
          <a:srcRect/>
          <a:stretch>
            <a:fillRect/>
          </a:stretch>
        </p:blipFill>
        <p:spPr bwMode="auto">
          <a:xfrm>
            <a:off x="6734175" y="3587750"/>
            <a:ext cx="2740025" cy="2740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Viewgraph_Landscape_Template">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27172</TotalTime>
  <Words>2887</Words>
  <Application>Microsoft Office PowerPoint</Application>
  <PresentationFormat>A4 Paper (210x297 mm)</PresentationFormat>
  <Paragraphs>748</Paragraphs>
  <Slides>25</Slides>
  <Notes>5</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Viewgraph_Landscape_Template</vt:lpstr>
      <vt:lpstr>Clip</vt:lpstr>
      <vt:lpstr>Slide 1</vt:lpstr>
      <vt:lpstr>Overview</vt:lpstr>
      <vt:lpstr>EUMETSAT GSICS Personnel Changes</vt:lpstr>
      <vt:lpstr>EUMETSAT commitment to long term continuity...</vt:lpstr>
      <vt:lpstr>Slide 5</vt:lpstr>
      <vt:lpstr>Meteosat-8 to 40°E after MSG-4 launch</vt:lpstr>
      <vt:lpstr>Geostationary satellites</vt:lpstr>
      <vt:lpstr>EUMETSAT’s geostationary satellite coverage</vt:lpstr>
      <vt:lpstr>Current Polar-orbiting satellites: EUMETSAT Polar System</vt:lpstr>
      <vt:lpstr>Status of Outstanding Actions on EUMETSAT</vt:lpstr>
      <vt:lpstr>Slide 11</vt:lpstr>
      <vt:lpstr>Actions on EUMETSAT Closed during 2014/15</vt:lpstr>
      <vt:lpstr>Status of Outstanding Actions on EUMETSAT</vt:lpstr>
      <vt:lpstr>Status of Outstanding Actions on EUMETSAT – cont.</vt:lpstr>
      <vt:lpstr>Status of Outstanding Actions on EUMETSAT – cont.</vt:lpstr>
      <vt:lpstr>Lunar Calibration Workshop – See Wed pm 3k</vt:lpstr>
      <vt:lpstr>EUMETSAT achievements – IR subgroup</vt:lpstr>
      <vt:lpstr>EUMETSAT achievements – VIS/NIR subgroup</vt:lpstr>
      <vt:lpstr>EUMETSAT achievements – MW subgroup</vt:lpstr>
      <vt:lpstr>EUMETSAT achievements – UV subgroup</vt:lpstr>
      <vt:lpstr>EUMETSAT achievements – Data Working Group</vt:lpstr>
      <vt:lpstr>EUMETSAT achievements – Event logging</vt:lpstr>
      <vt:lpstr>EUMETSAT GSICS Products Development Timeline</vt:lpstr>
      <vt:lpstr>Summary</vt:lpstr>
      <vt:lpstr>Slide 25</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Sebastien Wagner</cp:lastModifiedBy>
  <cp:revision>1116</cp:revision>
  <cp:lastPrinted>2006-03-06T14:11:17Z</cp:lastPrinted>
  <dcterms:created xsi:type="dcterms:W3CDTF">1997-07-23T08:21:02Z</dcterms:created>
  <dcterms:modified xsi:type="dcterms:W3CDTF">2015-03-16T18:09:28Z</dcterms:modified>
</cp:coreProperties>
</file>