
<file path=[Content_Types].xml><?xml version="1.0" encoding="utf-8"?>
<Types xmlns="http://schemas.openxmlformats.org/package/2006/content-types"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5"/>
  </p:notesMasterIdLst>
  <p:sldIdLst>
    <p:sldId id="499" r:id="rId2"/>
    <p:sldId id="500" r:id="rId3"/>
    <p:sldId id="520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523" autoAdjust="0"/>
    <p:restoredTop sz="89357" autoAdjust="0"/>
  </p:normalViewPr>
  <p:slideViewPr>
    <p:cSldViewPr>
      <p:cViewPr varScale="1">
        <p:scale>
          <a:sx n="44" d="100"/>
          <a:sy n="44" d="100"/>
        </p:scale>
        <p:origin x="-1219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EF83196-91C6-455D-8476-A4E7D2571E8D}" type="datetimeFigureOut">
              <a:rPr lang="en-US" smtClean="0"/>
              <a:pPr/>
              <a:t>4/2/2015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DFE2D2A-A77E-4C4C-BF93-2C1AB56A4A5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DFE2D2A-A77E-4C4C-BF93-2C1AB56A4A53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465138" indent="-465138">
              <a:defRPr/>
            </a:lvl1pPr>
            <a:lvl2pPr marL="852488" indent="-395288">
              <a:defRPr/>
            </a:lvl2pPr>
            <a:lvl3pPr marL="1193800" indent="-341313">
              <a:defRPr/>
            </a:lvl3pPr>
            <a:lvl4pPr marL="1487488" indent="-293688">
              <a:defRPr/>
            </a:lvl4pPr>
            <a:lvl5pPr marL="1720850" indent="-233363"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828800" y="228600"/>
            <a:ext cx="6019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91D324-F2BC-49F8-BC67-0932207C5B06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14" descr="GSICS300px.png"/>
          <p:cNvPicPr>
            <a:picLocks noChangeAspect="1"/>
          </p:cNvPicPr>
          <p:nvPr userDrawn="1"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28600" y="228600"/>
            <a:ext cx="1685925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11" descr="468px-NOAA_logo.svg.png"/>
          <p:cNvPicPr>
            <a:picLocks noChangeAspect="1"/>
          </p:cNvPicPr>
          <p:nvPr userDrawn="1"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8001000" y="228600"/>
            <a:ext cx="933450" cy="933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4" r:id="rId5"/>
    <p:sldLayoutId id="2147483655" r:id="rId6"/>
  </p:sldLayoutIdLst>
  <p:hf hdr="0"/>
  <p:txStyles>
    <p:titleStyle>
      <a:lvl1pPr algn="ctr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Wingdings" pitchFamily="2" charset="2"/>
        <a:buChar char="v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Wingdings" pitchFamily="2" charset="2"/>
        <a:buChar char="Ø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q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130425"/>
            <a:ext cx="8305800" cy="1470025"/>
          </a:xfrm>
        </p:spPr>
        <p:txBody>
          <a:bodyPr>
            <a:normAutofit/>
          </a:bodyPr>
          <a:lstStyle/>
          <a:p>
            <a:r>
              <a:rPr lang="en-US" sz="4000" dirty="0" smtClean="0"/>
              <a:t>Discussion</a:t>
            </a:r>
            <a:br>
              <a:rPr lang="en-US" sz="4000" dirty="0" smtClean="0"/>
            </a:br>
            <a:r>
              <a:rPr lang="en-US" sz="4000" dirty="0" smtClean="0"/>
              <a:t>Alternative Inter-Calibration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3058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X. Wu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(1/2)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457200" indent="-457200">
              <a:spcBef>
                <a:spcPts val="0"/>
              </a:spcBef>
              <a:defRPr/>
            </a:pPr>
            <a:r>
              <a:rPr lang="en-US" dirty="0" smtClean="0"/>
              <a:t>Tim proposed several novel ideas to evolve our current GEO-LEO IR products, e.g. using brightness temperatures, non-linear terms, RMA regression, ..., instead of weighted linear regression of collocated radiances.</a:t>
            </a:r>
          </a:p>
          <a:p>
            <a:pPr marL="457200" indent="-457200">
              <a:spcBef>
                <a:spcPts val="0"/>
              </a:spcBef>
              <a:defRPr/>
            </a:pPr>
            <a:r>
              <a:rPr lang="en-US" dirty="0" smtClean="0"/>
              <a:t>In particular, he pointed out that the uncertainty analysis provides us with a framework to perform trade-off analysis among these methods in a more objective, systematic, and quantitative way.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Discussions (2/2)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Dave noted that the current IR products tend to have larger uncertainty for cold scenes, which is of great concern to his DCC products.</a:t>
            </a:r>
          </a:p>
          <a:p>
            <a:r>
              <a:rPr lang="en-US" dirty="0" smtClean="0"/>
              <a:t>Fred said that the current algorithm tends to be optimized for warm scenes, partly because of the choice of reference radiance and partly because of the abundance of samples there.</a:t>
            </a:r>
          </a:p>
          <a:p>
            <a:r>
              <a:rPr lang="en-US" dirty="0" smtClean="0"/>
              <a:t>The sub-optimal performance of IR products in cold scenes is recognized as a deficiency, and alternative approaches were proposed. No consensus on a plan, though.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2015-03-16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1D324-F2BC-49F8-BC67-0932207C5B06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2015 GSICS WG Meeting, New Delhi, India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5159</TotalTime>
  <Words>190</Words>
  <Application>Microsoft Office PowerPoint</Application>
  <PresentationFormat>On-screen Show (4:3)</PresentationFormat>
  <Paragraphs>16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Discussion Alternative Inter-Calibration</vt:lpstr>
      <vt:lpstr>Discussions (1/2)</vt:lpstr>
      <vt:lpstr>Discussions (2/2)</vt:lpstr>
    </vt:vector>
  </TitlesOfParts>
  <Company>NOAA / NESDIS / STAR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Inter-Cal</dc:title>
  <dc:subject>GSICS</dc:subject>
  <dc:creator>Xiangqian Wu</dc:creator>
  <cp:lastModifiedBy>Xiangqian Wu</cp:lastModifiedBy>
  <cp:revision>66</cp:revision>
  <dcterms:created xsi:type="dcterms:W3CDTF">2015-01-30T12:23:44Z</dcterms:created>
  <dcterms:modified xsi:type="dcterms:W3CDTF">2015-04-02T19:15:01Z</dcterms:modified>
</cp:coreProperties>
</file>