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3" d="100"/>
          <a:sy n="93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Helvetica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3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217920"/>
            <a:ext cx="3657600" cy="4572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26480"/>
            <a:ext cx="1382840" cy="3627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74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557784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217920"/>
            <a:ext cx="3657600" cy="4572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26480"/>
            <a:ext cx="1382840" cy="3627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4008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9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2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9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46E8-A9D9-4F6F-B216-43B24E5149A2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Accounting for Sensor Spectral Response Functions in the ROLO Lunar Calibration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ROLO lunar calibrations, the instrument measurement and the radiometric reference are both </a:t>
            </a:r>
            <a:r>
              <a:rPr lang="en-US" u="sng" dirty="0" smtClean="0"/>
              <a:t>irradiance</a:t>
            </a:r>
            <a:r>
              <a:rPr lang="en-US" dirty="0" smtClean="0"/>
              <a:t> values</a:t>
            </a:r>
            <a:endParaRPr lang="en-US" dirty="0"/>
          </a:p>
          <a:p>
            <a:r>
              <a:rPr lang="en-US" dirty="0" smtClean="0"/>
              <a:t>spatially </a:t>
            </a:r>
            <a:r>
              <a:rPr lang="en-US" dirty="0"/>
              <a:t>integrated </a:t>
            </a:r>
            <a:r>
              <a:rPr lang="en-US" dirty="0" smtClean="0"/>
              <a:t>over the disk of the Moon</a:t>
            </a:r>
            <a:endParaRPr lang="en-US" dirty="0"/>
          </a:p>
          <a:p>
            <a:r>
              <a:rPr lang="en-US" dirty="0" smtClean="0"/>
              <a:t>single</a:t>
            </a:r>
            <a:r>
              <a:rPr lang="en-US" dirty="0" smtClean="0"/>
              <a:t> values </a:t>
            </a:r>
            <a:r>
              <a:rPr lang="en-US" dirty="0"/>
              <a:t>for each instrument band, corresponding to the </a:t>
            </a:r>
            <a:r>
              <a:rPr lang="en-US" dirty="0" smtClean="0"/>
              <a:t>particular </a:t>
            </a:r>
            <a:r>
              <a:rPr lang="en-US" dirty="0"/>
              <a:t>conditions of a</a:t>
            </a:r>
            <a:r>
              <a:rPr lang="en-US" dirty="0" smtClean="0"/>
              <a:t> Moon observation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 smtClean="0"/>
              <a:t>lunar reference </a:t>
            </a:r>
            <a:r>
              <a:rPr lang="en-US" dirty="0"/>
              <a:t>is not a radiance field, such as used for vicarious calibration with desert sites or deep convective </a:t>
            </a:r>
            <a:r>
              <a:rPr lang="en-US" dirty="0" smtClean="0"/>
              <a:t>clouds</a:t>
            </a:r>
          </a:p>
          <a:p>
            <a:pPr marL="0" indent="0">
              <a:buNone/>
            </a:pPr>
            <a:r>
              <a:rPr lang="en-US" dirty="0" smtClean="0"/>
              <a:t>The reference values are generated by computing the ROLO model for the observation geometry, i.e. phase </a:t>
            </a:r>
            <a:r>
              <a:rPr lang="en-US" dirty="0"/>
              <a:t>angle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dirty="0" err="1"/>
              <a:t>librations</a:t>
            </a:r>
            <a:r>
              <a:rPr lang="en-US" dirty="0"/>
              <a:t> (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8" r="-788"/>
          <a:stretch/>
        </p:blipFill>
        <p:spPr>
          <a:xfrm>
            <a:off x="1920240" y="4480560"/>
            <a:ext cx="6408801" cy="223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6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disk reflectance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model outputs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) at 32 ROLO bands are fitted with a lunar reflectance spectrum, which is convolved with the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sensor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band spectral response functions and the solar spectrum to give the lunar irradiance (</a:t>
            </a:r>
            <a:r>
              <a:rPr lang="en-US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) at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band wavelengths: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this convolution, the lunar calibration system intrinsically accounts for sensor band spectral responses.</a:t>
            </a:r>
          </a:p>
          <a:p>
            <a:r>
              <a:rPr lang="en-US" dirty="0" smtClean="0"/>
              <a:t>the convolution is necessary to produce a single reference irradiance value for each band, to compare with the corresponding instrument measurements to realize a lunar calibration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03120"/>
            <a:ext cx="3673221" cy="162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55778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compare two instruments’ views of the Moon made at different times (and therefore different geometries) requires normalizing the sensor irradiance measurements using the model-generated reference values.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model results have accounted for the different SRFs, therefore SBAFs cannot be derived from comparisons of different instruments’ observations of the Moon that have been normalized in this way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► One could de-construct the lunar model and generate the spectrally resolved irradiance, but then how to normalize the measurements ?</a:t>
            </a:r>
          </a:p>
          <a:p>
            <a:pPr marL="0" indent="0">
              <a:buNone/>
            </a:pPr>
            <a:r>
              <a:rPr lang="en-US" dirty="0"/>
              <a:t>► </a:t>
            </a:r>
            <a:r>
              <a:rPr lang="en-US" dirty="0" smtClean="0"/>
              <a:t>One could generate dummy reference irradiance values for different instruments for a </a:t>
            </a:r>
            <a:r>
              <a:rPr lang="en-US" dirty="0" smtClean="0"/>
              <a:t>specific </a:t>
            </a:r>
            <a:r>
              <a:rPr lang="en-US" dirty="0" smtClean="0"/>
              <a:t>lunar view geometry, and compare the results for overlapping bands of different </a:t>
            </a:r>
            <a:r>
              <a:rPr lang="en-US" dirty="0" smtClean="0"/>
              <a:t>instruments</a:t>
            </a:r>
            <a:endParaRPr lang="en-US" dirty="0" smtClean="0"/>
          </a:p>
          <a:p>
            <a:r>
              <a:rPr lang="en-US" dirty="0" smtClean="0"/>
              <a:t>this will reflect the differences in the pre-determined SRFs, but convolved with the lunar reflectance and solar irradiance spectra</a:t>
            </a:r>
          </a:p>
          <a:p>
            <a:r>
              <a:rPr lang="en-US" dirty="0" smtClean="0"/>
              <a:t>the outcome will depend on the choice of view geometry, since the lunar reflectance changes with phase angle (next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2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005840"/>
            <a:ext cx="7132320" cy="509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9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Accounting for Sensor Spectral Response Functions in the ROLO Lunar Calibration System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Stone, Thomas C.</cp:lastModifiedBy>
  <cp:revision>22</cp:revision>
  <dcterms:created xsi:type="dcterms:W3CDTF">2014-11-18T21:43:56Z</dcterms:created>
  <dcterms:modified xsi:type="dcterms:W3CDTF">2015-09-07T00:29:26Z</dcterms:modified>
</cp:coreProperties>
</file>