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14" r:id="rId2"/>
    <p:sldId id="715" r:id="rId3"/>
    <p:sldId id="731" r:id="rId4"/>
    <p:sldId id="732" r:id="rId5"/>
    <p:sldId id="733" r:id="rId6"/>
    <p:sldId id="734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 smtClean="0"/>
              <a:t>GRWG </a:t>
            </a:r>
            <a:r>
              <a:rPr lang="en-GB" sz="1000" b="1" dirty="0" smtClean="0"/>
              <a:t>Agenda Item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otes.com/romeo-text/act-ii-scene-i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800" dirty="0" smtClean="0">
                <a:solidFill>
                  <a:srgbClr val="0000FF"/>
                </a:solidFill>
              </a:rPr>
              <a:t>What’s in a name?</a:t>
            </a:r>
            <a:br>
              <a:rPr lang="en-US" sz="48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Naming convention of GSICS products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Tim Hewison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EUMETSAT</a:t>
            </a:r>
          </a:p>
        </p:txBody>
      </p:sp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57201"/>
            <a:ext cx="5673013" cy="457200"/>
          </a:xfrm>
        </p:spPr>
        <p:txBody>
          <a:bodyPr/>
          <a:lstStyle/>
          <a:p>
            <a:r>
              <a:rPr lang="en-GB" sz="2000" dirty="0" smtClean="0"/>
              <a:t>Overview &amp; Purpose of the Presentation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r>
              <a:rPr lang="en-GB" sz="2800" dirty="0" smtClean="0"/>
              <a:t> Overview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Naming convention of GSICS products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/>
            <a:r>
              <a:rPr lang="en-GB" sz="2800" dirty="0" smtClean="0"/>
              <a:t>Purpose of the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Propose standard naming convention of GSICS products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Seek agreement </a:t>
            </a: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8948" y="4614930"/>
            <a:ext cx="4802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Juliet: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"What's in a name? That which we call a rose</a:t>
            </a:r>
            <a:br>
              <a:rPr lang="en-US" dirty="0" smtClean="0"/>
            </a:br>
            <a:r>
              <a:rPr lang="en-US" dirty="0" smtClean="0"/>
              <a:t>By any other name would smell as sweet."</a:t>
            </a:r>
          </a:p>
          <a:p>
            <a:r>
              <a:rPr lang="en-US" i="1" dirty="0" smtClean="0">
                <a:hlinkClick r:id="rId2"/>
              </a:rPr>
              <a:t>Romeo and Juliet (II, ii, 1-2)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336" y="274638"/>
            <a:ext cx="5499463" cy="779099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The GSICS Product </a:t>
            </a:r>
            <a:r>
              <a:rPr lang="en-GB" dirty="0" err="1" smtClean="0"/>
              <a:t>Catalog</a:t>
            </a:r>
            <a:r>
              <a:rPr lang="en-GB" dirty="0" smtClean="0"/>
              <a:t> is already a good start for users, and that the file naming convention is already adequate for our archiving purposes.</a:t>
            </a:r>
          </a:p>
          <a:p>
            <a:r>
              <a:rPr lang="en-GB" dirty="0" smtClean="0"/>
              <a:t> However, I still think we need to have a discussion about the names we use to refer to the various GSICS products/deliverables.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336" y="274638"/>
            <a:ext cx="5499463" cy="779099"/>
          </a:xfrm>
        </p:spPr>
        <p:txBody>
          <a:bodyPr/>
          <a:lstStyle/>
          <a:p>
            <a:r>
              <a:rPr lang="en-US" dirty="0" smtClean="0"/>
              <a:t>What’s in a Name?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What do we need to include?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Agency responsible for generating the product?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Product Type – e.g. GSICS Re-Analysis Correction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Monitored instrument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Channels covered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Reference instrument – or Primary Reference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Inter-calibration method?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Version?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Anything else?</a:t>
            </a:r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336" y="274638"/>
            <a:ext cx="5499463" cy="779099"/>
          </a:xfrm>
        </p:spPr>
        <p:txBody>
          <a:bodyPr/>
          <a:lstStyle/>
          <a:p>
            <a:r>
              <a:rPr lang="en-US" dirty="0" smtClean="0"/>
              <a:t>Example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 These should be combined in a standard order. </a:t>
            </a:r>
          </a:p>
          <a:p>
            <a:pPr>
              <a:buNone/>
            </a:pPr>
            <a:r>
              <a:rPr lang="en-GB" sz="2000" dirty="0" smtClean="0"/>
              <a:t>e.g. </a:t>
            </a:r>
          </a:p>
          <a:p>
            <a:r>
              <a:rPr lang="en-GB" sz="2000" dirty="0" smtClean="0"/>
              <a:t>[Agency] GSICS (Re-Analysis/Near Real-Time) Correction for (</a:t>
            </a:r>
            <a:r>
              <a:rPr lang="en-GB" sz="2000" dirty="0" err="1" smtClean="0"/>
              <a:t>MonitoredPlatform</a:t>
            </a:r>
            <a:r>
              <a:rPr lang="en-GB" sz="2000" dirty="0" smtClean="0"/>
              <a:t>)/(</a:t>
            </a:r>
            <a:r>
              <a:rPr lang="en-GB" sz="2000" dirty="0" err="1" smtClean="0"/>
              <a:t>MonitoredInstrument</a:t>
            </a:r>
            <a:r>
              <a:rPr lang="en-GB" sz="2000" dirty="0" smtClean="0"/>
              <a:t>) [?? Channel(s)] </a:t>
            </a:r>
            <a:br>
              <a:rPr lang="en-GB" sz="2000" dirty="0" smtClean="0"/>
            </a:br>
            <a:r>
              <a:rPr lang="en-GB" sz="2000" dirty="0" smtClean="0"/>
              <a:t>[</a:t>
            </a:r>
            <a:r>
              <a:rPr lang="en-GB" sz="2000" dirty="0" err="1" smtClean="0"/>
              <a:t>wrt</a:t>
            </a:r>
            <a:r>
              <a:rPr lang="en-GB" sz="2000" dirty="0" smtClean="0"/>
              <a:t> {(</a:t>
            </a:r>
            <a:r>
              <a:rPr lang="en-GB" sz="2000" dirty="0" err="1" smtClean="0"/>
              <a:t>ReferencePlatform</a:t>
            </a:r>
            <a:r>
              <a:rPr lang="en-GB" sz="2000" dirty="0" smtClean="0"/>
              <a:t>)/(</a:t>
            </a:r>
            <a:r>
              <a:rPr lang="en-GB" sz="2000" dirty="0" err="1" smtClean="0"/>
              <a:t>ReferenceInstrument</a:t>
            </a:r>
            <a:r>
              <a:rPr lang="en-GB" sz="2000" dirty="0" smtClean="0"/>
              <a:t>)}/{Prime}] </a:t>
            </a:r>
            <a:br>
              <a:rPr lang="en-GB" sz="2000" dirty="0" smtClean="0"/>
            </a:br>
            <a:r>
              <a:rPr lang="en-GB" sz="2000" dirty="0" smtClean="0"/>
              <a:t>[using (Method(s))]</a:t>
            </a:r>
          </a:p>
          <a:p>
            <a:pPr>
              <a:buNone/>
            </a:pPr>
            <a:r>
              <a:rPr lang="en-GB" sz="2000" dirty="0" smtClean="0"/>
              <a:t>e.g. </a:t>
            </a:r>
          </a:p>
          <a:p>
            <a:r>
              <a:rPr lang="en-GB" sz="2000" dirty="0" smtClean="0"/>
              <a:t>EUMETSAT GSICS Near Real-Time Correction for Meteosat-9/SEVIRI VIS0.6 channel </a:t>
            </a:r>
            <a:r>
              <a:rPr lang="en-GB" sz="2000" dirty="0" err="1" smtClean="0"/>
              <a:t>wrt</a:t>
            </a:r>
            <a:r>
              <a:rPr lang="en-GB" sz="2000" dirty="0" smtClean="0"/>
              <a:t> Terra/MODIS using DCCs</a:t>
            </a:r>
          </a:p>
          <a:p>
            <a:r>
              <a:rPr lang="en-GB" sz="2000" dirty="0" smtClean="0"/>
              <a:t>JMA GSICS Re-Analysis Correction for </a:t>
            </a:r>
            <a:r>
              <a:rPr lang="en-GB" sz="2000" dirty="0" err="1" smtClean="0"/>
              <a:t>Himawari</a:t>
            </a:r>
            <a:r>
              <a:rPr lang="en-GB" sz="2000" dirty="0" smtClean="0"/>
              <a:t>-8/AHI IR channels </a:t>
            </a:r>
            <a:r>
              <a:rPr lang="en-GB" sz="2000" dirty="0" err="1" smtClean="0"/>
              <a:t>wrt</a:t>
            </a:r>
            <a:r>
              <a:rPr lang="en-GB" sz="2000" dirty="0" smtClean="0"/>
              <a:t> Metop-A/IASI</a:t>
            </a:r>
          </a:p>
          <a:p>
            <a:r>
              <a:rPr lang="en-GB" sz="2000" dirty="0" smtClean="0"/>
              <a:t> Discussion!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336" y="274638"/>
            <a:ext cx="5499463" cy="779099"/>
          </a:xfrm>
        </p:spPr>
        <p:txBody>
          <a:bodyPr/>
          <a:lstStyle/>
          <a:p>
            <a:r>
              <a:rPr lang="en-US" sz="3600" dirty="0" smtClean="0"/>
              <a:t>Product Name short form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/>
              <a:t>Sometimes we need a short form</a:t>
            </a:r>
          </a:p>
          <a:p>
            <a:pPr lvl="1"/>
            <a:r>
              <a:rPr lang="en-GB" dirty="0" smtClean="0"/>
              <a:t>E.g. For the GSICS Product </a:t>
            </a:r>
            <a:r>
              <a:rPr lang="en-GB" dirty="0" err="1" smtClean="0"/>
              <a:t>Catalog</a:t>
            </a:r>
            <a:endParaRPr lang="en-GB" dirty="0" smtClean="0"/>
          </a:p>
          <a:p>
            <a:r>
              <a:rPr lang="en-US" dirty="0" smtClean="0"/>
              <a:t>So some terms in name should be </a:t>
            </a:r>
            <a:r>
              <a:rPr lang="en-US" dirty="0" smtClean="0">
                <a:solidFill>
                  <a:srgbClr val="FF0000"/>
                </a:solidFill>
              </a:rPr>
              <a:t>key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[Agency] GSICS (</a:t>
            </a:r>
            <a:r>
              <a:rPr lang="en-GB" sz="2000" dirty="0" smtClean="0">
                <a:solidFill>
                  <a:srgbClr val="FF0000"/>
                </a:solidFill>
              </a:rPr>
              <a:t>Re-Analysis/Near Real-Time) Correction </a:t>
            </a: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FF0000"/>
                </a:solidFill>
              </a:rPr>
              <a:t>(</a:t>
            </a:r>
            <a:r>
              <a:rPr lang="en-GB" sz="2000" dirty="0" err="1" smtClean="0">
                <a:solidFill>
                  <a:srgbClr val="FF0000"/>
                </a:solidFill>
              </a:rPr>
              <a:t>MonitoredPlatform</a:t>
            </a:r>
            <a:r>
              <a:rPr lang="en-GB" sz="2000" dirty="0" smtClean="0">
                <a:solidFill>
                  <a:srgbClr val="FF0000"/>
                </a:solidFill>
              </a:rPr>
              <a:t>)/(</a:t>
            </a:r>
            <a:r>
              <a:rPr lang="en-GB" sz="2000" dirty="0" err="1" smtClean="0">
                <a:solidFill>
                  <a:srgbClr val="FF0000"/>
                </a:solidFill>
              </a:rPr>
              <a:t>MonitoredInstrument</a:t>
            </a:r>
            <a:r>
              <a:rPr lang="en-GB" sz="2000" dirty="0" smtClean="0">
                <a:solidFill>
                  <a:srgbClr val="FF0000"/>
                </a:solidFill>
              </a:rPr>
              <a:t>) [?? Channel(s)</a:t>
            </a:r>
            <a:r>
              <a:rPr lang="en-GB" sz="2000" dirty="0" smtClean="0"/>
              <a:t>] </a:t>
            </a:r>
            <a:br>
              <a:rPr lang="en-GB" sz="2000" dirty="0" smtClean="0"/>
            </a:br>
            <a:r>
              <a:rPr lang="en-GB" sz="2000" dirty="0" smtClean="0"/>
              <a:t>[</a:t>
            </a:r>
            <a:r>
              <a:rPr lang="en-GB" sz="2000" dirty="0" err="1" smtClean="0"/>
              <a:t>wrt</a:t>
            </a:r>
            <a:r>
              <a:rPr lang="en-GB" sz="2000" dirty="0" smtClean="0"/>
              <a:t> {(</a:t>
            </a:r>
            <a:r>
              <a:rPr lang="en-GB" sz="2000" dirty="0" err="1" smtClean="0"/>
              <a:t>ReferencePlatform</a:t>
            </a:r>
            <a:r>
              <a:rPr lang="en-GB" sz="2000" dirty="0" smtClean="0"/>
              <a:t>)/(</a:t>
            </a:r>
            <a:r>
              <a:rPr lang="en-GB" sz="2000" dirty="0" err="1" smtClean="0"/>
              <a:t>ReferenceInstrument</a:t>
            </a:r>
            <a:r>
              <a:rPr lang="en-GB" sz="2000" dirty="0" smtClean="0"/>
              <a:t>)}/{Prime}] </a:t>
            </a:r>
            <a:br>
              <a:rPr lang="en-GB" sz="2000" dirty="0" smtClean="0"/>
            </a:br>
            <a:r>
              <a:rPr lang="en-GB" sz="2000" dirty="0" smtClean="0"/>
              <a:t>[using (Method(s))]</a:t>
            </a:r>
          </a:p>
          <a:p>
            <a:r>
              <a:rPr lang="en-US" dirty="0" smtClean="0"/>
              <a:t>Plus abbreviations: RAC/NRTC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31350</TotalTime>
  <Words>193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What’s in a name?  Naming convention of GSICS products</vt:lpstr>
      <vt:lpstr>Overview &amp; Purpose of the Presentation</vt:lpstr>
      <vt:lpstr>Background</vt:lpstr>
      <vt:lpstr>What’s in a Name?</vt:lpstr>
      <vt:lpstr>Example Names</vt:lpstr>
      <vt:lpstr>Product Name short form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Tim Hewison</cp:lastModifiedBy>
  <cp:revision>838</cp:revision>
  <dcterms:created xsi:type="dcterms:W3CDTF">2004-06-10T15:46:18Z</dcterms:created>
  <dcterms:modified xsi:type="dcterms:W3CDTF">2016-02-24T13:06:07Z</dcterms:modified>
</cp:coreProperties>
</file>