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589" r:id="rId2"/>
    <p:sldId id="598" r:id="rId3"/>
    <p:sldId id="597" r:id="rId4"/>
  </p:sldIdLst>
  <p:sldSz cx="9906000" cy="6858000" type="A4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196">
          <p15:clr>
            <a:srgbClr val="A4A3A4"/>
          </p15:clr>
        </p15:guide>
        <p15:guide id="11" pos="155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2235">
          <p15:clr>
            <a:srgbClr val="A4A3A4"/>
          </p15:clr>
        </p15:guide>
        <p15:guide id="15" pos="87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5E2"/>
    <a:srgbClr val="00205B"/>
    <a:srgbClr val="FE5000"/>
    <a:srgbClr val="C5B9AC"/>
    <a:srgbClr val="CB333B"/>
    <a:srgbClr val="FEDB00"/>
    <a:srgbClr val="968C83"/>
    <a:srgbClr val="99C2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0299" autoAdjust="0"/>
  </p:normalViewPr>
  <p:slideViewPr>
    <p:cSldViewPr snapToGrid="0">
      <p:cViewPr>
        <p:scale>
          <a:sx n="100" d="100"/>
          <a:sy n="100" d="100"/>
        </p:scale>
        <p:origin x="-1944" y="-43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3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4525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2438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1074738"/>
            <a:ext cx="7781925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748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267771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p:oleObj spid="_x0000_s365572" name="Clip" r:id="rId5" imgW="3809524" imgH="2619048" progId="">
                <p:embed/>
              </p:oleObj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p:oleObj spid="_x0000_s365573" name="Clip" r:id="rId6" imgW="2835360" imgH="1920600" progId="">
                <p:embed/>
              </p:oleObj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24039" y="6652878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FF9CC606-8418-49EA-9DB7-3FFD72983DD3}" type="slidenum">
              <a:rPr lang="de-DE" sz="800" b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de-DE" sz="800" b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627063" y="6652878"/>
            <a:ext cx="524502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800" b="0" baseline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Go to ‚View‘ menu and click on ‚Slide Master‘ to update this footer. Include DM reference, version number and date</a:t>
            </a:r>
            <a:endParaRPr lang="de-DE" sz="800" b="0" baseline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2164080" y="2637764"/>
            <a:ext cx="7665720" cy="2703855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lvl="0">
              <a:spcBef>
                <a:spcPct val="20000"/>
              </a:spcBef>
              <a:defRPr/>
            </a:pP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X. Hu (CMA), T. Stone (USGS), </a:t>
            </a:r>
          </a:p>
          <a:p>
            <a:pPr lvl="0">
              <a:spcBef>
                <a:spcPct val="20000"/>
              </a:spcBef>
              <a:defRPr/>
            </a:pP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X. Wu (NOAA), </a:t>
            </a:r>
            <a:r>
              <a:rPr lang="en-US" sz="2200" u="sng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S. Wagner (EUMETSAT</a:t>
            </a:r>
            <a:r>
              <a:rPr lang="en-US" sz="2200" u="sng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spcBef>
                <a:spcPct val="20000"/>
              </a:spcBef>
              <a:defRPr/>
            </a:pPr>
            <a:endParaRPr lang="en-US" sz="2200" u="sng" kern="0" dirty="0" smtClean="0">
              <a:solidFill>
                <a:srgbClr val="00B5E2"/>
              </a:solidFill>
              <a:latin typeface="+mn-lt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200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the support of B. Fougnie (CNES)</a:t>
            </a:r>
          </a:p>
          <a:p>
            <a:pPr lvl="0">
              <a:spcBef>
                <a:spcPct val="20000"/>
              </a:spcBef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T. Hewison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(EUMETSAT)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971549" y="1307098"/>
            <a:ext cx="8734425" cy="1163118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 lvl="0"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Lunar Calibration Workshop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Date and Preparation Timeline</a:t>
            </a:r>
            <a:endParaRPr lang="en-GB" sz="2800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GB" dirty="0"/>
          </a:p>
        </p:txBody>
      </p:sp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2" cstate="print"/>
          <a:srcRect l="6458" t="9999" r="6979" b="14167"/>
          <a:stretch>
            <a:fillRect/>
          </a:stretch>
        </p:blipFill>
        <p:spPr bwMode="auto">
          <a:xfrm>
            <a:off x="133348" y="1190623"/>
            <a:ext cx="9498385" cy="52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3829050" y="1104900"/>
            <a:ext cx="2447925" cy="5286375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roll 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49534"/>
            <a:ext cx="9447213" cy="512064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Result of the Doodle </a:t>
            </a:r>
            <a:r>
              <a:rPr lang="en-US" sz="3000" dirty="0" smtClean="0">
                <a:sym typeface="Wingdings" pitchFamily="2" charset="2"/>
              </a:rPr>
              <a:t> LCWS last week of October / first </a:t>
            </a:r>
            <a:r>
              <a:rPr lang="en-US" sz="3000" dirty="0" smtClean="0">
                <a:sym typeface="Wingdings" pitchFamily="2" charset="2"/>
              </a:rPr>
              <a:t>two weeks </a:t>
            </a:r>
            <a:r>
              <a:rPr lang="en-US" sz="3000" dirty="0" smtClean="0">
                <a:sym typeface="Wingdings" pitchFamily="2" charset="2"/>
              </a:rPr>
              <a:t>of November</a:t>
            </a:r>
          </a:p>
          <a:p>
            <a:endParaRPr lang="en-US" sz="3000" dirty="0" smtClean="0">
              <a:sym typeface="Wingdings" pitchFamily="2" charset="2"/>
            </a:endParaRPr>
          </a:p>
          <a:p>
            <a:r>
              <a:rPr lang="en-US" sz="3000" dirty="0" smtClean="0"/>
              <a:t>Till then:</a:t>
            </a:r>
          </a:p>
          <a:p>
            <a:endParaRPr lang="en-US" sz="3000" dirty="0" smtClean="0"/>
          </a:p>
          <a:p>
            <a:pPr lvl="1"/>
            <a:r>
              <a:rPr lang="en-US" sz="3000" dirty="0" smtClean="0">
                <a:ea typeface="+mn-ea"/>
                <a:sym typeface="Wingdings" pitchFamily="2" charset="2"/>
              </a:rPr>
              <a:t>Survey to know where participants want/can contribute</a:t>
            </a:r>
          </a:p>
          <a:p>
            <a:pPr lvl="1"/>
            <a:endParaRPr lang="en-US" sz="3000" dirty="0" smtClean="0">
              <a:ea typeface="+mn-ea"/>
              <a:sym typeface="Wingdings" pitchFamily="2" charset="2"/>
            </a:endParaRPr>
          </a:p>
          <a:p>
            <a:pPr lvl="1"/>
            <a:r>
              <a:rPr lang="en-US" sz="3000" dirty="0" smtClean="0">
                <a:ea typeface="+mn-ea"/>
                <a:sym typeface="Wingdings" pitchFamily="2" charset="2"/>
              </a:rPr>
              <a:t>At least 2 web meetings (dates TBC</a:t>
            </a:r>
            <a:r>
              <a:rPr lang="en-US" sz="3000" dirty="0" smtClean="0">
                <a:ea typeface="+mn-ea"/>
                <a:sym typeface="Wingdings" pitchFamily="2" charset="2"/>
              </a:rPr>
              <a:t>)</a:t>
            </a:r>
            <a:endParaRPr lang="en-US" sz="3000" dirty="0" smtClean="0">
              <a:ea typeface="+mn-ea"/>
              <a:sym typeface="Wingdings" pitchFamily="2" charset="2"/>
            </a:endParaRPr>
          </a:p>
          <a:p>
            <a:endParaRPr lang="en-US" sz="3000" dirty="0" smtClean="0">
              <a:sym typeface="Wingdings" pitchFamily="2" charset="2"/>
            </a:endParaRPr>
          </a:p>
          <a:p>
            <a:pPr lvl="1"/>
            <a:r>
              <a:rPr lang="en-US" sz="3000" dirty="0" smtClean="0">
                <a:ea typeface="+mn-ea"/>
                <a:sym typeface="Wingdings" pitchFamily="2" charset="2"/>
              </a:rPr>
              <a:t>Templates for presentations  end of May</a:t>
            </a:r>
          </a:p>
          <a:p>
            <a:endParaRPr lang="en-US" sz="3000" dirty="0" smtClean="0">
              <a:sym typeface="Wingdings" pitchFamily="2" charset="2"/>
            </a:endParaRPr>
          </a:p>
          <a:p>
            <a:pPr lvl="1"/>
            <a:r>
              <a:rPr lang="en-US" sz="3000" dirty="0" smtClean="0">
                <a:ea typeface="+mn-ea"/>
                <a:sym typeface="Wingdings" pitchFamily="2" charset="2"/>
              </a:rPr>
              <a:t>Homework…</a:t>
            </a:r>
            <a:endParaRPr lang="en-GB" sz="3000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Viewgraph Landscape Template.pptx" id="{74D11CF4-821E-403E-9F47-D1CEF346C37C}" vid="{61053D81-3F94-49E3-A8DF-5890507228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733</TotalTime>
  <Words>97</Words>
  <Application>Microsoft Office PowerPoint</Application>
  <PresentationFormat>A4 Paper (210x297 mm)</PresentationFormat>
  <Paragraphs>20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Viewgraph Landscape Template</vt:lpstr>
      <vt:lpstr>Clip</vt:lpstr>
      <vt:lpstr>Slide 1</vt:lpstr>
      <vt:lpstr>Date</vt:lpstr>
      <vt:lpstr>Basic roll out…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Sebastien Wagner</dc:creator>
  <cp:lastModifiedBy>Sebastien Wagner</cp:lastModifiedBy>
  <cp:revision>102</cp:revision>
  <cp:lastPrinted>2006-03-06T14:11:17Z</cp:lastPrinted>
  <dcterms:created xsi:type="dcterms:W3CDTF">2017-03-13T13:20:35Z</dcterms:created>
  <dcterms:modified xsi:type="dcterms:W3CDTF">2017-04-25T15:47:20Z</dcterms:modified>
</cp:coreProperties>
</file>