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307" r:id="rId3"/>
    <p:sldId id="304" r:id="rId4"/>
    <p:sldId id="306" r:id="rId5"/>
    <p:sldId id="308" r:id="rId6"/>
    <p:sldId id="310" r:id="rId7"/>
    <p:sldId id="312" r:id="rId8"/>
    <p:sldId id="311" r:id="rId9"/>
    <p:sldId id="266" r:id="rId1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24BD75AA-C0CB-426C-A632-25F8E0CEA1D6}">
          <p14:sldIdLst>
            <p14:sldId id="309"/>
            <p14:sldId id="307"/>
            <p14:sldId id="304"/>
            <p14:sldId id="306"/>
            <p14:sldId id="308"/>
            <p14:sldId id="310"/>
            <p14:sldId id="312"/>
            <p14:sldId id="311"/>
            <p14:sldId id="266"/>
          </p14:sldIdLst>
        </p14:section>
        <p14:section name="제목 없는 구역" id="{6F274580-A0DE-46C6-9FE3-6A7058ECB19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8" autoAdjust="0"/>
  </p:normalViewPr>
  <p:slideViewPr>
    <p:cSldViewPr>
      <p:cViewPr varScale="1">
        <p:scale>
          <a:sx n="104" d="100"/>
          <a:sy n="104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E98F-6A95-4639-80DA-2AD8B1586543}" type="datetimeFigureOut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FDCE1-0ED9-4D67-B4A0-F828CB4404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06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B72-C5EC-4936-B0EC-2830D923EB0D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01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ED9-DC9A-4CB7-B1A8-540E0B07E3E7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5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EB3D-61D5-4561-91E1-C9E89FE624D3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592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2139-810E-49F5-A159-3AD008445122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93204" y="58614"/>
            <a:ext cx="8229600" cy="490066"/>
          </a:xfrm>
        </p:spPr>
        <p:txBody>
          <a:bodyPr>
            <a:normAutofit/>
          </a:bodyPr>
          <a:lstStyle>
            <a:lvl1pPr>
              <a:defRPr sz="3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79512" y="692696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179512" y="620688"/>
            <a:ext cx="8856984" cy="0"/>
          </a:xfrm>
          <a:prstGeom prst="line">
            <a:avLst/>
          </a:prstGeom>
          <a:ln w="222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5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2139-810E-49F5-A159-3AD008445122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93204" y="58614"/>
            <a:ext cx="8229600" cy="490066"/>
          </a:xfrm>
        </p:spPr>
        <p:txBody>
          <a:bodyPr>
            <a:normAutofit/>
          </a:bodyPr>
          <a:lstStyle>
            <a:lvl1pPr>
              <a:defRPr sz="3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79512" y="692696"/>
            <a:ext cx="8856984" cy="0"/>
          </a:xfrm>
          <a:prstGeom prst="line">
            <a:avLst/>
          </a:prstGeom>
          <a:ln w="381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179512" y="620688"/>
            <a:ext cx="8856984" cy="0"/>
          </a:xfrm>
          <a:prstGeom prst="line">
            <a:avLst/>
          </a:prstGeom>
          <a:ln w="222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4248472" cy="259228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0" name="내용 개체 틀 8"/>
          <p:cNvSpPr>
            <a:spLocks noGrp="1"/>
          </p:cNvSpPr>
          <p:nvPr>
            <p:ph sz="quarter" idx="14"/>
          </p:nvPr>
        </p:nvSpPr>
        <p:spPr>
          <a:xfrm>
            <a:off x="4608004" y="764704"/>
            <a:ext cx="4284476" cy="259228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1" name="내용 개체 틀 8"/>
          <p:cNvSpPr>
            <a:spLocks noGrp="1"/>
          </p:cNvSpPr>
          <p:nvPr>
            <p:ph sz="quarter" idx="15"/>
          </p:nvPr>
        </p:nvSpPr>
        <p:spPr>
          <a:xfrm>
            <a:off x="4608004" y="3501008"/>
            <a:ext cx="4292778" cy="259228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2" name="내용 개체 틀 8"/>
          <p:cNvSpPr>
            <a:spLocks noGrp="1"/>
          </p:cNvSpPr>
          <p:nvPr>
            <p:ph sz="quarter" idx="16"/>
          </p:nvPr>
        </p:nvSpPr>
        <p:spPr>
          <a:xfrm>
            <a:off x="256919" y="3501008"/>
            <a:ext cx="4243073" cy="259228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4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1D24-8E80-47DF-91E7-E7126536439E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42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30C4-E9E9-4868-8C08-AA93530215C3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29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238-6DBE-4BFE-8DCD-D75748C3BEBA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6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5EE-224E-4833-8BFC-5295D7FF48C8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73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7169-C347-4177-A669-1041DBF3E150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6801-E407-4D69-9895-B83897A41291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7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3D5-E676-4984-A487-A88100723D55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17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8641C-333B-461D-8FFA-37C08C51DD97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81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5D63-EF81-4D13-8C5D-4B2E08264B70}" type="datetime1">
              <a:rPr lang="ko-KR" altLang="en-US" smtClean="0"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F5D0-104D-45B2-A23F-EDD676726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44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Double Difference of IASI-A/B</a:t>
            </a:r>
            <a:br>
              <a:rPr lang="en-US" altLang="ko-KR" b="1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Against COMS IR channels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Minju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Gu</a:t>
            </a:r>
            <a:endParaRPr lang="en-US" altLang="ko-KR" dirty="0" smtClean="0"/>
          </a:p>
          <a:p>
            <a:r>
              <a:rPr lang="en-US" altLang="ko-KR" dirty="0" smtClean="0"/>
              <a:t>NMSC/KMA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156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Double Difference between IASI A and IASI B</a:t>
            </a:r>
            <a:endParaRPr lang="ko-KR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6" y="1426792"/>
            <a:ext cx="2691362" cy="259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998" y="1442127"/>
            <a:ext cx="2674681" cy="259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16" y="4078151"/>
            <a:ext cx="2658992" cy="253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998" y="4041616"/>
            <a:ext cx="2736305" cy="265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79512" y="68244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MetOp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-A/IASI Period : April/2011-Aug./2017, 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MetOp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-B/IASI Period : Aug./2013-Aug./2017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Double Difference Period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Aug./2013-Aug./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2017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95684"/>
              </p:ext>
            </p:extLst>
          </p:nvPr>
        </p:nvGraphicFramePr>
        <p:xfrm>
          <a:off x="6084168" y="1267347"/>
          <a:ext cx="2782918" cy="5455920"/>
        </p:xfrm>
        <a:graphic>
          <a:graphicData uri="http://schemas.openxmlformats.org/drawingml/2006/table">
            <a:tbl>
              <a:tblPr firstRow="1" bandRow="1"/>
              <a:tblGrid>
                <a:gridCol w="658682"/>
                <a:gridCol w="781478"/>
                <a:gridCol w="658682"/>
                <a:gridCol w="684076"/>
              </a:tblGrid>
              <a:tr h="23163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IASI-A</a:t>
                      </a:r>
                      <a:endParaRPr lang="ko-KR" altLang="en-US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IASI-B</a:t>
                      </a:r>
                      <a:endParaRPr lang="ko-KR" altLang="en-US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IR1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162742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184837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Bias</a:t>
                      </a:r>
                      <a:endParaRPr lang="ko-KR" altLang="en-US" sz="11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0.0964</a:t>
                      </a:r>
                      <a:endParaRPr lang="ko-KR" sz="1000" b="1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0.1175</a:t>
                      </a:r>
                      <a:endParaRPr lang="ko-KR" sz="1000" b="1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0.3366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0.3502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Slope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0.9955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0.9953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1.4261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1.4985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IR2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178594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204695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Bias</a:t>
                      </a:r>
                      <a:endParaRPr lang="ko-KR" altLang="en-US" sz="11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-0.0185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0.0096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0.3216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0.3380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Slope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0.9914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0.9918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2.4677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2.4014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WV</a:t>
                      </a:r>
                      <a:endParaRPr lang="ko-KR" alt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209084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241160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Bias</a:t>
                      </a:r>
                      <a:endParaRPr lang="ko-KR" altLang="en-US" sz="11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-0.8521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-0.8564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0.4171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0.4219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Slope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0.9850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0.9830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2.8133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3.2918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spc="-1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SWIR</a:t>
                      </a:r>
                      <a:endParaRPr lang="ko-KR" altLang="en-US" sz="1200" b="1" spc="-100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52381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59124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Bias</a:t>
                      </a:r>
                      <a:endParaRPr lang="ko-KR" altLang="en-US" sz="11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0.1445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0.1399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0.1410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0.2180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spc="-1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Slope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0.9943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0.9897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spc="-1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lang="ko-KR" altLang="en-US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1.8213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3.1762</a:t>
                      </a:r>
                      <a:endParaRPr lang="ko-KR" sz="1000" kern="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192" y="1776559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10.8 </a:t>
            </a:r>
            <a:r>
              <a:rPr lang="en-US" altLang="ko-KR" sz="1000" dirty="0" smtClean="0">
                <a:latin typeface="Arial" pitchFamily="34" charset="0"/>
                <a:ea typeface="HyhwpEQ"/>
                <a:cs typeface="Arial" pitchFamily="34" charset="0"/>
              </a:rPr>
              <a:t>m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177281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12.0 </a:t>
            </a:r>
            <a:r>
              <a:rPr lang="en-US" altLang="ko-KR" sz="1000" dirty="0" smtClean="0">
                <a:latin typeface="Arial" pitchFamily="34" charset="0"/>
                <a:ea typeface="HyhwpEQ"/>
                <a:cs typeface="Arial" pitchFamily="34" charset="0"/>
              </a:rPr>
              <a:t>m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4406915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6.8 </a:t>
            </a:r>
            <a:r>
              <a:rPr lang="en-US" altLang="ko-KR" sz="1000" dirty="0" smtClean="0">
                <a:latin typeface="Arial" pitchFamily="34" charset="0"/>
                <a:ea typeface="HyhwpEQ"/>
                <a:cs typeface="Arial" pitchFamily="34" charset="0"/>
              </a:rPr>
              <a:t>m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4406915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.8 </a:t>
            </a:r>
            <a:r>
              <a:rPr lang="en-US" altLang="ko-KR" sz="1000" dirty="0" smtClean="0">
                <a:latin typeface="Arial" pitchFamily="34" charset="0"/>
                <a:ea typeface="HyhwpEQ"/>
                <a:cs typeface="Arial" pitchFamily="34" charset="0"/>
              </a:rPr>
              <a:t>m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5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ea typeface="함초롬돋움" pitchFamily="18" charset="-127"/>
              </a:rPr>
              <a:t>Daily Double Difference</a:t>
            </a:r>
            <a:endParaRPr lang="ko-KR" altLang="en-US" b="1" dirty="0">
              <a:ea typeface="함초롬돋움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4" y="1700808"/>
            <a:ext cx="8523232" cy="501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3855" y="692696"/>
            <a:ext cx="7984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Period: Aug/2013-Aug/2017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Daily TB for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1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ko-KR" sz="14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Daily TB for  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(COMS/MI-</a:t>
            </a:r>
            <a:r>
              <a:rPr lang="en-US" altLang="ko-KR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/IASI)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Monthly Double difference 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9024" y="620688"/>
            <a:ext cx="87849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Period: Aug/2013-Aug/2017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Monthly TB and uncertainty(k=1) for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ko-KR" sz="14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and  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(COMS/MI-</a:t>
            </a:r>
            <a:r>
              <a:rPr lang="en-US" altLang="ko-KR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/IASI)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82517"/>
            <a:ext cx="8600047" cy="505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78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Double Difference for Ascend &amp; Descend of IASI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8384" y="692696"/>
            <a:ext cx="7984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Daily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des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cending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mean for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 (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/IASI)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Daily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cending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DD (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ko-KR" alt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4" y="1462192"/>
            <a:ext cx="856895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39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>Double Difference for Ascend &amp; Descend of IASI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8384" y="692696"/>
            <a:ext cx="7984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Monthly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descending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mean for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 (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/IASI)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Monthly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scending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DD (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sz="1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MetOpA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/IASI)-(COMS/MI-</a:t>
            </a:r>
            <a:r>
              <a:rPr lang="en-US" altLang="ko-KR" sz="1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MetOpB</a:t>
            </a:r>
            <a:r>
              <a:rPr lang="en-US" altLang="ko-KR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/IASI</a:t>
            </a:r>
            <a:r>
              <a:rPr lang="en-US" altLang="ko-K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ko-KR" alt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4" y="1465616"/>
            <a:ext cx="8706104" cy="512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93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Mean &amp; Trend of </a:t>
            </a:r>
            <a:r>
              <a:rPr lang="en-US" altLang="ko-KR" b="1" dirty="0" smtClean="0"/>
              <a:t>Double Difference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534683"/>
                  </p:ext>
                </p:extLst>
              </p:nvPr>
            </p:nvGraphicFramePr>
            <p:xfrm>
              <a:off x="1043608" y="2204864"/>
              <a:ext cx="5904656" cy="4028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184"/>
                    <a:gridCol w="792088"/>
                    <a:gridCol w="1800200"/>
                    <a:gridCol w="1656184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Channel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Mean(K)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Trend(K/year)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IR1(10.8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-0.022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0.002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242147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-0.031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IR2(12.0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-0.027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242147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-0.037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WV(6.8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-0.007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242147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-0.014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123613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0.001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SWIR(3.8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0.004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534683"/>
                  </p:ext>
                </p:extLst>
              </p:nvPr>
            </p:nvGraphicFramePr>
            <p:xfrm>
              <a:off x="1043608" y="2204864"/>
              <a:ext cx="5904656" cy="4028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184"/>
                    <a:gridCol w="792088"/>
                    <a:gridCol w="1800200"/>
                    <a:gridCol w="1656184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Channel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Mean(K)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Trend(K/year)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6667" r="-256250" b="-24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-0.022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0.002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-0.031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36667" r="-256250" b="-14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-0.027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-0.037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-0.009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36667" r="-256250" b="-4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b="1" dirty="0" smtClean="0"/>
                            <a:t>All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-0.007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Dec</a:t>
                          </a:r>
                          <a:r>
                            <a:rPr lang="en-US" altLang="ko-KR" dirty="0" smtClean="0">
                              <a:solidFill>
                                <a:srgbClr val="FF000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-0.014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0.001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10000" r="-256250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err="1" smtClean="0">
                              <a:solidFill>
                                <a:srgbClr val="0070C0"/>
                              </a:solidFill>
                            </a:rPr>
                            <a:t>Asc</a:t>
                          </a:r>
                          <a:r>
                            <a:rPr lang="en-US" altLang="ko-KR" dirty="0" smtClean="0">
                              <a:solidFill>
                                <a:srgbClr val="0070C0"/>
                              </a:solidFill>
                            </a:rPr>
                            <a:t>.</a:t>
                          </a:r>
                          <a:endParaRPr lang="ko-KR" altLang="en-US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0.004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-0.003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직사각형 5"/>
          <p:cNvSpPr/>
          <p:nvPr/>
        </p:nvSpPr>
        <p:spPr>
          <a:xfrm>
            <a:off x="-348544" y="798137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Mean and Trend of Double Difference(MI-IASI A)-(MI-IASI B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 err="1" smtClean="0">
                <a:latin typeface="Arial" pitchFamily="34" charset="0"/>
                <a:cs typeface="Arial" pitchFamily="34" charset="0"/>
              </a:rPr>
              <a:t>MetOp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-A/IASI Period : April/2011-Aug./2017,  </a:t>
            </a:r>
            <a:r>
              <a:rPr lang="en-US" altLang="ko-KR" sz="1600" dirty="0" err="1" smtClean="0">
                <a:latin typeface="Arial" pitchFamily="34" charset="0"/>
                <a:cs typeface="Arial" pitchFamily="34" charset="0"/>
              </a:rPr>
              <a:t>MetOp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-B/IASI Period : Aug./2013-Aug./2017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Double Difference Period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Aug./2013-Aug./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28667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742E-D6D2-477B-9445-844DDCFE886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Seasonal variation for Double Difference</a:t>
            </a:r>
            <a:endParaRPr lang="ko-KR" alt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66885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70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F5D0-104D-45B2-A23F-EDD676726026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27784" y="2594521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ko-KR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64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16526</TotalTime>
  <Words>330</Words>
  <Application>Microsoft Office PowerPoint</Application>
  <PresentationFormat>화면 슬라이드 쇼(4:3)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Double Difference of IASI-A/B Against COMS IR channels</vt:lpstr>
      <vt:lpstr>Double Difference between IASI A and IASI B</vt:lpstr>
      <vt:lpstr>Daily Double Difference</vt:lpstr>
      <vt:lpstr>Monthly Double difference </vt:lpstr>
      <vt:lpstr>Double Difference for Ascend &amp; Descend of IASI</vt:lpstr>
      <vt:lpstr>Double Difference for Ascend &amp; Descend of IASI</vt:lpstr>
      <vt:lpstr>Mean &amp; Trend of Double Difference</vt:lpstr>
      <vt:lpstr>Seasonal variation for Double Difference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choimj</dc:creator>
  <cp:lastModifiedBy>choimj</cp:lastModifiedBy>
  <cp:revision>356</cp:revision>
  <cp:lastPrinted>2017-12-12T01:45:57Z</cp:lastPrinted>
  <dcterms:created xsi:type="dcterms:W3CDTF">2016-03-09T00:26:25Z</dcterms:created>
  <dcterms:modified xsi:type="dcterms:W3CDTF">2017-12-13T10:38:10Z</dcterms:modified>
</cp:coreProperties>
</file>