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5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90789-0F33-FB49-B5AD-51E3E4A8BD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86097-CA79-AE47-9A8D-E274250BA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EA2DC-1C07-CF4E-A8AE-FA4A35DA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90D-FD8A-FA4D-843E-006573DECC67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98753-BB70-F54F-95A3-38398193E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D753E-3781-BD47-AA7A-F97720CB8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7D0E-E999-2540-B6AB-9D48DCC87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0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7CF5-D4CE-4743-93AC-DA704CB11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3A3C7-DA98-524F-9E74-B2AC494763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DCDB3-ED4B-2746-B6DE-144A75408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90D-FD8A-FA4D-843E-006573DECC67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241F8-077B-7843-8E60-190E4E4FE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6FEF5-45B9-CB4E-8F95-A42EA3A72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7D0E-E999-2540-B6AB-9D48DCC87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7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ABF320-80A9-2C48-A95E-AD5B90E04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DE5E75-4681-994E-98E7-845C8FD27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B2EB6-838F-7142-99D7-86FE0EDE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90D-FD8A-FA4D-843E-006573DECC67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AAAFA-F238-5249-9436-6F4E663D0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675DC-50A9-A54A-BBB9-C02C32BE0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7D0E-E999-2540-B6AB-9D48DCC87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9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B01EE-D9AC-4B47-B804-70C3A7A40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D3927-7567-7949-9FFA-7B819C923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D3677-05AB-6142-B7B0-1B07EA41B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90D-FD8A-FA4D-843E-006573DECC67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8665C-62BB-2E48-BEBA-D5541CEF9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7D033-5869-0244-BB04-55353001A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7D0E-E999-2540-B6AB-9D48DCC87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40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96898-AF3A-1449-AE4B-063428E06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C7E49-A88F-FC4E-BD01-D476D9F65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31BB2-62E3-FA43-98C5-DEEE6E8C5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90D-FD8A-FA4D-843E-006573DECC67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19857-163D-BC4A-BC1C-BFB8DEAAE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705E-1481-2745-AD4A-3D27AF48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7D0E-E999-2540-B6AB-9D48DCC87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2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77C55-3A36-824D-88CD-D5FDEC60D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35894-9C50-084E-9B39-A0F49DCF3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5AB285-BFB0-CA44-BE1A-96E53235F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2D931-F5B1-E348-AD34-E65431823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90D-FD8A-FA4D-843E-006573DECC67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EBE18-AEF5-E543-94A1-5A1EC4C91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D78632-95AA-8E47-A42A-8FF12BC5F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7D0E-E999-2540-B6AB-9D48DCC87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62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6D631-A169-4843-9DBF-9014E90E8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A68A0-80BF-4E45-955D-52C607BD4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BF7056-8086-4348-99B0-DE0FF2865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C13FC5-5F35-1447-B908-EEB236B01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016D0-415B-6746-B165-0EE23BA75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424751-68D2-B244-9843-ACA4DF233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90D-FD8A-FA4D-843E-006573DECC67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9057EF-E57D-8A4B-B808-11FFE94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FEFB1-6169-5742-988D-FA12B9BD0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7D0E-E999-2540-B6AB-9D48DCC87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B08F1-0E90-7542-BDE0-FEEABF5FC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D4E687-660A-354C-9E2E-2BDEC972E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90D-FD8A-FA4D-843E-006573DECC67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F0ED9B-A830-DD4B-82A3-15BE4076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D26E1D-6EA0-4B45-A47B-07A5655A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7D0E-E999-2540-B6AB-9D48DCC87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3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FAFF57-5A81-A64B-9C23-A1A1812C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90D-FD8A-FA4D-843E-006573DECC67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25AE16-758C-2040-965C-A392EF49F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36CC1-0E3C-254E-AF54-366EBF54B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7D0E-E999-2540-B6AB-9D48DCC87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194D1-2FAC-C945-B74E-05A5E5FA3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644C4-385C-4049-89C2-35C043D2D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62FAB-2A2F-AE4D-8879-396FEA610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F9A74-6F6C-684A-A48E-17F85D501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90D-FD8A-FA4D-843E-006573DECC67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A396D-05AF-E34D-A0C8-B9E0D7A1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10596B-6820-6D45-85CD-0089AC381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7D0E-E999-2540-B6AB-9D48DCC87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0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173F8-0DEA-1B44-B8E5-5AD76A1FB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1B8F4B-5656-3E43-8D2A-6A7C8DF8E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AC6E1-7789-D341-9EA5-AA07C756F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E8D20-DF02-A747-B221-7BD106FC6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6490D-FD8A-FA4D-843E-006573DECC67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8AC88F-C135-6C44-9AEA-3309DB6CD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89AEB-B873-454E-91D1-976546105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87D0E-E999-2540-B6AB-9D48DCC87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2D5E24-FA91-CB4A-BD5E-3FEB4E4FF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93C13-2926-FA46-BA97-78C42470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A1585-C3F8-A94A-B90B-ECEA5143D4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6490D-FD8A-FA4D-843E-006573DECC67}" type="datetimeFigureOut">
              <a:rPr lang="en-US" smtClean="0"/>
              <a:t>11/26/19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F2E6F-A156-2B4A-9EB9-03EFB05ED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0FF4E-5594-CD47-8550-6B00342689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87D0E-E999-2540-B6AB-9D48DCC87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4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00EA7-7DD2-7D43-B2B9-BD967071C5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GSICS annual planning web meeting, VIS/</a:t>
            </a:r>
            <a:r>
              <a:rPr lang="en-US"/>
              <a:t>NIR session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11F996-B889-8A4B-816F-2FA9CCD2F5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 21, 2019</a:t>
            </a:r>
          </a:p>
        </p:txBody>
      </p:sp>
    </p:spTree>
    <p:extLst>
      <p:ext uri="{BB962C8B-B14F-4D97-AF65-F5344CB8AC3E}">
        <p14:creationId xmlns:p14="http://schemas.microsoft.com/office/powerpoint/2010/main" val="86588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BA33-95F3-C54B-B34F-47F5C225F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GSICS annual meeting VISNIR group. </a:t>
            </a:r>
            <a:br>
              <a:rPr lang="en-US" dirty="0"/>
            </a:br>
            <a:r>
              <a:rPr lang="en-US" dirty="0"/>
              <a:t>Wednesday Half Day in the afternoon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F52E6-4507-EA44-9CA7-95A3F2856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30 minutes, (15 minute presentation, and 15 minute discussion) Recommend using NOAA-20 VIIRS as the Aqua-MODIS follow on reflected solar band reference and recommend NASA VIIRS calibrated L1B datasets</a:t>
            </a:r>
          </a:p>
          <a:p>
            <a:r>
              <a:rPr lang="en-US" dirty="0"/>
              <a:t>40 minute summary and needs of the ISCCP NG meeting, Andy </a:t>
            </a:r>
            <a:r>
              <a:rPr lang="en-US" dirty="0" err="1"/>
              <a:t>Heidinger</a:t>
            </a:r>
            <a:r>
              <a:rPr lang="en-US" dirty="0"/>
              <a:t> and discussion</a:t>
            </a:r>
          </a:p>
          <a:p>
            <a:r>
              <a:rPr lang="en-US" dirty="0"/>
              <a:t>20-40 minute DCC </a:t>
            </a:r>
            <a:r>
              <a:rPr lang="en-US" b="1" dirty="0"/>
              <a:t>visible</a:t>
            </a:r>
            <a:r>
              <a:rPr lang="en-US" dirty="0"/>
              <a:t> band calibration method paper, invite agencies to show their intended DCC inter-calibration results with Aqua-MODIS, 5 minutes each. Need to discuss how to get this method into demonstration and further along</a:t>
            </a:r>
          </a:p>
          <a:p>
            <a:r>
              <a:rPr lang="en-US" dirty="0"/>
              <a:t>Presentation of the DCC </a:t>
            </a:r>
            <a:r>
              <a:rPr lang="en-US" b="1" dirty="0"/>
              <a:t>NIR</a:t>
            </a:r>
            <a:r>
              <a:rPr lang="en-US" dirty="0"/>
              <a:t> band calibration method. Provide test dataset. and instructions to begin agency implementation.</a:t>
            </a:r>
          </a:p>
          <a:p>
            <a:r>
              <a:rPr lang="en-US" dirty="0"/>
              <a:t>15 minute presentation to summarize the sun-climate workshop solar spectra progress</a:t>
            </a:r>
          </a:p>
          <a:p>
            <a:r>
              <a:rPr lang="en-US" dirty="0"/>
              <a:t>20 minute discussion on other methods.</a:t>
            </a:r>
          </a:p>
          <a:p>
            <a:r>
              <a:rPr lang="en-US" dirty="0"/>
              <a:t>Rest of the time will be VIS/NIR presentation from participants.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68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157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GSICS annual planning web meeting, VIS/NIR session</vt:lpstr>
      <vt:lpstr>GSICS annual meeting VISNIR group.  Wednesday Half Day in the afternoon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annual planning web meeting</dc:title>
  <dc:creator>Doelling, David Robert (LARC-E302)</dc:creator>
  <cp:lastModifiedBy>Doelling, David Robert (LARC-E302)</cp:lastModifiedBy>
  <cp:revision>7</cp:revision>
  <dcterms:created xsi:type="dcterms:W3CDTF">2019-11-21T22:09:49Z</dcterms:created>
  <dcterms:modified xsi:type="dcterms:W3CDTF">2019-11-26T13:51:36Z</dcterms:modified>
</cp:coreProperties>
</file>