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421" r:id="rId3"/>
    <p:sldId id="53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75" autoAdjust="0"/>
    <p:restoredTop sz="93979" autoAdjust="0"/>
  </p:normalViewPr>
  <p:slideViewPr>
    <p:cSldViewPr>
      <p:cViewPr varScale="1">
        <p:scale>
          <a:sx n="39" d="100"/>
          <a:sy n="39" d="100"/>
        </p:scale>
        <p:origin x="69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2640" y="28"/>
      </p:cViewPr>
      <p:guideLst/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08E1E-1226-49A9-AA14-E2515D386EB8}" type="datetimeFigureOut">
              <a:rPr lang="en-US" smtClean="0"/>
              <a:t>3/23/2020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879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6B2F85-C26D-40D0-92D3-6614C1961CA3}" type="datetimeFigureOut">
              <a:rPr lang="en-US" smtClean="0"/>
              <a:t>3/23/2020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DE290-1744-4517-8622-DD5D114E36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681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2020-03-17, Seoul, Korea (virtually)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GSICS Working Group Annual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26B-BF53-4AE8-86A9-0CB676573B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795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2020-03-17, Seoul, Korea (virtually)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GSICS Working Group Annual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26B-BF53-4AE8-86A9-0CB676573B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993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2020-03-17, Seoul, Korea (virtually)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GSICS Working Group Annual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26B-BF53-4AE8-86A9-0CB676573B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611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28601"/>
            <a:ext cx="8915400" cy="685800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11430000" cy="5075238"/>
          </a:xfrm>
        </p:spPr>
        <p:txBody>
          <a:bodyPr/>
          <a:lstStyle>
            <a:lvl1pPr marL="349250" indent="-349250">
              <a:buFont typeface="Wingdings" panose="05000000000000000000" pitchFamily="2" charset="2"/>
              <a:buChar char="v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336550">
              <a:buFont typeface="Wingdings" panose="05000000000000000000" pitchFamily="2" charset="2"/>
              <a:buChar char="Ø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buFont typeface="Wingdings" panose="05000000000000000000" pitchFamily="2" charset="2"/>
              <a:buChar char="ü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2020-03-17, Seoul, Korea (virtually)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GSICS Working Group Annual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26B-BF53-4AE8-86A9-0CB676573B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867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2020-03-17, Seoul, Korea (virtually)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GSICS Working Group Annual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26B-BF53-4AE8-86A9-0CB676573B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747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2020-03-17, Seoul, Korea (virtually)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GSICS Working Group Annual Meeting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26B-BF53-4AE8-86A9-0CB676573B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194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2020-03-17, Seoul, Korea (virtually)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GSICS Working Group Annual Meeting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26B-BF53-4AE8-86A9-0CB676573B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987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2020-03-17, Seoul, Korea (virtually)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GSICS Working Group Annual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26B-BF53-4AE8-86A9-0CB676573B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6833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2020-03-17, Seoul, Korea (virtually)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GSICS Working Group Annual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26B-BF53-4AE8-86A9-0CB676573B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080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2020-03-17, Seoul, Korea (virtually)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GSICS Working Group Annual Meeting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26B-BF53-4AE8-86A9-0CB676573B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780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2020-03-17, Seoul, Korea (virtually)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GSICS Working Group Annual Meeting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26B-BF53-4AE8-86A9-0CB676573B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182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245839"/>
            <a:ext cx="8877300" cy="7012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181100"/>
            <a:ext cx="11430000" cy="49888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404030"/>
            <a:ext cx="2552700" cy="3329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2020-03-17, Seoul, Korea (virtually)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90900" y="6404030"/>
            <a:ext cx="5486400" cy="3329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GSICS Working Group Annual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8300" y="6404030"/>
            <a:ext cx="2552700" cy="317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BC26B-BF53-4AE8-86A9-0CB676573B8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C:\Users\miu\Dropbox\gsics_WG_logo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90500" y="245838"/>
            <a:ext cx="2743200" cy="7012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0938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v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Ø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57300"/>
            <a:ext cx="11010900" cy="8763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GSICS for Space Weather Instruments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3468414"/>
            <a:ext cx="10020300" cy="2606948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X.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Wu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NOAA/NESDIS/STAR and GOES-R CWG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2020-03-17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86700" y="6356350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</a:rPr>
              <a:t>Photo courtesy GOES-R Program</a:t>
            </a:r>
          </a:p>
        </p:txBody>
      </p:sp>
    </p:spTree>
    <p:extLst>
      <p:ext uri="{BB962C8B-B14F-4D97-AF65-F5344CB8AC3E}">
        <p14:creationId xmlns:p14="http://schemas.microsoft.com/office/powerpoint/2010/main" val="99651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sz="3600" dirty="0" smtClean="0"/>
              <a:t>Space weather instruments have been part of the instrument suite since the beginning of GOES.</a:t>
            </a:r>
          </a:p>
          <a:p>
            <a:pPr marL="457200" indent="-457200"/>
            <a:r>
              <a:rPr lang="en-US" sz="3600" dirty="0" smtClean="0"/>
              <a:t>These instruments need inter-calibration to ensure, for example, measurement continuity.</a:t>
            </a:r>
            <a:endParaRPr lang="en-US" dirty="0"/>
          </a:p>
          <a:p>
            <a:pPr marL="457200" indent="-457200"/>
            <a:r>
              <a:rPr lang="en-US" sz="3600" dirty="0" smtClean="0"/>
              <a:t>These include instruments for in-situ measurements (charged particles, magnetometer) and measurements of common target (Sun), each poses different challenges.</a:t>
            </a:r>
          </a:p>
          <a:p>
            <a:pPr marL="457200" indent="-457200"/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2020-03-17, Seoul, Korea (virtually)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GSICS Working Group Annual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BC26B-BF53-4AE8-86A9-0CB676573B8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37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2020-03-17, Seoul, Korea (virtually)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67263" y="6407730"/>
            <a:ext cx="5486400" cy="329281"/>
          </a:xfrm>
        </p:spPr>
        <p:txBody>
          <a:bodyPr/>
          <a:lstStyle/>
          <a:p>
            <a:r>
              <a:rPr lang="en-US" dirty="0" smtClean="0"/>
              <a:t>GSICS Working Group Annual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458126" y="6404030"/>
            <a:ext cx="2552700" cy="317445"/>
          </a:xfrm>
        </p:spPr>
        <p:txBody>
          <a:bodyPr/>
          <a:lstStyle/>
          <a:p>
            <a:fld id="{342BC26B-BF53-4AE8-86A9-0CB676573B8C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726" y="76200"/>
            <a:ext cx="7077274" cy="678180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5033863" y="6518416"/>
            <a:ext cx="1790700" cy="2951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872563" y="6412970"/>
            <a:ext cx="1790700" cy="37676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209976" y="758668"/>
            <a:ext cx="990600" cy="18838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934376" y="2400300"/>
            <a:ext cx="800100" cy="18838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0500" y="1116690"/>
            <a:ext cx="45339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J. Rodriguez of NOAA inter-calibrated some of these sensors.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Rodriguez et al. 2014.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Rodriguez 2015.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was interested in continuing this work within GSICS in 2015.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response at the time.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2019, KMA expressed interest in bringing GSICS to space weather instruments.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Juan is now re-assigned. New lead (R. Redmon) is currently on detail. Again no response.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 to postpone further.</a:t>
            </a:r>
          </a:p>
        </p:txBody>
      </p:sp>
    </p:spTree>
    <p:extLst>
      <p:ext uri="{BB962C8B-B14F-4D97-AF65-F5344CB8AC3E}">
        <p14:creationId xmlns:p14="http://schemas.microsoft.com/office/powerpoint/2010/main" val="1355794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16188</TotalTime>
  <Words>178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Times New Roman</vt:lpstr>
      <vt:lpstr>Wingdings</vt:lpstr>
      <vt:lpstr>Office Theme</vt:lpstr>
      <vt:lpstr>GSICS for Space Weather Instruments</vt:lpstr>
      <vt:lpstr>Background</vt:lpstr>
      <vt:lpstr>PowerPoint Presentation</vt:lpstr>
    </vt:vector>
  </TitlesOfParts>
  <Company>DOC\NOAA\NESDIS\OACIO-S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MTF</dc:title>
  <dc:creator>Xiangqian Wu</dc:creator>
  <cp:lastModifiedBy>Manik Bali</cp:lastModifiedBy>
  <cp:revision>136</cp:revision>
  <dcterms:created xsi:type="dcterms:W3CDTF">2018-03-07T21:34:25Z</dcterms:created>
  <dcterms:modified xsi:type="dcterms:W3CDTF">2020-03-23T18:46:37Z</dcterms:modified>
</cp:coreProperties>
</file>