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00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72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43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6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0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00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35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86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717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53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01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4AE88-56DD-4121-9055-BF7296FB7CE8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95976-F2F2-44B7-8A22-BCE47F092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8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KMA GDWG Work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Eunkyu</a:t>
            </a:r>
            <a:r>
              <a:rPr lang="en-US" altLang="ko-KR" dirty="0" smtClean="0"/>
              <a:t> Kim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408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GDWG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850" y="1190625"/>
            <a:ext cx="844867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/>
              <a:t>Summary of the tasks of KMA’s supports in the GDWG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Set </a:t>
            </a:r>
            <a:r>
              <a:rPr lang="en-US" altLang="ko-KR" dirty="0"/>
              <a:t>up </a:t>
            </a:r>
            <a:r>
              <a:rPr lang="en-US" altLang="ko-KR" dirty="0" smtClean="0"/>
              <a:t>and operate a </a:t>
            </a:r>
            <a:r>
              <a:rPr lang="en-US" altLang="ko-KR" dirty="0" err="1"/>
              <a:t>GitHub</a:t>
            </a:r>
            <a:r>
              <a:rPr lang="en-US" altLang="ko-KR" dirty="0"/>
              <a:t> project for GDWG </a:t>
            </a:r>
            <a:r>
              <a:rPr lang="en-US" altLang="ko-KR" dirty="0" smtClean="0"/>
              <a:t>activities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Review GPRC websites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Building a plotting tool development environments in KMA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/>
              <a:t>Overview of the resources and time taken for this support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err="1" smtClean="0"/>
              <a:t>Eunkyu</a:t>
            </a:r>
            <a:r>
              <a:rPr lang="en-US" altLang="ko-KR" dirty="0" smtClean="0"/>
              <a:t> Kim(New member), 30 days/year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/>
              <a:t>Issues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dirty="0" smtClean="0"/>
              <a:t>Encourage GDWG members to </a:t>
            </a:r>
            <a:r>
              <a:rPr lang="en-US" altLang="ko-KR" dirty="0"/>
              <a:t>create </a:t>
            </a:r>
            <a:r>
              <a:rPr lang="en-US" altLang="ko-KR" dirty="0" smtClean="0"/>
              <a:t>the accounts</a:t>
            </a:r>
          </a:p>
          <a:p>
            <a:pPr lvl="1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(except KMA, JMA, EUMETSAT, CMA)</a:t>
            </a:r>
          </a:p>
        </p:txBody>
      </p:sp>
    </p:spTree>
    <p:extLst>
      <p:ext uri="{BB962C8B-B14F-4D97-AF65-F5344CB8AC3E}">
        <p14:creationId xmlns:p14="http://schemas.microsoft.com/office/powerpoint/2010/main" val="16019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KMA GDWG Work</vt:lpstr>
      <vt:lpstr>Support to GDWG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KMA GDWG Work</dc:title>
  <dc:creator>김해연</dc:creator>
  <cp:lastModifiedBy>김해연</cp:lastModifiedBy>
  <cp:revision>1</cp:revision>
  <dcterms:created xsi:type="dcterms:W3CDTF">2021-03-26T01:20:11Z</dcterms:created>
  <dcterms:modified xsi:type="dcterms:W3CDTF">2021-03-26T01:20:52Z</dcterms:modified>
</cp:coreProperties>
</file>