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?><Relationships xmlns="http://schemas.openxmlformats.org/package/2006/relationships"><Relationship Target="ppt/presentation.xml" Type="http://schemas.openxmlformats.org/officeDocument/2006/relationships/officeDocument" Id="rId1"></Relationship><Relationship Target="docProps/core.xml" Type="http://schemas.openxmlformats.org/package/2006/relationships/metadata/core-properties" Id="rId2"></Relationship><Relationship Target="docProps/app.xml" Type="http://schemas.openxmlformats.org/officeDocument/2006/relationships/extended-properties" Id="rId3"></Relationship><Relationship Target="docProps/custom.xml" Type="http://schemas.openxmlformats.org/officeDocument/2006/relationships/custom-properties" Id="rId4"></Relationship><Relationship Target="docProps/thumbnail.jpeg" Type="http://schemas.openxmlformats.org/package/2006/relationships/metadata/thumbnail" Id="rId6"></Relationship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714" r:id="rId2"/>
    <p:sldId id="715" r:id="rId3"/>
    <p:sldId id="716" r:id="rId4"/>
    <p:sldId id="717" r:id="rId5"/>
    <p:sldId id="718" r:id="rId6"/>
    <p:sldId id="719" r:id="rId7"/>
    <p:sldId id="678" r:id="rId8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  <a:srgbClr val="5F5F5F"/>
    <a:srgbClr val="333333"/>
    <a:srgbClr val="FF3300"/>
    <a:srgbClr val="CC3300"/>
    <a:srgbClr val="80008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29" autoAdjust="0"/>
    <p:restoredTop sz="91694" autoAdjust="0"/>
  </p:normalViewPr>
  <p:slideViewPr>
    <p:cSldViewPr snapToGrid="0">
      <p:cViewPr varScale="1">
        <p:scale>
          <a:sx n="60" d="100"/>
          <a:sy n="60" d="100"/>
        </p:scale>
        <p:origin x="28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-2874" y="-108"/>
      </p:cViewPr>
      <p:guideLst>
        <p:guide orient="horz" pos="3126"/>
        <p:guide pos="2142"/>
      </p:guideLst>
    </p:cSldViewPr>
  </p:notesViewPr>
  <p:gridSpacing cx="45005" cy="45005"/>
</p:viewPr>
</file>

<file path=ppt/_rels/presentation.xml.rels><?xml version="1.0" encoding="UTF-8" ?><Relationships xmlns="http://schemas.openxmlformats.org/package/2006/relationships"><Relationship Target="slides/slide7.xml" Type="http://schemas.openxmlformats.org/officeDocument/2006/relationships/slide" Id="rId8"></Relationship><Relationship Target="theme/theme1.xml" Type="http://schemas.openxmlformats.org/officeDocument/2006/relationships/theme" Id="rId13"></Relationship><Relationship Target="slides/slide2.xml" Type="http://schemas.openxmlformats.org/officeDocument/2006/relationships/slide" Id="rId3"></Relationship><Relationship Target="slides/slide6.xml" Type="http://schemas.openxmlformats.org/officeDocument/2006/relationships/slide" Id="rId7"></Relationship><Relationship Target="viewProps.xml" Type="http://schemas.openxmlformats.org/officeDocument/2006/relationships/viewProps" Id="rId12"></Relationship><Relationship Target="slides/slide1.xml" Type="http://schemas.openxmlformats.org/officeDocument/2006/relationships/slide" Id="rId2"></Relationship><Relationship Target="slideMasters/slideMaster1.xml" Type="http://schemas.openxmlformats.org/officeDocument/2006/relationships/slideMaster" Id="rId1"></Relationship><Relationship Target="slides/slide5.xml" Type="http://schemas.openxmlformats.org/officeDocument/2006/relationships/slide" Id="rId6"></Relationship><Relationship Target="presProps.xml" Type="http://schemas.openxmlformats.org/officeDocument/2006/relationships/presProps" Id="rId11"></Relationship><Relationship Target="slides/slide4.xml" Type="http://schemas.openxmlformats.org/officeDocument/2006/relationships/slide" Id="rId5"></Relationship><Relationship Target="handoutMasters/handoutMaster1.xml" Type="http://schemas.openxmlformats.org/officeDocument/2006/relationships/handoutMaster" Id="rId10"></Relationship><Relationship Target="slides/slide3.xml" Type="http://schemas.openxmlformats.org/officeDocument/2006/relationships/slide" Id="rId4"></Relationship><Relationship Target="notesMasters/notesMaster1.xml" Type="http://schemas.openxmlformats.org/officeDocument/2006/relationships/notesMaster" Id="rId9"></Relationship><Relationship Target="tableStyles.xml" Type="http://schemas.openxmlformats.org/officeDocument/2006/relationships/tableStyles" Id="rId14"></Relationship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5D828D66-AEB5-4DE2-AE3C-788B6F5E3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727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62525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D2E840EC-3661-47EA-B292-7ED791E1B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9140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AD4F94-4851-4065-BA9C-947A644B85B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690787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16E1F4-C91A-4F44-BD9C-370F412BC276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69493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0C06C-A120-4CEF-A9AD-F4118C12BC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11" descr="EUMETSATLogo_hor_noTagline_solid_CMYK UPDATED version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0286" y="6411087"/>
            <a:ext cx="1698813" cy="31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57037-F5AB-4234-8B75-84F7F4C5E2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6CA05-B660-4EEB-890E-A679DF02DE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7470" y="274638"/>
            <a:ext cx="5449330" cy="750973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134" y="1180070"/>
            <a:ext cx="8563233" cy="4525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8AC38-E0E8-49D7-B2FE-71FD7C42C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11" descr="EUMETSATLogo_hor_noTagline_solid_CMYK UPDATED version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27371" y="6412030"/>
            <a:ext cx="1632857" cy="301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94469-C24B-4485-9554-864CA5BFE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66AD1-022E-4E0E-AE7E-C7A6C4DD8D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3057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EA962-5ACB-4E0A-B99B-F2A901C157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831DE-8CB6-4B98-B2F1-D4EBA8FF1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3BB8C-0C0C-4EAB-9830-DC513CDAB6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B3AD7-A00B-4A91-9B8B-0BA01B14E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D3E82-9912-4669-9E99-524028854B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6400800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47E33C82-C2A6-478E-8FB2-E20C8DB414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7200" y="16002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v"/>
              <a:defRPr/>
            </a:pPr>
            <a:endParaRPr lang="en-GB" sz="32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57200" y="6400800"/>
            <a:ext cx="56467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1000" b="1" dirty="0" smtClean="0"/>
              <a:t>GSICS Joint Meeting 03/2019</a:t>
            </a:r>
            <a:endParaRPr lang="en-US" sz="1000" b="1" dirty="0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 flipV="1">
            <a:off x="457200" y="6324600"/>
            <a:ext cx="8229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GB" sz="1400"/>
          </a:p>
        </p:txBody>
      </p:sp>
      <p:pic>
        <p:nvPicPr>
          <p:cNvPr id="2" name="Picture 18" descr="GLOGO_smal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971413" y="854075"/>
            <a:ext cx="41021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19" descr="GLOGO_smal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8123813" y="1006475"/>
            <a:ext cx="41021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20" descr="GLOGO_smal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866638" y="815975"/>
            <a:ext cx="41021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C:\Users\miu\Dropbox\gsics_WG_logo.jp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66183" y="330201"/>
            <a:ext cx="2815396" cy="719666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C66A421-960F-40DF-BDE6-CED4FB09D90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68338" y="1727200"/>
            <a:ext cx="7772400" cy="16598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IE" sz="3200" dirty="0" smtClean="0">
                <a:solidFill>
                  <a:srgbClr val="FF0000"/>
                </a:solidFill>
              </a:rPr>
              <a:t/>
            </a:r>
            <a:br>
              <a:rPr lang="en-IE" sz="3200" dirty="0" smtClean="0">
                <a:solidFill>
                  <a:srgbClr val="FF0000"/>
                </a:solidFill>
              </a:rPr>
            </a:br>
            <a:r>
              <a:rPr lang="en-IE" sz="3200" i="1" dirty="0" smtClean="0">
                <a:solidFill>
                  <a:srgbClr val="FF0000"/>
                </a:solidFill>
              </a:rPr>
              <a:t>Automated Validation Tool for GSICS Candidate </a:t>
            </a:r>
            <a:r>
              <a:rPr lang="en-IE" sz="3200" i="1" dirty="0" smtClean="0">
                <a:solidFill>
                  <a:srgbClr val="FF0000"/>
                </a:solidFill>
              </a:rPr>
              <a:t>Products (</a:t>
            </a:r>
            <a:r>
              <a:rPr lang="en-IE" sz="3200" i="1" smtClean="0">
                <a:solidFill>
                  <a:srgbClr val="FF0000"/>
                </a:solidFill>
              </a:rPr>
              <a:t>GPPA automation)</a:t>
            </a:r>
            <a:endParaRPr lang="en-US" sz="3200" i="1" dirty="0" smtClean="0">
              <a:solidFill>
                <a:srgbClr val="FF0000"/>
              </a:solidFill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914650"/>
            <a:ext cx="7315200" cy="28765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100000"/>
              </a:spcBef>
              <a:spcAft>
                <a:spcPct val="100000"/>
              </a:spcAft>
            </a:pPr>
            <a:endParaRPr lang="en-US" sz="2800" b="1" dirty="0" smtClean="0">
              <a:solidFill>
                <a:schemeClr val="accent2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000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Peter Miu</a:t>
            </a:r>
          </a:p>
          <a:p>
            <a:pPr eaLnBrk="1" hangingPunct="1">
              <a:lnSpc>
                <a:spcPct val="80000"/>
              </a:lnSpc>
            </a:pPr>
            <a:endParaRPr lang="en-US" altLang="zh-CN" sz="2000" b="1" dirty="0" smtClean="0">
              <a:latin typeface="Times New Roman" pitchFamily="18" charset="0"/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endParaRPr lang="en-US" altLang="zh-CN" sz="2000" dirty="0" smtClean="0">
              <a:latin typeface="Times New Roman" pitchFamily="18" charset="0"/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000" b="1" dirty="0" smtClean="0">
                <a:latin typeface="Times New Roman" pitchFamily="18" charset="0"/>
                <a:ea typeface="宋体" pitchFamily="2" charset="-122"/>
              </a:rPr>
              <a:t>CMA, CNES, ESA, EUMETSAT, ISRO, IMD, JAXA, JMA, KMA, NASA, NIST, NOAA, </a:t>
            </a:r>
            <a:r>
              <a:rPr lang="en-GB" altLang="zh-CN" sz="2000" b="1" dirty="0" smtClean="0">
                <a:latin typeface="Times New Roman" pitchFamily="18" charset="0"/>
                <a:ea typeface="宋体" pitchFamily="2" charset="-122"/>
              </a:rPr>
              <a:t>ROSHYDROMET, USGS, </a:t>
            </a:r>
            <a:r>
              <a:rPr lang="en-US" altLang="zh-CN" sz="2000" b="1" dirty="0" smtClean="0">
                <a:latin typeface="Times New Roman" pitchFamily="18" charset="0"/>
                <a:ea typeface="宋体" pitchFamily="2" charset="-122"/>
              </a:rPr>
              <a:t>WMO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7912" y="1853184"/>
            <a:ext cx="4088921" cy="32506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9060" y="351661"/>
            <a:ext cx="5673013" cy="457200"/>
          </a:xfrm>
        </p:spPr>
        <p:txBody>
          <a:bodyPr/>
          <a:lstStyle/>
          <a:p>
            <a:r>
              <a:rPr lang="en-GB" sz="2400" dirty="0" smtClean="0"/>
              <a:t>Presentation Overview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75823"/>
            <a:ext cx="8534399" cy="5074582"/>
          </a:xfrm>
        </p:spPr>
        <p:txBody>
          <a:bodyPr/>
          <a:lstStyle/>
          <a:p>
            <a:pPr lvl="0"/>
            <a:r>
              <a:rPr lang="en-GB" sz="2800" dirty="0" smtClean="0"/>
              <a:t>What are we talking about?</a:t>
            </a:r>
          </a:p>
          <a:p>
            <a:pPr lvl="0"/>
            <a:endParaRPr lang="en-GB" sz="2800" dirty="0"/>
          </a:p>
          <a:p>
            <a:pPr lvl="0"/>
            <a:r>
              <a:rPr lang="en-GB" sz="2800" dirty="0" smtClean="0"/>
              <a:t>User Requirements</a:t>
            </a:r>
          </a:p>
          <a:p>
            <a:pPr lvl="0"/>
            <a:endParaRPr lang="en-GB" sz="2800" dirty="0"/>
          </a:p>
          <a:p>
            <a:pPr lvl="0"/>
            <a:r>
              <a:rPr lang="en-GB" sz="2800" dirty="0" smtClean="0"/>
              <a:t>Implementation Details</a:t>
            </a:r>
          </a:p>
          <a:p>
            <a:pPr lvl="0"/>
            <a:endParaRPr lang="en-GB" sz="2800" dirty="0"/>
          </a:p>
          <a:p>
            <a:pPr lvl="0"/>
            <a:r>
              <a:rPr lang="en-GB" sz="2800" dirty="0" smtClean="0"/>
              <a:t>Proposal for Implementation</a:t>
            </a:r>
          </a:p>
          <a:p>
            <a:pPr lvl="0"/>
            <a:endParaRPr lang="en-GB" sz="2800" dirty="0"/>
          </a:p>
          <a:p>
            <a:pPr lvl="0"/>
            <a:r>
              <a:rPr lang="en-GB" sz="2800" dirty="0" smtClean="0"/>
              <a:t>End of Presentation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5278" y="399959"/>
            <a:ext cx="5449330" cy="540308"/>
          </a:xfrm>
        </p:spPr>
        <p:txBody>
          <a:bodyPr/>
          <a:lstStyle/>
          <a:p>
            <a:r>
              <a:rPr lang="en-GB" sz="2400" dirty="0" smtClean="0"/>
              <a:t>What is a Automated Validation Tool?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134" y="1180070"/>
            <a:ext cx="8563233" cy="4952506"/>
          </a:xfrm>
        </p:spPr>
        <p:txBody>
          <a:bodyPr/>
          <a:lstStyle/>
          <a:p>
            <a:r>
              <a:rPr lang="en-GB" dirty="0" smtClean="0"/>
              <a:t>GSICS Procedure for Product Acceptance (GPPA)</a:t>
            </a:r>
          </a:p>
          <a:p>
            <a:endParaRPr lang="en-GB" dirty="0"/>
          </a:p>
          <a:p>
            <a:r>
              <a:rPr lang="en-GB" dirty="0" smtClean="0"/>
              <a:t>Supports the GDWG Chair</a:t>
            </a:r>
          </a:p>
          <a:p>
            <a:endParaRPr lang="en-GB" dirty="0"/>
          </a:p>
          <a:p>
            <a:r>
              <a:rPr lang="en-GB" dirty="0" smtClean="0"/>
              <a:t>Applicability</a:t>
            </a:r>
          </a:p>
          <a:p>
            <a:endParaRPr lang="en-GB" dirty="0"/>
          </a:p>
          <a:p>
            <a:r>
              <a:rPr lang="en-GB" dirty="0" smtClean="0"/>
              <a:t>Purpose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3520" y="3433020"/>
            <a:ext cx="3371088" cy="2699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10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GPPA - GPAT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GSICS Procedure for Product Acceptance</a:t>
            </a:r>
          </a:p>
          <a:p>
            <a:endParaRPr lang="en-GB" dirty="0"/>
          </a:p>
          <a:p>
            <a:r>
              <a:rPr lang="en-GB" dirty="0" smtClean="0"/>
              <a:t>GSICS Product Acceptance Team</a:t>
            </a:r>
          </a:p>
          <a:p>
            <a:endParaRPr lang="en-GB" dirty="0"/>
          </a:p>
          <a:p>
            <a:r>
              <a:rPr lang="en-GB" dirty="0" smtClean="0"/>
              <a:t>Demo Phase – Product Validation</a:t>
            </a:r>
          </a:p>
          <a:p>
            <a:endParaRPr lang="en-GB" dirty="0"/>
          </a:p>
          <a:p>
            <a:r>
              <a:rPr lang="en-GB" dirty="0" smtClean="0"/>
              <a:t>GDWG Chair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58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User Requirements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Tool shall automatically check product structure</a:t>
            </a:r>
          </a:p>
          <a:p>
            <a:endParaRPr lang="en-GB" dirty="0"/>
          </a:p>
          <a:p>
            <a:r>
              <a:rPr lang="en-GB" dirty="0" smtClean="0"/>
              <a:t>Tool shall be configurable for new Products</a:t>
            </a:r>
          </a:p>
          <a:p>
            <a:endParaRPr lang="en-GB" dirty="0"/>
          </a:p>
          <a:p>
            <a:r>
              <a:rPr lang="en-GB" dirty="0" smtClean="0"/>
              <a:t>Too shall be implemented in a WORA language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58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7470" y="356135"/>
            <a:ext cx="5449330" cy="669476"/>
          </a:xfrm>
        </p:spPr>
        <p:txBody>
          <a:bodyPr/>
          <a:lstStyle/>
          <a:p>
            <a:r>
              <a:rPr lang="en-GB" sz="4000" dirty="0" smtClean="0"/>
              <a:t>Implementation Details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GDWG agreed 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12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BB25FD9-27DC-4523-A484-31120BF8BAAC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181739" y="439510"/>
            <a:ext cx="5962261" cy="5492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3200" dirty="0" smtClean="0">
                <a:solidFill>
                  <a:schemeClr val="tx1"/>
                </a:solidFill>
              </a:rPr>
              <a:t>Thank you for your attention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350963"/>
            <a:ext cx="8229600" cy="47752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n-GB" sz="2400" b="1" dirty="0" smtClean="0">
              <a:solidFill>
                <a:schemeClr val="accent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GB" sz="5400" b="1" dirty="0" smtClean="0">
              <a:solidFill>
                <a:schemeClr val="accent2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312" y="1123042"/>
            <a:ext cx="5667375" cy="514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31505</TotalTime>
  <Words>130</Words>
  <Application>Microsoft Office PowerPoint</Application>
  <PresentationFormat>On-screen Show (4:3)</PresentationFormat>
  <Paragraphs>50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宋体</vt:lpstr>
      <vt:lpstr>Arial</vt:lpstr>
      <vt:lpstr>Times New Roman</vt:lpstr>
      <vt:lpstr>Wingdings</vt:lpstr>
      <vt:lpstr>Default Design</vt:lpstr>
      <vt:lpstr> Automated Validation Tool for GSICS Candidate Products (GPPA automation)</vt:lpstr>
      <vt:lpstr>Presentation Overview</vt:lpstr>
      <vt:lpstr>What is a Automated Validation Tool?</vt:lpstr>
      <vt:lpstr>GPPA - GPAT</vt:lpstr>
      <vt:lpstr>User Requirements</vt:lpstr>
      <vt:lpstr>Implementation Details</vt:lpstr>
      <vt:lpstr>Thank you for your attention</vt:lpstr>
    </vt:vector>
  </TitlesOfParts>
  <Company>NOAA / NESDIS / ORA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GSICS GEO-LEO ATBD</dc:title>
  <dc:subject>SPIE 2009 tALK</dc:subject>
  <dc:creator>Fred Wu</dc:creator>
  <cp:lastModifiedBy>Peter Miu</cp:lastModifiedBy>
  <cp:revision>858</cp:revision>
  <dcterms:created xsi:type="dcterms:W3CDTF">2004-06-10T15:46:18Z</dcterms:created>
  <dcterms:modified xsi:type="dcterms:W3CDTF">2019-02-28T09:01:42Z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12" name="DM_DOCNUM">
    <vt:lpwstr>1055799</vt:lpwstr>
  </property>
  <property fmtid="{D5CDD505-2E9C-101B-9397-08002B2CF9AE}" pid="13" name="DM_DOCNAME">
    <vt:lpwstr>9m_GDWG_PMiu_Automated_Validation_Tool_for_Candidate_GSICS_Products</vt:lpwstr>
  </property>
  <property fmtid="{D5CDD505-2E9C-101B-9397-08002B2CF9AE}" pid="14" name="DM_AUTHOR">
    <vt:lpwstr>Peter Miu</vt:lpwstr>
  </property>
  <property fmtid="{D5CDD505-2E9C-101B-9397-08002B2CF9AE}" pid="15" name="DM_E_DOC_NO">
    <vt:lpwstr>EUM/OPS/PR/19/1055799</vt:lpwstr>
  </property>
  <property fmtid="{D5CDD505-2E9C-101B-9397-08002B2CF9AE}" pid="16" name="DM_E_VER_NO">
    <vt:lpwstr>1 Draft</vt:lpwstr>
  </property>
  <property fmtid="{D5CDD505-2E9C-101B-9397-08002B2CF9AE}" pid="17" name="DM_E_ISS_DATE">
    <vt:lpwstr>8 February 2019</vt:lpwstr>
  </property>
  <property fmtid="{D5CDD505-2E9C-101B-9397-08002B2CF9AE}" pid="18" name="DM_E_FROM_PERS2">
    <vt:lpwstr/>
  </property>
  <property fmtid="{D5CDD505-2E9C-101B-9397-08002B2CF9AE}" pid="19" name="DM_E_CONFID">
    <vt:lpwstr/>
  </property>
  <property fmtid="{D5CDD505-2E9C-101B-9397-08002B2CF9AE}" pid="20" name="DM_E_WBS_CODE">
    <vt:lpwstr/>
  </property>
  <property fmtid="{D5CDD505-2E9C-101B-9397-08002B2CF9AE}" pid="21" name="DM_E_DISTRIB">
    <vt:lpwstr/>
  </property>
</Properties>
</file>