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drawingml.diagramColors+xml" PartName="/ppt/diagrams/colors1.xml"/>
  <Override ContentType="application/vnd.openxmlformats-officedocument.drawingml.diagramColors+xml" PartName="/ppt/diagrams/colors2.xml"/>
  <Override ContentType="application/vnd.openxmlformats-officedocument.drawingml.diagramColors+xml" PartName="/ppt/diagrams/colors3.xml"/>
  <Override ContentType="application/vnd.openxmlformats-officedocument.drawingml.diagramData+xml" PartName="/ppt/diagrams/data1.xml"/>
  <Override ContentType="application/vnd.openxmlformats-officedocument.drawingml.diagramData+xml" PartName="/ppt/diagrams/data2.xml"/>
  <Override ContentType="application/vnd.openxmlformats-officedocument.drawingml.diagramData+xml" PartName="/ppt/diagrams/data3.xml"/>
  <Override ContentType="application/vnd.ms-office.drawingml.diagramDrawing+xml" PartName="/ppt/diagrams/drawing1.xml"/>
  <Override ContentType="application/vnd.ms-office.drawingml.diagramDrawing+xml" PartName="/ppt/diagrams/drawing2.xml"/>
  <Override ContentType="application/vnd.ms-office.drawingml.diagramDrawing+xml" PartName="/ppt/diagrams/drawing3.xml"/>
  <Override ContentType="application/vnd.openxmlformats-officedocument.drawingml.diagramLayout+xml" PartName="/ppt/diagrams/layout1.xml"/>
  <Override ContentType="application/vnd.openxmlformats-officedocument.drawingml.diagramLayout+xml" PartName="/ppt/diagrams/layout2.xml"/>
  <Override ContentType="application/vnd.openxmlformats-officedocument.drawingml.diagramLayout+xml" PartName="/ppt/diagrams/layout3.xml"/>
  <Override ContentType="application/vnd.openxmlformats-officedocument.drawingml.diagramStyle+xml" PartName="/ppt/diagrams/quickStyle1.xml"/>
  <Override ContentType="application/vnd.openxmlformats-officedocument.drawingml.diagramStyle+xml" PartName="/ppt/diagrams/quickStyle2.xml"/>
  <Override ContentType="application/vnd.openxmlformats-officedocument.drawingml.diagramStyle+xml" PartName="/ppt/diagrams/quickStyle3.xml"/>
  <Override ContentType="application/vnd.openxmlformats-officedocument.presentationml.handoutMaster+xml" PartName="/ppt/handoutMasters/handoutMaster1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?><Relationships xmlns="http://schemas.openxmlformats.org/package/2006/relationships"><Relationship Target="ppt/presentation.xml" Type="http://schemas.openxmlformats.org/officeDocument/2006/relationships/officeDocument" Id="rId1"></Relationship><Relationship Target="docProps/core.xml" Type="http://schemas.openxmlformats.org/package/2006/relationships/metadata/core-properties" Id="rId2"></Relationship><Relationship Target="docProps/app.xml" Type="http://schemas.openxmlformats.org/officeDocument/2006/relationships/extended-properties" Id="rId3"></Relationship><Relationship Target="docProps/custom.xml" Type="http://schemas.openxmlformats.org/officeDocument/2006/relationships/custom-properties" Id="rId4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690" r:id="rId1"/>
  </p:sldMasterIdLst>
  <p:notesMasterIdLst>
    <p:notesMasterId r:id="rId35"/>
  </p:notesMasterIdLst>
  <p:handoutMasterIdLst>
    <p:handoutMasterId r:id="rId36"/>
  </p:handoutMasterIdLst>
  <p:sldIdLst>
    <p:sldId id="612" r:id="rId2"/>
    <p:sldId id="606" r:id="rId3"/>
    <p:sldId id="622" r:id="rId4"/>
    <p:sldId id="604" r:id="rId5"/>
    <p:sldId id="618" r:id="rId6"/>
    <p:sldId id="649" r:id="rId7"/>
    <p:sldId id="616" r:id="rId8"/>
    <p:sldId id="619" r:id="rId9"/>
    <p:sldId id="620" r:id="rId10"/>
    <p:sldId id="650" r:id="rId11"/>
    <p:sldId id="647" r:id="rId12"/>
    <p:sldId id="648" r:id="rId13"/>
    <p:sldId id="625" r:id="rId14"/>
    <p:sldId id="621" r:id="rId15"/>
    <p:sldId id="626" r:id="rId16"/>
    <p:sldId id="652" r:id="rId17"/>
    <p:sldId id="623" r:id="rId18"/>
    <p:sldId id="642" r:id="rId19"/>
    <p:sldId id="635" r:id="rId20"/>
    <p:sldId id="637" r:id="rId21"/>
    <p:sldId id="638" r:id="rId22"/>
    <p:sldId id="639" r:id="rId23"/>
    <p:sldId id="640" r:id="rId24"/>
    <p:sldId id="644" r:id="rId25"/>
    <p:sldId id="627" r:id="rId26"/>
    <p:sldId id="651" r:id="rId27"/>
    <p:sldId id="643" r:id="rId28"/>
    <p:sldId id="624" r:id="rId29"/>
    <p:sldId id="634" r:id="rId30"/>
    <p:sldId id="631" r:id="rId31"/>
    <p:sldId id="632" r:id="rId32"/>
    <p:sldId id="630" r:id="rId33"/>
    <p:sldId id="609" r:id="rId34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00205B"/>
    <a:srgbClr val="C5B9AC"/>
    <a:srgbClr val="D6D2C4"/>
    <a:srgbClr val="E8E8E8"/>
    <a:srgbClr val="E0E0E0"/>
    <a:srgbClr val="F1F1F1"/>
    <a:srgbClr val="00B5E2"/>
    <a:srgbClr val="FEDB00"/>
    <a:srgbClr val="99C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299" autoAdjust="0"/>
  </p:normalViewPr>
  <p:slideViewPr>
    <p:cSldViewPr snapToGrid="0">
      <p:cViewPr varScale="1">
        <p:scale>
          <a:sx n="121" d="100"/>
          <a:sy n="121" d="100"/>
        </p:scale>
        <p:origin x="108" y="25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?><Relationships xmlns="http://schemas.openxmlformats.org/package/2006/relationships"><Relationship Target="slides/slide7.xml" Type="http://schemas.openxmlformats.org/officeDocument/2006/relationships/slide" Id="rId8"></Relationship><Relationship Target="slides/slide12.xml" Type="http://schemas.openxmlformats.org/officeDocument/2006/relationships/slide" Id="rId13"></Relationship><Relationship Target="slides/slide17.xml" Type="http://schemas.openxmlformats.org/officeDocument/2006/relationships/slide" Id="rId18"></Relationship><Relationship Target="slides/slide25.xml" Type="http://schemas.openxmlformats.org/officeDocument/2006/relationships/slide" Id="rId26"></Relationship><Relationship Target="theme/theme1.xml" Type="http://schemas.openxmlformats.org/officeDocument/2006/relationships/theme" Id="rId39"></Relationship><Relationship Target="slides/slide2.xml" Type="http://schemas.openxmlformats.org/officeDocument/2006/relationships/slide" Id="rId3"></Relationship><Relationship Target="slides/slide20.xml" Type="http://schemas.openxmlformats.org/officeDocument/2006/relationships/slide" Id="rId21"></Relationship><Relationship Target="slides/slide33.xml" Type="http://schemas.openxmlformats.org/officeDocument/2006/relationships/slide" Id="rId34"></Relationship><Relationship Target="slides/slide6.xml" Type="http://schemas.openxmlformats.org/officeDocument/2006/relationships/slide" Id="rId7"></Relationship><Relationship Target="slides/slide11.xml" Type="http://schemas.openxmlformats.org/officeDocument/2006/relationships/slide" Id="rId12"></Relationship><Relationship Target="slides/slide16.xml" Type="http://schemas.openxmlformats.org/officeDocument/2006/relationships/slide" Id="rId17"></Relationship><Relationship Target="slides/slide24.xml" Type="http://schemas.openxmlformats.org/officeDocument/2006/relationships/slide" Id="rId25"></Relationship><Relationship Target="slides/slide32.xml" Type="http://schemas.openxmlformats.org/officeDocument/2006/relationships/slide" Id="rId33"></Relationship><Relationship Target="viewProps.xml" Type="http://schemas.openxmlformats.org/officeDocument/2006/relationships/viewProps" Id="rId38"></Relationship><Relationship Target="slides/slide1.xml" Type="http://schemas.openxmlformats.org/officeDocument/2006/relationships/slide" Id="rId2"></Relationship><Relationship Target="slides/slide15.xml" Type="http://schemas.openxmlformats.org/officeDocument/2006/relationships/slide" Id="rId16"></Relationship><Relationship Target="slides/slide19.xml" Type="http://schemas.openxmlformats.org/officeDocument/2006/relationships/slide" Id="rId20"></Relationship><Relationship Target="slides/slide28.xml" Type="http://schemas.openxmlformats.org/officeDocument/2006/relationships/slide" Id="rId29"></Relationship><Relationship Target="slideMasters/slideMaster1.xml" Type="http://schemas.openxmlformats.org/officeDocument/2006/relationships/slideMaster" Id="rId1"></Relationship><Relationship Target="slides/slide5.xml" Type="http://schemas.openxmlformats.org/officeDocument/2006/relationships/slide" Id="rId6"></Relationship><Relationship Target="slides/slide10.xml" Type="http://schemas.openxmlformats.org/officeDocument/2006/relationships/slide" Id="rId11"></Relationship><Relationship Target="slides/slide23.xml" Type="http://schemas.openxmlformats.org/officeDocument/2006/relationships/slide" Id="rId24"></Relationship><Relationship Target="slides/slide31.xml" Type="http://schemas.openxmlformats.org/officeDocument/2006/relationships/slide" Id="rId32"></Relationship><Relationship Target="presProps.xml" Type="http://schemas.openxmlformats.org/officeDocument/2006/relationships/presProps" Id="rId37"></Relationship><Relationship Target="tableStyles.xml" Type="http://schemas.openxmlformats.org/officeDocument/2006/relationships/tableStyles" Id="rId40"></Relationship><Relationship Target="slides/slide4.xml" Type="http://schemas.openxmlformats.org/officeDocument/2006/relationships/slide" Id="rId5"></Relationship><Relationship Target="slides/slide14.xml" Type="http://schemas.openxmlformats.org/officeDocument/2006/relationships/slide" Id="rId15"></Relationship><Relationship Target="slides/slide22.xml" Type="http://schemas.openxmlformats.org/officeDocument/2006/relationships/slide" Id="rId23"></Relationship><Relationship Target="slides/slide27.xml" Type="http://schemas.openxmlformats.org/officeDocument/2006/relationships/slide" Id="rId28"></Relationship><Relationship Target="handoutMasters/handoutMaster1.xml" Type="http://schemas.openxmlformats.org/officeDocument/2006/relationships/handoutMaster" Id="rId36"></Relationship><Relationship Target="slides/slide9.xml" Type="http://schemas.openxmlformats.org/officeDocument/2006/relationships/slide" Id="rId10"></Relationship><Relationship Target="slides/slide18.xml" Type="http://schemas.openxmlformats.org/officeDocument/2006/relationships/slide" Id="rId19"></Relationship><Relationship Target="slides/slide30.xml" Type="http://schemas.openxmlformats.org/officeDocument/2006/relationships/slide" Id="rId31"></Relationship><Relationship Target="slides/slide3.xml" Type="http://schemas.openxmlformats.org/officeDocument/2006/relationships/slide" Id="rId4"></Relationship><Relationship Target="slides/slide8.xml" Type="http://schemas.openxmlformats.org/officeDocument/2006/relationships/slide" Id="rId9"></Relationship><Relationship Target="slides/slide13.xml" Type="http://schemas.openxmlformats.org/officeDocument/2006/relationships/slide" Id="rId14"></Relationship><Relationship Target="slides/slide21.xml" Type="http://schemas.openxmlformats.org/officeDocument/2006/relationships/slide" Id="rId22"></Relationship><Relationship Target="slides/slide26.xml" Type="http://schemas.openxmlformats.org/officeDocument/2006/relationships/slide" Id="rId27"></Relationship><Relationship Target="slides/slide29.xml" Type="http://schemas.openxmlformats.org/officeDocument/2006/relationships/slide" Id="rId30"></Relationship><Relationship Target="notesMasters/notesMaster1.xml" Type="http://schemas.openxmlformats.org/officeDocument/2006/relationships/notesMaster" Id="rId35"></Relationship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535416-F659-4CEA-B3BB-7CDD360D9860}" type="doc">
      <dgm:prSet loTypeId="urn:microsoft.com/office/officeart/2005/8/layout/radial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E14234B-1EB4-4EB9-8453-9F1DA0AAB05D}">
      <dgm:prSet phldrT="[Text]" custT="1"/>
      <dgm:spPr>
        <a:xfrm>
          <a:off x="512457" y="2199115"/>
          <a:ext cx="1070584" cy="107058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MFG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MVIRI</a:t>
          </a:r>
        </a:p>
      </dgm:t>
    </dgm:pt>
    <dgm:pt modelId="{D92032D8-BB3F-48BE-A897-51442604AEE2}" type="parTrans" cxnId="{77B87ED1-75B5-4516-93A8-391CD78060B4}">
      <dgm:prSet/>
      <dgm:spPr>
        <a:xfrm rot="11843438">
          <a:off x="1512282" y="3192368"/>
          <a:ext cx="202534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02534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5A10F2BD-30CA-41F5-A9A6-2CC71C948C12}" type="sibTrans" cxnId="{77B87ED1-75B5-4516-93A8-391CD78060B4}">
      <dgm:prSet/>
      <dgm:spPr/>
      <dgm:t>
        <a:bodyPr/>
        <a:lstStyle/>
        <a:p>
          <a:endParaRPr lang="en-US"/>
        </a:p>
      </dgm:t>
    </dgm:pt>
    <dgm:pt modelId="{748092EC-08B5-4E73-8E3B-0B5DEE460945}">
      <dgm:prSet phldrT="[Text]" custT="1"/>
      <dgm:spPr>
        <a:xfrm>
          <a:off x="4699842" y="1001185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LI</a:t>
          </a:r>
        </a:p>
      </dgm:t>
    </dgm:pt>
    <dgm:pt modelId="{CE55829C-5207-4700-8837-F14C52BAADA5}" type="parTrans" cxnId="{521A1538-FC2C-4CBE-B48E-13224E68A97C}">
      <dgm:prSet/>
      <dgm:spPr>
        <a:xfrm rot="18400537">
          <a:off x="3544179" y="2649621"/>
          <a:ext cx="1716956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716956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5AB3B235-DFA1-4359-BC71-BD4F864FBE3B}" type="sibTrans" cxnId="{521A1538-FC2C-4CBE-B48E-13224E68A97C}">
      <dgm:prSet/>
      <dgm:spPr/>
      <dgm:t>
        <a:bodyPr/>
        <a:lstStyle/>
        <a:p>
          <a:endParaRPr lang="en-US"/>
        </a:p>
      </dgm:t>
    </dgm:pt>
    <dgm:pt modelId="{25E646F7-7AA8-4FC5-BE2F-9019C331150D}">
      <dgm:prSet phldrT="[Text]" custT="1"/>
      <dgm:spPr>
        <a:xfrm>
          <a:off x="7139554" y="1082522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S3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OLCI</a:t>
          </a:r>
        </a:p>
      </dgm:t>
    </dgm:pt>
    <dgm:pt modelId="{B7ACD85F-E836-4944-921C-F6714BFC09CC}" type="parTrans" cxnId="{67713843-1297-44F8-A412-2FC438005DAB}">
      <dgm:prSet/>
      <dgm:spPr>
        <a:xfrm rot="20022867">
          <a:off x="3761005" y="2651961"/>
          <a:ext cx="3621114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3621114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A1B9C7E-0EC7-488D-A5A1-2CEA9D79EA2B}" type="sibTrans" cxnId="{67713843-1297-44F8-A412-2FC438005DAB}">
      <dgm:prSet/>
      <dgm:spPr/>
      <dgm:t>
        <a:bodyPr/>
        <a:lstStyle/>
        <a:p>
          <a:endParaRPr lang="en-US"/>
        </a:p>
      </dgm:t>
    </dgm:pt>
    <dgm:pt modelId="{5F3BF617-677E-496B-8F6A-92A95E54559B}">
      <dgm:prSet phldrT="[Text]" custT="1"/>
      <dgm:spPr>
        <a:xfrm>
          <a:off x="7920236" y="1652894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S3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SLSTR</a:t>
          </a:r>
        </a:p>
      </dgm:t>
    </dgm:pt>
    <dgm:pt modelId="{5EA63B17-EE78-4B35-A1B7-D08C4105F730}" type="parTrans" cxnId="{41CFEE16-A1BB-4103-A91D-9C25AC27EAAE}">
      <dgm:prSet/>
      <dgm:spPr>
        <a:xfrm rot="20623155">
          <a:off x="3864805" y="2916711"/>
          <a:ext cx="4160312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4160312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F10DE53-38E0-47AE-A54D-DDC5961E9BF3}" type="sibTrans" cxnId="{41CFEE16-A1BB-4103-A91D-9C25AC27EAAE}">
      <dgm:prSet/>
      <dgm:spPr/>
      <dgm:t>
        <a:bodyPr/>
        <a:lstStyle/>
        <a:p>
          <a:endParaRPr lang="en-US"/>
        </a:p>
      </dgm:t>
    </dgm:pt>
    <dgm:pt modelId="{03B5DEA8-E49D-40D6-81E9-A02B88234CFB}">
      <dgm:prSet phldrT="[Text]" custT="1"/>
      <dgm:spPr>
        <a:xfrm>
          <a:off x="3717366" y="848457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FCI</a:t>
          </a:r>
        </a:p>
      </dgm:t>
    </dgm:pt>
    <dgm:pt modelId="{A552468F-C896-421E-93F6-63093F50B2AB}" type="parTrans" cxnId="{1FB949BF-3885-4172-AF5D-4D29621A9BA3}">
      <dgm:prSet/>
      <dgm:spPr>
        <a:xfrm rot="17021430">
          <a:off x="3210148" y="2618638"/>
          <a:ext cx="1481095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481095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862E6E4B-49AD-40D2-89C4-757B20125860}" type="sibTrans" cxnId="{1FB949BF-3885-4172-AF5D-4D29621A9BA3}">
      <dgm:prSet/>
      <dgm:spPr/>
      <dgm:t>
        <a:bodyPr/>
        <a:lstStyle/>
        <a:p>
          <a:endParaRPr lang="en-US"/>
        </a:p>
      </dgm:t>
    </dgm:pt>
    <dgm:pt modelId="{63182D97-E4C8-4B9D-BF62-1AE4FA6D8326}">
      <dgm:prSet phldrT="[Text]" custT="1"/>
      <dgm:spPr>
        <a:xfrm>
          <a:off x="1512985" y="1437034"/>
          <a:ext cx="1070584" cy="107058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MSG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SEVIRI</a:t>
          </a:r>
        </a:p>
      </dgm:t>
    </dgm:pt>
    <dgm:pt modelId="{A3F3EED3-E10F-47E2-9188-80D8039BFE5F}" type="parTrans" cxnId="{3DA38E92-E480-4100-AC59-848CDBE17D84}">
      <dgm:prSet/>
      <dgm:spPr>
        <a:xfrm rot="13423768">
          <a:off x="2232356" y="2842853"/>
          <a:ext cx="1461709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461709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7EBE188D-6BEE-430E-A26B-20DA2F29DDCA}" type="sibTrans" cxnId="{3DA38E92-E480-4100-AC59-848CDBE17D84}">
      <dgm:prSet/>
      <dgm:spPr/>
      <dgm:t>
        <a:bodyPr/>
        <a:lstStyle/>
        <a:p>
          <a:endParaRPr lang="en-US"/>
        </a:p>
      </dgm:t>
    </dgm:pt>
    <dgm:pt modelId="{A9209A07-17F7-408D-AC18-63052DC62A33}">
      <dgm:prSet phldrT="[Text]" custT="1"/>
      <dgm:spPr>
        <a:xfrm>
          <a:off x="6661140" y="4275531"/>
          <a:ext cx="1356072" cy="1356072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METimage</a:t>
          </a:r>
        </a:p>
      </dgm:t>
    </dgm:pt>
    <dgm:pt modelId="{27B10799-4095-4C37-B550-C71882E20A19}" type="parTrans" cxnId="{0F736D52-5687-4FA9-9501-4C7DE89D0300}">
      <dgm:prSet/>
      <dgm:spPr>
        <a:xfrm rot="1254134">
          <a:off x="3851092" y="4180396"/>
          <a:ext cx="295179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95179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698CAD60-304B-4893-A0F7-524D13E5B7AB}" type="sibTrans" cxnId="{0F736D52-5687-4FA9-9501-4C7DE89D0300}">
      <dgm:prSet/>
      <dgm:spPr/>
      <dgm:t>
        <a:bodyPr/>
        <a:lstStyle/>
        <a:p>
          <a:endParaRPr lang="en-US"/>
        </a:p>
      </dgm:t>
    </dgm:pt>
    <dgm:pt modelId="{1EDF45D4-5B1D-4DED-B09E-50E1AB520E88}">
      <dgm:prSet phldrT="[Text]" custT="1"/>
      <dgm:spPr>
        <a:xfrm>
          <a:off x="5961708" y="5225579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3MI</a:t>
          </a:r>
        </a:p>
      </dgm:t>
    </dgm:pt>
    <dgm:pt modelId="{F485CF4D-8C3B-460C-A43E-F510FB6171B9}" type="parTrans" cxnId="{9938749A-C6AB-4092-A870-6A7C0CED3F21}">
      <dgm:prSet/>
      <dgm:spPr>
        <a:xfrm rot="2295148">
          <a:off x="3657249" y="4585725"/>
          <a:ext cx="271036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71036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A9EA2ABA-EDA5-4663-95F1-25F22AC96347}" type="sibTrans" cxnId="{9938749A-C6AB-4092-A870-6A7C0CED3F21}">
      <dgm:prSet/>
      <dgm:spPr/>
      <dgm:t>
        <a:bodyPr/>
        <a:lstStyle/>
        <a:p>
          <a:endParaRPr lang="en-US"/>
        </a:p>
      </dgm:t>
    </dgm:pt>
    <dgm:pt modelId="{2FEE0810-F245-4EFD-AF87-2A42F44173DB}">
      <dgm:prSet phldrT="[Text]"/>
      <dgm:spPr>
        <a:xfrm>
          <a:off x="7533524" y="2947800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EPS</a:t>
          </a:r>
        </a:p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GOME-2</a:t>
          </a:r>
        </a:p>
      </dgm:t>
    </dgm:pt>
    <dgm:pt modelId="{424B08C4-8DB1-46A9-A6EA-322FDCF63B99}" type="parTrans" cxnId="{9645B71D-82E2-4E4A-A2E3-F6077F00EE12}">
      <dgm:prSet/>
      <dgm:spPr>
        <a:xfrm rot="21530292">
          <a:off x="3947851" y="3525600"/>
          <a:ext cx="358615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358615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3E09061E-D478-4974-9092-4B74824886BE}" type="sibTrans" cxnId="{9645B71D-82E2-4E4A-A2E3-F6077F00EE12}">
      <dgm:prSet/>
      <dgm:spPr/>
      <dgm:t>
        <a:bodyPr/>
        <a:lstStyle/>
        <a:p>
          <a:endParaRPr lang="en-US"/>
        </a:p>
      </dgm:t>
    </dgm:pt>
    <dgm:pt modelId="{1E721808-7D62-44A4-AAB1-6A14FD6F6376}">
      <dgm:prSet phldrT="[Text]" custT="1"/>
      <dgm:spPr>
        <a:xfrm>
          <a:off x="104718" y="5071314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500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CO2M</a:t>
          </a:r>
        </a:p>
        <a:p>
          <a:r>
            <a:rPr lang="en-US" sz="1500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MAP + CLIM</a:t>
          </a:r>
          <a:endParaRPr lang="en-US" sz="1500" dirty="0">
            <a:solidFill>
              <a:srgbClr val="000000"/>
            </a:solidFill>
            <a:latin typeface="Tahoma"/>
            <a:ea typeface="+mn-ea"/>
            <a:cs typeface="+mn-cs"/>
          </a:endParaRPr>
        </a:p>
      </dgm:t>
    </dgm:pt>
    <dgm:pt modelId="{47CFD3CA-D056-4435-BF48-698D7E232BEF}" type="parTrans" cxnId="{9075E582-3112-44E8-8F1C-18E3C417562F}">
      <dgm:prSet/>
      <dgm:spPr>
        <a:xfrm rot="8792437">
          <a:off x="847750" y="4512166"/>
          <a:ext cx="288242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88242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91BDAF5D-4D9B-4713-9E03-3BB708BB7ABF}" type="sibTrans" cxnId="{9075E582-3112-44E8-8F1C-18E3C417562F}">
      <dgm:prSet/>
      <dgm:spPr/>
      <dgm:t>
        <a:bodyPr/>
        <a:lstStyle/>
        <a:p>
          <a:endParaRPr lang="en-US"/>
        </a:p>
      </dgm:t>
    </dgm:pt>
    <dgm:pt modelId="{248F935A-C21F-4D0A-9772-E24A3F8EC83D}">
      <dgm:prSet phldrT="[Text]"/>
      <dgm:spPr>
        <a:xfrm>
          <a:off x="2863139" y="5384113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S4</a:t>
          </a:r>
        </a:p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UVN</a:t>
          </a:r>
        </a:p>
      </dgm:t>
    </dgm:pt>
    <dgm:pt modelId="{133EA2C2-C651-4865-A65D-835D5C35E61C}" type="parTrans" cxnId="{C3C272B8-26C6-4A9E-90E0-CE070089D963}">
      <dgm:prSet/>
      <dgm:spPr>
        <a:xfrm rot="5867561">
          <a:off x="2777694" y="4589693"/>
          <a:ext cx="1604136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604136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225A6EA3-25BE-413F-B839-96BC38DF50DA}" type="sibTrans" cxnId="{C3C272B8-26C6-4A9E-90E0-CE070089D963}">
      <dgm:prSet/>
      <dgm:spPr/>
      <dgm:t>
        <a:bodyPr/>
        <a:lstStyle/>
        <a:p>
          <a:endParaRPr lang="en-US"/>
        </a:p>
      </dgm:t>
    </dgm:pt>
    <dgm:pt modelId="{9F8F1F31-5ECD-42CD-89E0-F5CB3769D94B}">
      <dgm:prSet phldrT="[Text]"/>
      <dgm:spPr>
        <a:xfrm>
          <a:off x="1887391" y="5233727"/>
          <a:ext cx="1070584" cy="1070584"/>
        </a:xfrm>
        <a:prstGeom prst="ellipse">
          <a:avLst/>
        </a:prstGeom>
        <a:pattFill prst="shingle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S5</a:t>
          </a:r>
        </a:p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UVNS</a:t>
          </a:r>
        </a:p>
      </dgm:t>
    </dgm:pt>
    <dgm:pt modelId="{F421EB9E-71CB-4AAF-A17C-1DF48CF2325C}" type="parTrans" cxnId="{632877E8-E609-4EB2-8C5B-F7F7458930EF}">
      <dgm:prSet/>
      <dgm:spPr>
        <a:xfrm rot="7232941">
          <a:off x="2264156" y="4549179"/>
          <a:ext cx="175139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75139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E01736E8-6937-4783-B64F-4E1CA8BF8F91}" type="sibTrans" cxnId="{632877E8-E609-4EB2-8C5B-F7F7458930EF}">
      <dgm:prSet/>
      <dgm:spPr/>
      <dgm:t>
        <a:bodyPr/>
        <a:lstStyle/>
        <a:p>
          <a:endParaRPr lang="en-US"/>
        </a:p>
      </dgm:t>
    </dgm:pt>
    <dgm:pt modelId="{10C525AE-8B28-44F0-A3F5-FF31F3307661}">
      <dgm:prSet phldrT="[Text]"/>
      <dgm:spPr>
        <a:xfrm>
          <a:off x="304798" y="3669567"/>
          <a:ext cx="1070584" cy="1070584"/>
        </a:xfrm>
        <a:prstGeom prst="ellipse">
          <a:avLst/>
        </a:prstGeom>
        <a:pattFill prst="shingle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IRS</a:t>
          </a:r>
        </a:p>
      </dgm:t>
    </dgm:pt>
    <dgm:pt modelId="{9E6B49B0-9DC2-4F07-BEBF-B392A4A807D8}" type="parTrans" cxnId="{E942A5B5-E9D1-4E19-B712-574C34BEAABB}">
      <dgm:prSet/>
      <dgm:spPr>
        <a:xfrm rot="10055513">
          <a:off x="1337426" y="3850993"/>
          <a:ext cx="2179360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179360" y="4702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dash"/>
        </a:ln>
        <a:effectLst/>
      </dgm:spPr>
      <dgm:t>
        <a:bodyPr/>
        <a:lstStyle/>
        <a:p>
          <a:endParaRPr lang="en-US"/>
        </a:p>
      </dgm:t>
    </dgm:pt>
    <dgm:pt modelId="{A8CB3A50-597D-40DF-89EC-2CB4B7DA5206}" type="sibTrans" cxnId="{E942A5B5-E9D1-4E19-B712-574C34BEAABB}">
      <dgm:prSet/>
      <dgm:spPr/>
      <dgm:t>
        <a:bodyPr/>
        <a:lstStyle/>
        <a:p>
          <a:endParaRPr lang="en-US"/>
        </a:p>
      </dgm:t>
    </dgm:pt>
    <dgm:pt modelId="{5935AAC0-5866-4057-8A43-970BB37E989C}">
      <dgm:prSet phldrT="[Text]"/>
      <dgm:spPr>
        <a:xfrm>
          <a:off x="4987419" y="5454372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MW inst.</a:t>
          </a:r>
        </a:p>
      </dgm:t>
    </dgm:pt>
    <dgm:pt modelId="{ABD6D58D-DBCA-46C7-A689-927B2B69D5D7}" type="parTrans" cxnId="{3C83381C-DC0C-428E-8661-85CC8912B126}">
      <dgm:prSet/>
      <dgm:spPr>
        <a:xfrm rot="3197694">
          <a:off x="3448307" y="4675419"/>
          <a:ext cx="2196239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196239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ED47B74-850A-4079-A93F-0C7F9DB52FBD}" type="sibTrans" cxnId="{3C83381C-DC0C-428E-8661-85CC8912B126}">
      <dgm:prSet/>
      <dgm:spPr/>
      <dgm:t>
        <a:bodyPr/>
        <a:lstStyle/>
        <a:p>
          <a:endParaRPr lang="en-US"/>
        </a:p>
      </dgm:t>
    </dgm:pt>
    <dgm:pt modelId="{00BA1432-1644-42A6-8FB1-2995843DA3AD}" type="pres">
      <dgm:prSet presAssocID="{E5535416-F659-4CEA-B3BB-7CDD360D986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9E7673-56BE-468C-AF8D-A3C39B02B94B}" type="pres">
      <dgm:prSet presAssocID="{E5535416-F659-4CEA-B3BB-7CDD360D9860}" presName="cycle" presStyleCnt="0"/>
      <dgm:spPr/>
    </dgm:pt>
    <dgm:pt modelId="{635B7FD0-12AC-4922-9ADB-032E1B30F3C5}" type="pres">
      <dgm:prSet presAssocID="{E5535416-F659-4CEA-B3BB-7CDD360D9860}" presName="centerShape" presStyleCnt="0"/>
      <dgm:spPr/>
    </dgm:pt>
    <dgm:pt modelId="{9EEA6C2E-9798-45C4-B883-B3415C24B2C6}" type="pres">
      <dgm:prSet presAssocID="{E5535416-F659-4CEA-B3BB-7CDD360D9860}" presName="connSite" presStyleLbl="node1" presStyleIdx="0" presStyleCnt="15"/>
      <dgm:spPr/>
    </dgm:pt>
    <dgm:pt modelId="{6C4A964C-EFAC-498E-B5F8-B61981774A60}" type="pres">
      <dgm:prSet presAssocID="{E5535416-F659-4CEA-B3BB-7CDD360D9860}" presName="visible" presStyleLbl="node1" presStyleIdx="0" presStyleCnt="15" custScaleX="250991" custScaleY="250991"/>
      <dgm:spPr>
        <a:xfrm>
          <a:off x="2900676" y="2752190"/>
          <a:ext cx="1638201" cy="163820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40E26EA5-7C45-4DF5-BD49-52B54FCC7BAC}" type="pres">
      <dgm:prSet presAssocID="{D92032D8-BB3F-48BE-A897-51442604AEE2}" presName="Name25" presStyleLbl="parChTrans1D1" presStyleIdx="0" presStyleCnt="14"/>
      <dgm:spPr/>
      <dgm:t>
        <a:bodyPr/>
        <a:lstStyle/>
        <a:p>
          <a:endParaRPr lang="en-US"/>
        </a:p>
      </dgm:t>
    </dgm:pt>
    <dgm:pt modelId="{5BDD0486-7ECB-4A3D-9784-E9E2D34276C7}" type="pres">
      <dgm:prSet presAssocID="{5E14234B-1EB4-4EB9-8453-9F1DA0AAB05D}" presName="node" presStyleCnt="0"/>
      <dgm:spPr/>
    </dgm:pt>
    <dgm:pt modelId="{1E8885F4-0690-47D8-9EBF-734532ED8ECE}" type="pres">
      <dgm:prSet presAssocID="{5E14234B-1EB4-4EB9-8453-9F1DA0AAB05D}" presName="parentNode" presStyleLbl="node1" presStyleIdx="1" presStyleCnt="15" custScaleX="273376" custScaleY="273376" custLinFactX="-700000" custLinFactY="300000" custLinFactNeighborX="-741739" custLinFactNeighborY="34740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7BAAAE-FFA5-4339-8DB5-D01839222D0E}" type="pres">
      <dgm:prSet presAssocID="{5E14234B-1EB4-4EB9-8453-9F1DA0AAB05D}" presName="childNode" presStyleLbl="revTx" presStyleIdx="0" presStyleCnt="0">
        <dgm:presLayoutVars>
          <dgm:bulletEnabled val="1"/>
        </dgm:presLayoutVars>
      </dgm:prSet>
      <dgm:spPr/>
    </dgm:pt>
    <dgm:pt modelId="{208DBD92-89B6-46A8-9BAA-1775BF23B11A}" type="pres">
      <dgm:prSet presAssocID="{A3F3EED3-E10F-47E2-9188-80D8039BFE5F}" presName="Name25" presStyleLbl="parChTrans1D1" presStyleIdx="1" presStyleCnt="14"/>
      <dgm:spPr/>
      <dgm:t>
        <a:bodyPr/>
        <a:lstStyle/>
        <a:p>
          <a:endParaRPr lang="en-US"/>
        </a:p>
      </dgm:t>
    </dgm:pt>
    <dgm:pt modelId="{19E7A116-A258-4539-A4B5-EC0545A1BB2C}" type="pres">
      <dgm:prSet presAssocID="{63182D97-E4C8-4B9D-BF62-1AE4FA6D8326}" presName="node" presStyleCnt="0"/>
      <dgm:spPr/>
    </dgm:pt>
    <dgm:pt modelId="{FB67D922-2B78-473B-8D38-A7FE8231BB39}" type="pres">
      <dgm:prSet presAssocID="{63182D97-E4C8-4B9D-BF62-1AE4FA6D8326}" presName="parentNode" presStyleLbl="node1" presStyleIdx="2" presStyleCnt="15" custScaleX="273376" custScaleY="273376" custLinFactX="-600000" custLinFactY="142731" custLinFactNeighborX="-683768" custLinFactNeighborY="2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C7C1E4-56F6-440E-816E-40326962005F}" type="pres">
      <dgm:prSet presAssocID="{63182D97-E4C8-4B9D-BF62-1AE4FA6D8326}" presName="childNode" presStyleLbl="revTx" presStyleIdx="0" presStyleCnt="0">
        <dgm:presLayoutVars>
          <dgm:bulletEnabled val="1"/>
        </dgm:presLayoutVars>
      </dgm:prSet>
      <dgm:spPr/>
    </dgm:pt>
    <dgm:pt modelId="{A0AED909-7AA1-4796-BAB9-766A23896D6E}" type="pres">
      <dgm:prSet presAssocID="{A552468F-C896-421E-93F6-63093F50B2AB}" presName="Name25" presStyleLbl="parChTrans1D1" presStyleIdx="2" presStyleCnt="14"/>
      <dgm:spPr/>
      <dgm:t>
        <a:bodyPr/>
        <a:lstStyle/>
        <a:p>
          <a:endParaRPr lang="en-US"/>
        </a:p>
      </dgm:t>
    </dgm:pt>
    <dgm:pt modelId="{B6E51BA8-730B-4D02-B717-3AEA306E09C5}" type="pres">
      <dgm:prSet presAssocID="{03B5DEA8-E49D-40D6-81E9-A02B88234CFB}" presName="node" presStyleCnt="0"/>
      <dgm:spPr/>
    </dgm:pt>
    <dgm:pt modelId="{655E92EA-387A-4A10-B25B-59631C51FFEE}" type="pres">
      <dgm:prSet presAssocID="{03B5DEA8-E49D-40D6-81E9-A02B88234CFB}" presName="parentNode" presStyleLbl="node1" presStyleIdx="3" presStyleCnt="15" custScaleX="273376" custScaleY="273376" custLinFactX="-400000" custLinFactNeighborX="-404412" custLinFactNeighborY="7141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AEE8DB-7805-4E40-87DB-6A6891439002}" type="pres">
      <dgm:prSet presAssocID="{03B5DEA8-E49D-40D6-81E9-A02B88234CFB}" presName="childNode" presStyleLbl="revTx" presStyleIdx="0" presStyleCnt="0">
        <dgm:presLayoutVars>
          <dgm:bulletEnabled val="1"/>
        </dgm:presLayoutVars>
      </dgm:prSet>
      <dgm:spPr/>
    </dgm:pt>
    <dgm:pt modelId="{A49F90B3-B977-4DA2-A3D5-53E450C7B8BD}" type="pres">
      <dgm:prSet presAssocID="{CE55829C-5207-4700-8837-F14C52BAADA5}" presName="Name25" presStyleLbl="parChTrans1D1" presStyleIdx="3" presStyleCnt="14"/>
      <dgm:spPr/>
      <dgm:t>
        <a:bodyPr/>
        <a:lstStyle/>
        <a:p>
          <a:endParaRPr lang="en-US"/>
        </a:p>
      </dgm:t>
    </dgm:pt>
    <dgm:pt modelId="{FD25C8E5-BA05-4A87-8F7D-EAB937B7C73C}" type="pres">
      <dgm:prSet presAssocID="{748092EC-08B5-4E73-8E3B-0B5DEE460945}" presName="node" presStyleCnt="0"/>
      <dgm:spPr/>
    </dgm:pt>
    <dgm:pt modelId="{711D0BE7-FD61-486C-81AA-CB3E5A18D9C4}" type="pres">
      <dgm:prSet presAssocID="{748092EC-08B5-4E73-8E3B-0B5DEE460945}" presName="parentNode" presStyleLbl="node1" presStyleIdx="4" presStyleCnt="15" custScaleX="273376" custScaleY="273376" custLinFactX="-300000" custLinFactNeighborX="-321875" custLinFactNeighborY="-198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F4AC5E-DE79-4457-A398-FAF8332A2742}" type="pres">
      <dgm:prSet presAssocID="{748092EC-08B5-4E73-8E3B-0B5DEE460945}" presName="childNode" presStyleLbl="revTx" presStyleIdx="0" presStyleCnt="0">
        <dgm:presLayoutVars>
          <dgm:bulletEnabled val="1"/>
        </dgm:presLayoutVars>
      </dgm:prSet>
      <dgm:spPr/>
    </dgm:pt>
    <dgm:pt modelId="{05F53211-FB78-4AA4-A915-509E61A526D1}" type="pres">
      <dgm:prSet presAssocID="{B7ACD85F-E836-4944-921C-F6714BFC09CC}" presName="Name25" presStyleLbl="parChTrans1D1" presStyleIdx="4" presStyleCnt="14"/>
      <dgm:spPr/>
      <dgm:t>
        <a:bodyPr/>
        <a:lstStyle/>
        <a:p>
          <a:endParaRPr lang="en-US"/>
        </a:p>
      </dgm:t>
    </dgm:pt>
    <dgm:pt modelId="{5BF9E6C7-9A77-4FF4-AD92-4E00008DCE13}" type="pres">
      <dgm:prSet presAssocID="{25E646F7-7AA8-4FC5-BE2F-9019C331150D}" presName="node" presStyleCnt="0"/>
      <dgm:spPr/>
    </dgm:pt>
    <dgm:pt modelId="{07A0606B-6209-462D-B7FE-5209298FED0C}" type="pres">
      <dgm:prSet presAssocID="{25E646F7-7AA8-4FC5-BE2F-9019C331150D}" presName="parentNode" presStyleLbl="node1" presStyleIdx="5" presStyleCnt="15" custScaleX="273376" custScaleY="273376" custLinFactY="-36530" custLinFactNeighborX="-51036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6370C8-7740-4AF1-B9BB-C459D11D2316}" type="pres">
      <dgm:prSet presAssocID="{25E646F7-7AA8-4FC5-BE2F-9019C331150D}" presName="childNode" presStyleLbl="revTx" presStyleIdx="0" presStyleCnt="0">
        <dgm:presLayoutVars>
          <dgm:bulletEnabled val="1"/>
        </dgm:presLayoutVars>
      </dgm:prSet>
      <dgm:spPr/>
    </dgm:pt>
    <dgm:pt modelId="{C730A99C-410D-48B2-9F37-E9647E98AFDC}" type="pres">
      <dgm:prSet presAssocID="{5EA63B17-EE78-4B35-A1B7-D08C4105F730}" presName="Name25" presStyleLbl="parChTrans1D1" presStyleIdx="5" presStyleCnt="14"/>
      <dgm:spPr/>
      <dgm:t>
        <a:bodyPr/>
        <a:lstStyle/>
        <a:p>
          <a:endParaRPr lang="en-US"/>
        </a:p>
      </dgm:t>
    </dgm:pt>
    <dgm:pt modelId="{AEF09E4B-F4D9-4929-B68B-4A5B8BE5F612}" type="pres">
      <dgm:prSet presAssocID="{5F3BF617-677E-496B-8F6A-92A95E54559B}" presName="node" presStyleCnt="0"/>
      <dgm:spPr/>
    </dgm:pt>
    <dgm:pt modelId="{9B475413-0D72-4FE3-B8C3-34E44C6DB236}" type="pres">
      <dgm:prSet presAssocID="{5F3BF617-677E-496B-8F6A-92A95E54559B}" presName="parentNode" presStyleLbl="node1" presStyleIdx="6" presStyleCnt="15" custScaleX="273376" custScaleY="273376" custLinFactX="13120" custLinFactY="-33667" custLinFactNeighborX="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517C22-99B0-4AAE-9BA6-8811973FCB4A}" type="pres">
      <dgm:prSet presAssocID="{5F3BF617-677E-496B-8F6A-92A95E54559B}" presName="childNode" presStyleLbl="revTx" presStyleIdx="0" presStyleCnt="0">
        <dgm:presLayoutVars>
          <dgm:bulletEnabled val="1"/>
        </dgm:presLayoutVars>
      </dgm:prSet>
      <dgm:spPr/>
    </dgm:pt>
    <dgm:pt modelId="{B1490953-BB16-4440-B7C7-39D1885F3B8A}" type="pres">
      <dgm:prSet presAssocID="{27B10799-4095-4C37-B550-C71882E20A19}" presName="Name25" presStyleLbl="parChTrans1D1" presStyleIdx="6" presStyleCnt="14"/>
      <dgm:spPr/>
      <dgm:t>
        <a:bodyPr/>
        <a:lstStyle/>
        <a:p>
          <a:endParaRPr lang="en-US"/>
        </a:p>
      </dgm:t>
    </dgm:pt>
    <dgm:pt modelId="{F92176B4-C2C4-4C09-981E-94CC74F30849}" type="pres">
      <dgm:prSet presAssocID="{A9209A07-17F7-408D-AC18-63052DC62A33}" presName="node" presStyleCnt="0"/>
      <dgm:spPr/>
    </dgm:pt>
    <dgm:pt modelId="{F05D945B-CB85-4824-BF97-33D770592343}" type="pres">
      <dgm:prSet presAssocID="{A9209A07-17F7-408D-AC18-63052DC62A33}" presName="parentNode" presStyleLbl="node1" presStyleIdx="7" presStyleCnt="15" custScaleX="346276" custScaleY="346276" custLinFactX="-80556" custLinFactY="200000" custLinFactNeighborX="-100000" custLinFactNeighborY="2264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283B2E-265A-49C2-AD7A-56C6C4A542C5}" type="pres">
      <dgm:prSet presAssocID="{A9209A07-17F7-408D-AC18-63052DC62A33}" presName="childNode" presStyleLbl="revTx" presStyleIdx="0" presStyleCnt="0">
        <dgm:presLayoutVars>
          <dgm:bulletEnabled val="1"/>
        </dgm:presLayoutVars>
      </dgm:prSet>
      <dgm:spPr/>
    </dgm:pt>
    <dgm:pt modelId="{7DE5AB6B-7CCF-4F49-8B5A-6581458C39A5}" type="pres">
      <dgm:prSet presAssocID="{F485CF4D-8C3B-460C-A43E-F510FB6171B9}" presName="Name25" presStyleLbl="parChTrans1D1" presStyleIdx="7" presStyleCnt="14"/>
      <dgm:spPr/>
      <dgm:t>
        <a:bodyPr/>
        <a:lstStyle/>
        <a:p>
          <a:endParaRPr lang="en-US"/>
        </a:p>
      </dgm:t>
    </dgm:pt>
    <dgm:pt modelId="{6066938F-53C7-496B-B59E-74DFE0B52363}" type="pres">
      <dgm:prSet presAssocID="{1EDF45D4-5B1D-4DED-B09E-50E1AB520E88}" presName="node" presStyleCnt="0"/>
      <dgm:spPr/>
    </dgm:pt>
    <dgm:pt modelId="{0E37DC9F-7E93-4017-BFF1-42AD7EEC9289}" type="pres">
      <dgm:prSet presAssocID="{1EDF45D4-5B1D-4DED-B09E-50E1AB520E88}" presName="parentNode" presStyleLbl="node1" presStyleIdx="8" presStyleCnt="15" custScaleX="273376" custScaleY="273376" custLinFactX="-200000" custLinFactY="200000" custLinFactNeighborX="-204720" custLinFactNeighborY="2855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3FFE1E-3664-415B-8C3D-7133647C4D71}" type="pres">
      <dgm:prSet presAssocID="{1EDF45D4-5B1D-4DED-B09E-50E1AB520E88}" presName="childNode" presStyleLbl="revTx" presStyleIdx="0" presStyleCnt="0">
        <dgm:presLayoutVars>
          <dgm:bulletEnabled val="1"/>
        </dgm:presLayoutVars>
      </dgm:prSet>
      <dgm:spPr/>
    </dgm:pt>
    <dgm:pt modelId="{A4B2A4F5-1C3A-4752-9623-05F4F72B98DA}" type="pres">
      <dgm:prSet presAssocID="{ABD6D58D-DBCA-46C7-A689-927B2B69D5D7}" presName="Name25" presStyleLbl="parChTrans1D1" presStyleIdx="8" presStyleCnt="14"/>
      <dgm:spPr/>
      <dgm:t>
        <a:bodyPr/>
        <a:lstStyle/>
        <a:p>
          <a:endParaRPr lang="en-US"/>
        </a:p>
      </dgm:t>
    </dgm:pt>
    <dgm:pt modelId="{6EC413F5-0F12-4B01-8492-D20CAAB0C30A}" type="pres">
      <dgm:prSet presAssocID="{5935AAC0-5866-4057-8A43-970BB37E989C}" presName="node" presStyleCnt="0"/>
      <dgm:spPr/>
    </dgm:pt>
    <dgm:pt modelId="{4F02E019-18DB-4046-BC7D-F4CBFF2889D7}" type="pres">
      <dgm:prSet presAssocID="{5935AAC0-5866-4057-8A43-970BB37E989C}" presName="parentNode" presStyleLbl="node1" presStyleIdx="9" presStyleCnt="15" custScaleX="273376" custScaleY="273376" custLinFactX="-300000" custLinFactY="198025" custLinFactNeighborX="-335781" custLinFactNeighborY="2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4D38DF-3544-4A2D-AAAC-66D277B3ED74}" type="pres">
      <dgm:prSet presAssocID="{5935AAC0-5866-4057-8A43-970BB37E989C}" presName="childNode" presStyleLbl="revTx" presStyleIdx="0" presStyleCnt="0">
        <dgm:presLayoutVars>
          <dgm:bulletEnabled val="1"/>
        </dgm:presLayoutVars>
      </dgm:prSet>
      <dgm:spPr/>
    </dgm:pt>
    <dgm:pt modelId="{2E079E2B-DD3B-41AF-A1CE-46BD86F6CB35}" type="pres">
      <dgm:prSet presAssocID="{424B08C4-8DB1-46A9-A6EA-322FDCF63B99}" presName="Name25" presStyleLbl="parChTrans1D1" presStyleIdx="9" presStyleCnt="14"/>
      <dgm:spPr/>
      <dgm:t>
        <a:bodyPr/>
        <a:lstStyle/>
        <a:p>
          <a:endParaRPr lang="en-US"/>
        </a:p>
      </dgm:t>
    </dgm:pt>
    <dgm:pt modelId="{97EA7A8B-BF85-4F53-BBD0-3F0F459A7D63}" type="pres">
      <dgm:prSet presAssocID="{2FEE0810-F245-4EFD-AF87-2A42F44173DB}" presName="node" presStyleCnt="0"/>
      <dgm:spPr/>
    </dgm:pt>
    <dgm:pt modelId="{081C857B-F974-445C-9BBF-41BEABC11D93}" type="pres">
      <dgm:prSet presAssocID="{2FEE0810-F245-4EFD-AF87-2A42F44173DB}" presName="parentNode" presStyleLbl="node1" presStyleIdx="10" presStyleCnt="15" custScaleX="273376" custScaleY="273376" custLinFactY="-184816" custLinFactNeighborX="49565" custLinFactNeighborY="-2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832B22-08F0-4583-8A0F-D2D5E010C249}" type="pres">
      <dgm:prSet presAssocID="{2FEE0810-F245-4EFD-AF87-2A42F44173DB}" presName="childNode" presStyleLbl="revTx" presStyleIdx="0" presStyleCnt="0">
        <dgm:presLayoutVars>
          <dgm:bulletEnabled val="1"/>
        </dgm:presLayoutVars>
      </dgm:prSet>
      <dgm:spPr/>
    </dgm:pt>
    <dgm:pt modelId="{EB551025-8E86-4F89-BA01-322AA4731442}" type="pres">
      <dgm:prSet presAssocID="{133EA2C2-C651-4865-A65D-835D5C35E61C}" presName="Name25" presStyleLbl="parChTrans1D1" presStyleIdx="10" presStyleCnt="14"/>
      <dgm:spPr/>
      <dgm:t>
        <a:bodyPr/>
        <a:lstStyle/>
        <a:p>
          <a:endParaRPr lang="en-US"/>
        </a:p>
      </dgm:t>
    </dgm:pt>
    <dgm:pt modelId="{464A1149-78F3-4EB7-BC44-2EF29C1163FF}" type="pres">
      <dgm:prSet presAssocID="{248F935A-C21F-4D0A-9772-E24A3F8EC83D}" presName="node" presStyleCnt="0"/>
      <dgm:spPr/>
    </dgm:pt>
    <dgm:pt modelId="{CC31DE72-BCAA-4F13-886E-39E420E97F78}" type="pres">
      <dgm:prSet presAssocID="{248F935A-C21F-4D0A-9772-E24A3F8EC83D}" presName="parentNode" presStyleLbl="node1" presStyleIdx="11" presStyleCnt="15" custScaleX="273376" custScaleY="273376" custLinFactX="-500000" custLinFactNeighborX="-590881" custLinFactNeighborY="9980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887EE8-ED8F-4F24-A3FB-A86846C4E3B0}" type="pres">
      <dgm:prSet presAssocID="{248F935A-C21F-4D0A-9772-E24A3F8EC83D}" presName="childNode" presStyleLbl="revTx" presStyleIdx="0" presStyleCnt="0">
        <dgm:presLayoutVars>
          <dgm:bulletEnabled val="1"/>
        </dgm:presLayoutVars>
      </dgm:prSet>
      <dgm:spPr/>
    </dgm:pt>
    <dgm:pt modelId="{58A85110-C6AB-44B4-AF61-47A264E2C58F}" type="pres">
      <dgm:prSet presAssocID="{F421EB9E-71CB-4AAF-A17C-1DF48CF2325C}" presName="Name25" presStyleLbl="parChTrans1D1" presStyleIdx="11" presStyleCnt="14"/>
      <dgm:spPr/>
      <dgm:t>
        <a:bodyPr/>
        <a:lstStyle/>
        <a:p>
          <a:endParaRPr lang="en-US"/>
        </a:p>
      </dgm:t>
    </dgm:pt>
    <dgm:pt modelId="{3E1E22B9-9144-4541-9DCD-9D18068FF4A7}" type="pres">
      <dgm:prSet presAssocID="{9F8F1F31-5ECD-42CD-89E0-F5CB3769D94B}" presName="node" presStyleCnt="0"/>
      <dgm:spPr/>
    </dgm:pt>
    <dgm:pt modelId="{6D0A7673-FE60-4159-B847-988D535F01BC}" type="pres">
      <dgm:prSet presAssocID="{9F8F1F31-5ECD-42CD-89E0-F5CB3769D94B}" presName="parentNode" presStyleLbl="node1" presStyleIdx="12" presStyleCnt="15" custScaleX="273376" custScaleY="273376" custLinFactX="-600000" custLinFactNeighborX="-671700" custLinFactNeighborY="-6881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5BDAE-508F-4B98-94C3-A0EFC4E85B8B}" type="pres">
      <dgm:prSet presAssocID="{9F8F1F31-5ECD-42CD-89E0-F5CB3769D94B}" presName="childNode" presStyleLbl="revTx" presStyleIdx="0" presStyleCnt="0">
        <dgm:presLayoutVars>
          <dgm:bulletEnabled val="1"/>
        </dgm:presLayoutVars>
      </dgm:prSet>
      <dgm:spPr/>
    </dgm:pt>
    <dgm:pt modelId="{7E3ACBA1-46C6-4CA0-9C84-5147AA2006C4}" type="pres">
      <dgm:prSet presAssocID="{47CFD3CA-D056-4435-BF48-698D7E232BEF}" presName="Name25" presStyleLbl="parChTrans1D1" presStyleIdx="12" presStyleCnt="14"/>
      <dgm:spPr/>
      <dgm:t>
        <a:bodyPr/>
        <a:lstStyle/>
        <a:p>
          <a:endParaRPr lang="en-US"/>
        </a:p>
      </dgm:t>
    </dgm:pt>
    <dgm:pt modelId="{B6402D2B-1EAD-4B21-B57B-7D8BF505B790}" type="pres">
      <dgm:prSet presAssocID="{1E721808-7D62-44A4-AAB1-6A14FD6F6376}" presName="node" presStyleCnt="0"/>
      <dgm:spPr/>
    </dgm:pt>
    <dgm:pt modelId="{C4141937-87CE-4B1A-A94B-469C4EA3CFD3}" type="pres">
      <dgm:prSet presAssocID="{1E721808-7D62-44A4-AAB1-6A14FD6F6376}" presName="parentNode" presStyleLbl="node1" presStyleIdx="13" presStyleCnt="15" custScaleX="273376" custScaleY="273376" custLinFactX="-800000" custLinFactY="-100000" custLinFactNeighborX="-843372" custLinFactNeighborY="-1313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B27DF7-B492-465F-9937-883669DC5404}" type="pres">
      <dgm:prSet presAssocID="{1E721808-7D62-44A4-AAB1-6A14FD6F6376}" presName="childNode" presStyleLbl="revTx" presStyleIdx="0" presStyleCnt="0">
        <dgm:presLayoutVars>
          <dgm:bulletEnabled val="1"/>
        </dgm:presLayoutVars>
      </dgm:prSet>
      <dgm:spPr/>
    </dgm:pt>
    <dgm:pt modelId="{8CEC3521-6D0E-41FB-AFAB-C386EC533037}" type="pres">
      <dgm:prSet presAssocID="{9E6B49B0-9DC2-4F07-BEBF-B392A4A807D8}" presName="Name25" presStyleLbl="parChTrans1D1" presStyleIdx="13" presStyleCnt="14"/>
      <dgm:spPr/>
      <dgm:t>
        <a:bodyPr/>
        <a:lstStyle/>
        <a:p>
          <a:endParaRPr lang="en-US"/>
        </a:p>
      </dgm:t>
    </dgm:pt>
    <dgm:pt modelId="{C034E5B2-232C-477C-B118-4496B5C65186}" type="pres">
      <dgm:prSet presAssocID="{10C525AE-8B28-44F0-A3F5-FF31F3307661}" presName="node" presStyleCnt="0"/>
      <dgm:spPr/>
    </dgm:pt>
    <dgm:pt modelId="{41C9E473-74C4-4A50-843D-82552C104703}" type="pres">
      <dgm:prSet presAssocID="{10C525AE-8B28-44F0-A3F5-FF31F3307661}" presName="parentNode" presStyleLbl="node1" presStyleIdx="14" presStyleCnt="15" custScaleX="273376" custScaleY="273376" custLinFactX="-700000" custLinFactY="-300000" custLinFactNeighborX="-794765" custLinFactNeighborY="-39932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A9427-523B-48E3-8B01-9DBBF6335B3E}" type="pres">
      <dgm:prSet presAssocID="{10C525AE-8B28-44F0-A3F5-FF31F330766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BCAB0AF-45B8-4904-A44D-DDC4D6BBBEDF}" type="presOf" srcId="{F485CF4D-8C3B-460C-A43E-F510FB6171B9}" destId="{7DE5AB6B-7CCF-4F49-8B5A-6581458C39A5}" srcOrd="0" destOrd="0" presId="urn:microsoft.com/office/officeart/2005/8/layout/radial2"/>
    <dgm:cxn modelId="{6E688DF9-78C9-483E-A9B1-09E3052E44D9}" type="presOf" srcId="{133EA2C2-C651-4865-A65D-835D5C35E61C}" destId="{EB551025-8E86-4F89-BA01-322AA4731442}" srcOrd="0" destOrd="0" presId="urn:microsoft.com/office/officeart/2005/8/layout/radial2"/>
    <dgm:cxn modelId="{67713843-1297-44F8-A412-2FC438005DAB}" srcId="{E5535416-F659-4CEA-B3BB-7CDD360D9860}" destId="{25E646F7-7AA8-4FC5-BE2F-9019C331150D}" srcOrd="4" destOrd="0" parTransId="{B7ACD85F-E836-4944-921C-F6714BFC09CC}" sibTransId="{FA1B9C7E-0EC7-488D-A5A1-2CEA9D79EA2B}"/>
    <dgm:cxn modelId="{5D7E5179-9F59-43A0-B22F-B8A750155F02}" type="presOf" srcId="{5E14234B-1EB4-4EB9-8453-9F1DA0AAB05D}" destId="{1E8885F4-0690-47D8-9EBF-734532ED8ECE}" srcOrd="0" destOrd="0" presId="urn:microsoft.com/office/officeart/2005/8/layout/radial2"/>
    <dgm:cxn modelId="{68B04E95-EED2-4318-9E41-F79A5B0897F1}" type="presOf" srcId="{5935AAC0-5866-4057-8A43-970BB37E989C}" destId="{4F02E019-18DB-4046-BC7D-F4CBFF2889D7}" srcOrd="0" destOrd="0" presId="urn:microsoft.com/office/officeart/2005/8/layout/radial2"/>
    <dgm:cxn modelId="{E784AD87-8BCD-4168-9DF6-B6DD9BF88D9F}" type="presOf" srcId="{47CFD3CA-D056-4435-BF48-698D7E232BEF}" destId="{7E3ACBA1-46C6-4CA0-9C84-5147AA2006C4}" srcOrd="0" destOrd="0" presId="urn:microsoft.com/office/officeart/2005/8/layout/radial2"/>
    <dgm:cxn modelId="{C23FC008-5C43-46C3-8DC7-719FAA3DECEF}" type="presOf" srcId="{248F935A-C21F-4D0A-9772-E24A3F8EC83D}" destId="{CC31DE72-BCAA-4F13-886E-39E420E97F78}" srcOrd="0" destOrd="0" presId="urn:microsoft.com/office/officeart/2005/8/layout/radial2"/>
    <dgm:cxn modelId="{9938749A-C6AB-4092-A870-6A7C0CED3F21}" srcId="{E5535416-F659-4CEA-B3BB-7CDD360D9860}" destId="{1EDF45D4-5B1D-4DED-B09E-50E1AB520E88}" srcOrd="7" destOrd="0" parTransId="{F485CF4D-8C3B-460C-A43E-F510FB6171B9}" sibTransId="{A9EA2ABA-EDA5-4663-95F1-25F22AC96347}"/>
    <dgm:cxn modelId="{42E68E5F-59B8-4023-8A18-5166EFDBC5FA}" type="presOf" srcId="{63182D97-E4C8-4B9D-BF62-1AE4FA6D8326}" destId="{FB67D922-2B78-473B-8D38-A7FE8231BB39}" srcOrd="0" destOrd="0" presId="urn:microsoft.com/office/officeart/2005/8/layout/radial2"/>
    <dgm:cxn modelId="{BF59DBA8-2CC8-4F3B-A42A-DE3620D96B5A}" type="presOf" srcId="{D92032D8-BB3F-48BE-A897-51442604AEE2}" destId="{40E26EA5-7C45-4DF5-BD49-52B54FCC7BAC}" srcOrd="0" destOrd="0" presId="urn:microsoft.com/office/officeart/2005/8/layout/radial2"/>
    <dgm:cxn modelId="{AACB8851-EA1D-43F3-9698-B54A147E8C6E}" type="presOf" srcId="{CE55829C-5207-4700-8837-F14C52BAADA5}" destId="{A49F90B3-B977-4DA2-A3D5-53E450C7B8BD}" srcOrd="0" destOrd="0" presId="urn:microsoft.com/office/officeart/2005/8/layout/radial2"/>
    <dgm:cxn modelId="{C3C272B8-26C6-4A9E-90E0-CE070089D963}" srcId="{E5535416-F659-4CEA-B3BB-7CDD360D9860}" destId="{248F935A-C21F-4D0A-9772-E24A3F8EC83D}" srcOrd="10" destOrd="0" parTransId="{133EA2C2-C651-4865-A65D-835D5C35E61C}" sibTransId="{225A6EA3-25BE-413F-B839-96BC38DF50DA}"/>
    <dgm:cxn modelId="{5D682ACB-C28D-4538-9254-387BB0F309A9}" type="presOf" srcId="{748092EC-08B5-4E73-8E3B-0B5DEE460945}" destId="{711D0BE7-FD61-486C-81AA-CB3E5A18D9C4}" srcOrd="0" destOrd="0" presId="urn:microsoft.com/office/officeart/2005/8/layout/radial2"/>
    <dgm:cxn modelId="{483A3E26-2279-4B69-8D0D-3C56623DC72A}" type="presOf" srcId="{A3F3EED3-E10F-47E2-9188-80D8039BFE5F}" destId="{208DBD92-89B6-46A8-9BAA-1775BF23B11A}" srcOrd="0" destOrd="0" presId="urn:microsoft.com/office/officeart/2005/8/layout/radial2"/>
    <dgm:cxn modelId="{3C83381C-DC0C-428E-8661-85CC8912B126}" srcId="{E5535416-F659-4CEA-B3BB-7CDD360D9860}" destId="{5935AAC0-5866-4057-8A43-970BB37E989C}" srcOrd="8" destOrd="0" parTransId="{ABD6D58D-DBCA-46C7-A689-927B2B69D5D7}" sibTransId="{FED47B74-850A-4079-A93F-0C7F9DB52FBD}"/>
    <dgm:cxn modelId="{5D5BDBE0-4716-41F6-8DB8-FB41BA557D29}" type="presOf" srcId="{A9209A07-17F7-408D-AC18-63052DC62A33}" destId="{F05D945B-CB85-4824-BF97-33D770592343}" srcOrd="0" destOrd="0" presId="urn:microsoft.com/office/officeart/2005/8/layout/radial2"/>
    <dgm:cxn modelId="{4A5E0600-A67D-4CC1-9390-CC53B2949207}" type="presOf" srcId="{F421EB9E-71CB-4AAF-A17C-1DF48CF2325C}" destId="{58A85110-C6AB-44B4-AF61-47A264E2C58F}" srcOrd="0" destOrd="0" presId="urn:microsoft.com/office/officeart/2005/8/layout/radial2"/>
    <dgm:cxn modelId="{521A1538-FC2C-4CBE-B48E-13224E68A97C}" srcId="{E5535416-F659-4CEA-B3BB-7CDD360D9860}" destId="{748092EC-08B5-4E73-8E3B-0B5DEE460945}" srcOrd="3" destOrd="0" parTransId="{CE55829C-5207-4700-8837-F14C52BAADA5}" sibTransId="{5AB3B235-DFA1-4359-BC71-BD4F864FBE3B}"/>
    <dgm:cxn modelId="{0D6F639F-0C60-425D-ABBD-E083494ED9A6}" type="presOf" srcId="{10C525AE-8B28-44F0-A3F5-FF31F3307661}" destId="{41C9E473-74C4-4A50-843D-82552C104703}" srcOrd="0" destOrd="0" presId="urn:microsoft.com/office/officeart/2005/8/layout/radial2"/>
    <dgm:cxn modelId="{632877E8-E609-4EB2-8C5B-F7F7458930EF}" srcId="{E5535416-F659-4CEA-B3BB-7CDD360D9860}" destId="{9F8F1F31-5ECD-42CD-89E0-F5CB3769D94B}" srcOrd="11" destOrd="0" parTransId="{F421EB9E-71CB-4AAF-A17C-1DF48CF2325C}" sibTransId="{E01736E8-6937-4783-B64F-4E1CA8BF8F91}"/>
    <dgm:cxn modelId="{936B1506-BEFD-42BD-96CC-CDD61EDFB4E1}" type="presOf" srcId="{25E646F7-7AA8-4FC5-BE2F-9019C331150D}" destId="{07A0606B-6209-462D-B7FE-5209298FED0C}" srcOrd="0" destOrd="0" presId="urn:microsoft.com/office/officeart/2005/8/layout/radial2"/>
    <dgm:cxn modelId="{0A7E2193-17B3-4293-B004-6398BEE5B6C3}" type="presOf" srcId="{5EA63B17-EE78-4B35-A1B7-D08C4105F730}" destId="{C730A99C-410D-48B2-9F37-E9647E98AFDC}" srcOrd="0" destOrd="0" presId="urn:microsoft.com/office/officeart/2005/8/layout/radial2"/>
    <dgm:cxn modelId="{1FB949BF-3885-4172-AF5D-4D29621A9BA3}" srcId="{E5535416-F659-4CEA-B3BB-7CDD360D9860}" destId="{03B5DEA8-E49D-40D6-81E9-A02B88234CFB}" srcOrd="2" destOrd="0" parTransId="{A552468F-C896-421E-93F6-63093F50B2AB}" sibTransId="{862E6E4B-49AD-40D2-89C4-757B20125860}"/>
    <dgm:cxn modelId="{B4212FB3-750B-4192-BE4A-C20AF8ACB5E2}" type="presOf" srcId="{5F3BF617-677E-496B-8F6A-92A95E54559B}" destId="{9B475413-0D72-4FE3-B8C3-34E44C6DB236}" srcOrd="0" destOrd="0" presId="urn:microsoft.com/office/officeart/2005/8/layout/radial2"/>
    <dgm:cxn modelId="{6AE55186-C8E7-4941-A093-ECAB5149F49E}" type="presOf" srcId="{03B5DEA8-E49D-40D6-81E9-A02B88234CFB}" destId="{655E92EA-387A-4A10-B25B-59631C51FFEE}" srcOrd="0" destOrd="0" presId="urn:microsoft.com/office/officeart/2005/8/layout/radial2"/>
    <dgm:cxn modelId="{04B971A5-2B92-4450-BB00-FE0189DBED89}" type="presOf" srcId="{424B08C4-8DB1-46A9-A6EA-322FDCF63B99}" destId="{2E079E2B-DD3B-41AF-A1CE-46BD86F6CB35}" srcOrd="0" destOrd="0" presId="urn:microsoft.com/office/officeart/2005/8/layout/radial2"/>
    <dgm:cxn modelId="{BC67A3E7-DE3F-4C10-BFC6-FCB7EC770175}" type="presOf" srcId="{A552468F-C896-421E-93F6-63093F50B2AB}" destId="{A0AED909-7AA1-4796-BAB9-766A23896D6E}" srcOrd="0" destOrd="0" presId="urn:microsoft.com/office/officeart/2005/8/layout/radial2"/>
    <dgm:cxn modelId="{16F59526-082B-4FF5-9336-79D06832428A}" type="presOf" srcId="{2FEE0810-F245-4EFD-AF87-2A42F44173DB}" destId="{081C857B-F974-445C-9BBF-41BEABC11D93}" srcOrd="0" destOrd="0" presId="urn:microsoft.com/office/officeart/2005/8/layout/radial2"/>
    <dgm:cxn modelId="{3DA38E92-E480-4100-AC59-848CDBE17D84}" srcId="{E5535416-F659-4CEA-B3BB-7CDD360D9860}" destId="{63182D97-E4C8-4B9D-BF62-1AE4FA6D8326}" srcOrd="1" destOrd="0" parTransId="{A3F3EED3-E10F-47E2-9188-80D8039BFE5F}" sibTransId="{7EBE188D-6BEE-430E-A26B-20DA2F29DDCA}"/>
    <dgm:cxn modelId="{0F736D52-5687-4FA9-9501-4C7DE89D0300}" srcId="{E5535416-F659-4CEA-B3BB-7CDD360D9860}" destId="{A9209A07-17F7-408D-AC18-63052DC62A33}" srcOrd="6" destOrd="0" parTransId="{27B10799-4095-4C37-B550-C71882E20A19}" sibTransId="{698CAD60-304B-4893-A0F7-524D13E5B7AB}"/>
    <dgm:cxn modelId="{20B589F3-A315-4112-898E-8CF5AC055A20}" type="presOf" srcId="{27B10799-4095-4C37-B550-C71882E20A19}" destId="{B1490953-BB16-4440-B7C7-39D1885F3B8A}" srcOrd="0" destOrd="0" presId="urn:microsoft.com/office/officeart/2005/8/layout/radial2"/>
    <dgm:cxn modelId="{41CFEE16-A1BB-4103-A91D-9C25AC27EAAE}" srcId="{E5535416-F659-4CEA-B3BB-7CDD360D9860}" destId="{5F3BF617-677E-496B-8F6A-92A95E54559B}" srcOrd="5" destOrd="0" parTransId="{5EA63B17-EE78-4B35-A1B7-D08C4105F730}" sibTransId="{FF10DE53-38E0-47AE-A54D-DDC5961E9BF3}"/>
    <dgm:cxn modelId="{89B2808C-3443-400A-99E8-79CE0357810A}" type="presOf" srcId="{E5535416-F659-4CEA-B3BB-7CDD360D9860}" destId="{00BA1432-1644-42A6-8FB1-2995843DA3AD}" srcOrd="0" destOrd="0" presId="urn:microsoft.com/office/officeart/2005/8/layout/radial2"/>
    <dgm:cxn modelId="{E942A5B5-E9D1-4E19-B712-574C34BEAABB}" srcId="{E5535416-F659-4CEA-B3BB-7CDD360D9860}" destId="{10C525AE-8B28-44F0-A3F5-FF31F3307661}" srcOrd="13" destOrd="0" parTransId="{9E6B49B0-9DC2-4F07-BEBF-B392A4A807D8}" sibTransId="{A8CB3A50-597D-40DF-89EC-2CB4B7DA5206}"/>
    <dgm:cxn modelId="{08A2BC81-D52E-441B-ACC2-9C0A78498DCB}" type="presOf" srcId="{9E6B49B0-9DC2-4F07-BEBF-B392A4A807D8}" destId="{8CEC3521-6D0E-41FB-AFAB-C386EC533037}" srcOrd="0" destOrd="0" presId="urn:microsoft.com/office/officeart/2005/8/layout/radial2"/>
    <dgm:cxn modelId="{AC58FD54-0BF5-4D89-9911-0BC5708B8502}" type="presOf" srcId="{ABD6D58D-DBCA-46C7-A689-927B2B69D5D7}" destId="{A4B2A4F5-1C3A-4752-9623-05F4F72B98DA}" srcOrd="0" destOrd="0" presId="urn:microsoft.com/office/officeart/2005/8/layout/radial2"/>
    <dgm:cxn modelId="{E521CE6E-34B9-4FF9-9008-A96C7D8124E6}" type="presOf" srcId="{1E721808-7D62-44A4-AAB1-6A14FD6F6376}" destId="{C4141937-87CE-4B1A-A94B-469C4EA3CFD3}" srcOrd="0" destOrd="0" presId="urn:microsoft.com/office/officeart/2005/8/layout/radial2"/>
    <dgm:cxn modelId="{DD901F0D-D031-43CE-B783-495FE53D496F}" type="presOf" srcId="{B7ACD85F-E836-4944-921C-F6714BFC09CC}" destId="{05F53211-FB78-4AA4-A915-509E61A526D1}" srcOrd="0" destOrd="0" presId="urn:microsoft.com/office/officeart/2005/8/layout/radial2"/>
    <dgm:cxn modelId="{29B5D6FE-B29D-44F1-81B2-FF99E75A93E5}" type="presOf" srcId="{1EDF45D4-5B1D-4DED-B09E-50E1AB520E88}" destId="{0E37DC9F-7E93-4017-BFF1-42AD7EEC9289}" srcOrd="0" destOrd="0" presId="urn:microsoft.com/office/officeart/2005/8/layout/radial2"/>
    <dgm:cxn modelId="{9075E582-3112-44E8-8F1C-18E3C417562F}" srcId="{E5535416-F659-4CEA-B3BB-7CDD360D9860}" destId="{1E721808-7D62-44A4-AAB1-6A14FD6F6376}" srcOrd="12" destOrd="0" parTransId="{47CFD3CA-D056-4435-BF48-698D7E232BEF}" sibTransId="{91BDAF5D-4D9B-4713-9E03-3BB708BB7ABF}"/>
    <dgm:cxn modelId="{B284E8C6-E05A-47FC-921F-43263930A216}" type="presOf" srcId="{9F8F1F31-5ECD-42CD-89E0-F5CB3769D94B}" destId="{6D0A7673-FE60-4159-B847-988D535F01BC}" srcOrd="0" destOrd="0" presId="urn:microsoft.com/office/officeart/2005/8/layout/radial2"/>
    <dgm:cxn modelId="{77B87ED1-75B5-4516-93A8-391CD78060B4}" srcId="{E5535416-F659-4CEA-B3BB-7CDD360D9860}" destId="{5E14234B-1EB4-4EB9-8453-9F1DA0AAB05D}" srcOrd="0" destOrd="0" parTransId="{D92032D8-BB3F-48BE-A897-51442604AEE2}" sibTransId="{5A10F2BD-30CA-41F5-A9A6-2CC71C948C12}"/>
    <dgm:cxn modelId="{9645B71D-82E2-4E4A-A2E3-F6077F00EE12}" srcId="{E5535416-F659-4CEA-B3BB-7CDD360D9860}" destId="{2FEE0810-F245-4EFD-AF87-2A42F44173DB}" srcOrd="9" destOrd="0" parTransId="{424B08C4-8DB1-46A9-A6EA-322FDCF63B99}" sibTransId="{3E09061E-D478-4974-9092-4B74824886BE}"/>
    <dgm:cxn modelId="{99775744-07EB-4807-83A4-EA8285D2E47D}" type="presParOf" srcId="{00BA1432-1644-42A6-8FB1-2995843DA3AD}" destId="{FA9E7673-56BE-468C-AF8D-A3C39B02B94B}" srcOrd="0" destOrd="0" presId="urn:microsoft.com/office/officeart/2005/8/layout/radial2"/>
    <dgm:cxn modelId="{613FBFB4-FDBF-42D5-B3CB-E5621970C284}" type="presParOf" srcId="{FA9E7673-56BE-468C-AF8D-A3C39B02B94B}" destId="{635B7FD0-12AC-4922-9ADB-032E1B30F3C5}" srcOrd="0" destOrd="0" presId="urn:microsoft.com/office/officeart/2005/8/layout/radial2"/>
    <dgm:cxn modelId="{A9102831-8591-45E1-8436-252248D980DE}" type="presParOf" srcId="{635B7FD0-12AC-4922-9ADB-032E1B30F3C5}" destId="{9EEA6C2E-9798-45C4-B883-B3415C24B2C6}" srcOrd="0" destOrd="0" presId="urn:microsoft.com/office/officeart/2005/8/layout/radial2"/>
    <dgm:cxn modelId="{0B6531F2-B4DE-4FFD-97D4-B92A7A834116}" type="presParOf" srcId="{635B7FD0-12AC-4922-9ADB-032E1B30F3C5}" destId="{6C4A964C-EFAC-498E-B5F8-B61981774A60}" srcOrd="1" destOrd="0" presId="urn:microsoft.com/office/officeart/2005/8/layout/radial2"/>
    <dgm:cxn modelId="{C22692A6-3864-4F56-BBED-7E822EE6728F}" type="presParOf" srcId="{FA9E7673-56BE-468C-AF8D-A3C39B02B94B}" destId="{40E26EA5-7C45-4DF5-BD49-52B54FCC7BAC}" srcOrd="1" destOrd="0" presId="urn:microsoft.com/office/officeart/2005/8/layout/radial2"/>
    <dgm:cxn modelId="{763C4CBE-C7AF-48AD-9B9A-A2F011B59657}" type="presParOf" srcId="{FA9E7673-56BE-468C-AF8D-A3C39B02B94B}" destId="{5BDD0486-7ECB-4A3D-9784-E9E2D34276C7}" srcOrd="2" destOrd="0" presId="urn:microsoft.com/office/officeart/2005/8/layout/radial2"/>
    <dgm:cxn modelId="{6AEC351D-A702-4E50-BF26-749290F2334E}" type="presParOf" srcId="{5BDD0486-7ECB-4A3D-9784-E9E2D34276C7}" destId="{1E8885F4-0690-47D8-9EBF-734532ED8ECE}" srcOrd="0" destOrd="0" presId="urn:microsoft.com/office/officeart/2005/8/layout/radial2"/>
    <dgm:cxn modelId="{E2B1BF0E-8D47-4A20-97B2-F93DCE48C1B0}" type="presParOf" srcId="{5BDD0486-7ECB-4A3D-9784-E9E2D34276C7}" destId="{907BAAAE-FFA5-4339-8DB5-D01839222D0E}" srcOrd="1" destOrd="0" presId="urn:microsoft.com/office/officeart/2005/8/layout/radial2"/>
    <dgm:cxn modelId="{9E21D4A0-ABB0-4C4E-81F8-CD33D3C0B3AB}" type="presParOf" srcId="{FA9E7673-56BE-468C-AF8D-A3C39B02B94B}" destId="{208DBD92-89B6-46A8-9BAA-1775BF23B11A}" srcOrd="3" destOrd="0" presId="urn:microsoft.com/office/officeart/2005/8/layout/radial2"/>
    <dgm:cxn modelId="{2EA85913-9F99-4AC0-BCD4-6D044A54C3B9}" type="presParOf" srcId="{FA9E7673-56BE-468C-AF8D-A3C39B02B94B}" destId="{19E7A116-A258-4539-A4B5-EC0545A1BB2C}" srcOrd="4" destOrd="0" presId="urn:microsoft.com/office/officeart/2005/8/layout/radial2"/>
    <dgm:cxn modelId="{DD62C0E6-28A0-4225-81D8-0445D54D5A18}" type="presParOf" srcId="{19E7A116-A258-4539-A4B5-EC0545A1BB2C}" destId="{FB67D922-2B78-473B-8D38-A7FE8231BB39}" srcOrd="0" destOrd="0" presId="urn:microsoft.com/office/officeart/2005/8/layout/radial2"/>
    <dgm:cxn modelId="{C004CCE8-8F72-4396-A67D-F84EF9B7EAF9}" type="presParOf" srcId="{19E7A116-A258-4539-A4B5-EC0545A1BB2C}" destId="{A6C7C1E4-56F6-440E-816E-40326962005F}" srcOrd="1" destOrd="0" presId="urn:microsoft.com/office/officeart/2005/8/layout/radial2"/>
    <dgm:cxn modelId="{E5D75F7C-CD6C-47A9-B7B3-E592DBF90273}" type="presParOf" srcId="{FA9E7673-56BE-468C-AF8D-A3C39B02B94B}" destId="{A0AED909-7AA1-4796-BAB9-766A23896D6E}" srcOrd="5" destOrd="0" presId="urn:microsoft.com/office/officeart/2005/8/layout/radial2"/>
    <dgm:cxn modelId="{DFF7B696-5127-496C-9665-1DD9BAB5059D}" type="presParOf" srcId="{FA9E7673-56BE-468C-AF8D-A3C39B02B94B}" destId="{B6E51BA8-730B-4D02-B717-3AEA306E09C5}" srcOrd="6" destOrd="0" presId="urn:microsoft.com/office/officeart/2005/8/layout/radial2"/>
    <dgm:cxn modelId="{7DF83A84-34C1-41FD-B9CA-77089617C7BD}" type="presParOf" srcId="{B6E51BA8-730B-4D02-B717-3AEA306E09C5}" destId="{655E92EA-387A-4A10-B25B-59631C51FFEE}" srcOrd="0" destOrd="0" presId="urn:microsoft.com/office/officeart/2005/8/layout/radial2"/>
    <dgm:cxn modelId="{A3E42A15-823B-4113-B405-DB5A12EED51A}" type="presParOf" srcId="{B6E51BA8-730B-4D02-B717-3AEA306E09C5}" destId="{52AEE8DB-7805-4E40-87DB-6A6891439002}" srcOrd="1" destOrd="0" presId="urn:microsoft.com/office/officeart/2005/8/layout/radial2"/>
    <dgm:cxn modelId="{482F0916-97C1-4BE7-B581-A909923F47D2}" type="presParOf" srcId="{FA9E7673-56BE-468C-AF8D-A3C39B02B94B}" destId="{A49F90B3-B977-4DA2-A3D5-53E450C7B8BD}" srcOrd="7" destOrd="0" presId="urn:microsoft.com/office/officeart/2005/8/layout/radial2"/>
    <dgm:cxn modelId="{74BE5289-DEF5-43B6-95DE-6513568A938B}" type="presParOf" srcId="{FA9E7673-56BE-468C-AF8D-A3C39B02B94B}" destId="{FD25C8E5-BA05-4A87-8F7D-EAB937B7C73C}" srcOrd="8" destOrd="0" presId="urn:microsoft.com/office/officeart/2005/8/layout/radial2"/>
    <dgm:cxn modelId="{E09470C5-6586-4B03-9624-237102BFB6E0}" type="presParOf" srcId="{FD25C8E5-BA05-4A87-8F7D-EAB937B7C73C}" destId="{711D0BE7-FD61-486C-81AA-CB3E5A18D9C4}" srcOrd="0" destOrd="0" presId="urn:microsoft.com/office/officeart/2005/8/layout/radial2"/>
    <dgm:cxn modelId="{C1646273-91A1-4A37-A973-41013188E80E}" type="presParOf" srcId="{FD25C8E5-BA05-4A87-8F7D-EAB937B7C73C}" destId="{E2F4AC5E-DE79-4457-A398-FAF8332A2742}" srcOrd="1" destOrd="0" presId="urn:microsoft.com/office/officeart/2005/8/layout/radial2"/>
    <dgm:cxn modelId="{8F0CAEA1-BDC0-4E97-B4E8-51F1B704D803}" type="presParOf" srcId="{FA9E7673-56BE-468C-AF8D-A3C39B02B94B}" destId="{05F53211-FB78-4AA4-A915-509E61A526D1}" srcOrd="9" destOrd="0" presId="urn:microsoft.com/office/officeart/2005/8/layout/radial2"/>
    <dgm:cxn modelId="{08E0F276-FBE3-4AB3-AD38-8695A4A5D131}" type="presParOf" srcId="{FA9E7673-56BE-468C-AF8D-A3C39B02B94B}" destId="{5BF9E6C7-9A77-4FF4-AD92-4E00008DCE13}" srcOrd="10" destOrd="0" presId="urn:microsoft.com/office/officeart/2005/8/layout/radial2"/>
    <dgm:cxn modelId="{A57D68AE-457C-4939-88C8-4E1FA293AB67}" type="presParOf" srcId="{5BF9E6C7-9A77-4FF4-AD92-4E00008DCE13}" destId="{07A0606B-6209-462D-B7FE-5209298FED0C}" srcOrd="0" destOrd="0" presId="urn:microsoft.com/office/officeart/2005/8/layout/radial2"/>
    <dgm:cxn modelId="{F7F07364-7C78-4BBF-BC96-77CBB2B68B48}" type="presParOf" srcId="{5BF9E6C7-9A77-4FF4-AD92-4E00008DCE13}" destId="{646370C8-7740-4AF1-B9BB-C459D11D2316}" srcOrd="1" destOrd="0" presId="urn:microsoft.com/office/officeart/2005/8/layout/radial2"/>
    <dgm:cxn modelId="{652DA0B3-AA02-4DC7-B429-A87BFB9D0D08}" type="presParOf" srcId="{FA9E7673-56BE-468C-AF8D-A3C39B02B94B}" destId="{C730A99C-410D-48B2-9F37-E9647E98AFDC}" srcOrd="11" destOrd="0" presId="urn:microsoft.com/office/officeart/2005/8/layout/radial2"/>
    <dgm:cxn modelId="{A9B9FDC8-C0AE-4407-8977-30463D154E6C}" type="presParOf" srcId="{FA9E7673-56BE-468C-AF8D-A3C39B02B94B}" destId="{AEF09E4B-F4D9-4929-B68B-4A5B8BE5F612}" srcOrd="12" destOrd="0" presId="urn:microsoft.com/office/officeart/2005/8/layout/radial2"/>
    <dgm:cxn modelId="{2450B2BA-BE98-46B5-832B-98E6C3208ECB}" type="presParOf" srcId="{AEF09E4B-F4D9-4929-B68B-4A5B8BE5F612}" destId="{9B475413-0D72-4FE3-B8C3-34E44C6DB236}" srcOrd="0" destOrd="0" presId="urn:microsoft.com/office/officeart/2005/8/layout/radial2"/>
    <dgm:cxn modelId="{53628353-901C-4410-86CF-1AC7E391215B}" type="presParOf" srcId="{AEF09E4B-F4D9-4929-B68B-4A5B8BE5F612}" destId="{E1517C22-99B0-4AAE-9BA6-8811973FCB4A}" srcOrd="1" destOrd="0" presId="urn:microsoft.com/office/officeart/2005/8/layout/radial2"/>
    <dgm:cxn modelId="{0A44A79F-B92C-46CF-B888-7712BFFD4D27}" type="presParOf" srcId="{FA9E7673-56BE-468C-AF8D-A3C39B02B94B}" destId="{B1490953-BB16-4440-B7C7-39D1885F3B8A}" srcOrd="13" destOrd="0" presId="urn:microsoft.com/office/officeart/2005/8/layout/radial2"/>
    <dgm:cxn modelId="{29DF294E-2220-4DC0-881E-3F1F565D8D97}" type="presParOf" srcId="{FA9E7673-56BE-468C-AF8D-A3C39B02B94B}" destId="{F92176B4-C2C4-4C09-981E-94CC74F30849}" srcOrd="14" destOrd="0" presId="urn:microsoft.com/office/officeart/2005/8/layout/radial2"/>
    <dgm:cxn modelId="{A4E659B0-B14C-4F5B-92D6-7253177D85DE}" type="presParOf" srcId="{F92176B4-C2C4-4C09-981E-94CC74F30849}" destId="{F05D945B-CB85-4824-BF97-33D770592343}" srcOrd="0" destOrd="0" presId="urn:microsoft.com/office/officeart/2005/8/layout/radial2"/>
    <dgm:cxn modelId="{4212161B-1B1B-4C4F-A20F-014928E3C6AD}" type="presParOf" srcId="{F92176B4-C2C4-4C09-981E-94CC74F30849}" destId="{83283B2E-265A-49C2-AD7A-56C6C4A542C5}" srcOrd="1" destOrd="0" presId="urn:microsoft.com/office/officeart/2005/8/layout/radial2"/>
    <dgm:cxn modelId="{65FFDC08-8292-4EE3-A893-FB08FF16E7B3}" type="presParOf" srcId="{FA9E7673-56BE-468C-AF8D-A3C39B02B94B}" destId="{7DE5AB6B-7CCF-4F49-8B5A-6581458C39A5}" srcOrd="15" destOrd="0" presId="urn:microsoft.com/office/officeart/2005/8/layout/radial2"/>
    <dgm:cxn modelId="{6F8B677A-9DDF-4F29-A705-65894E7DD417}" type="presParOf" srcId="{FA9E7673-56BE-468C-AF8D-A3C39B02B94B}" destId="{6066938F-53C7-496B-B59E-74DFE0B52363}" srcOrd="16" destOrd="0" presId="urn:microsoft.com/office/officeart/2005/8/layout/radial2"/>
    <dgm:cxn modelId="{F058C6B5-112D-4452-82C3-CC90C53302B9}" type="presParOf" srcId="{6066938F-53C7-496B-B59E-74DFE0B52363}" destId="{0E37DC9F-7E93-4017-BFF1-42AD7EEC9289}" srcOrd="0" destOrd="0" presId="urn:microsoft.com/office/officeart/2005/8/layout/radial2"/>
    <dgm:cxn modelId="{F51E7E13-B4C5-446F-AF4F-2F26D9B50BD0}" type="presParOf" srcId="{6066938F-53C7-496B-B59E-74DFE0B52363}" destId="{513FFE1E-3664-415B-8C3D-7133647C4D71}" srcOrd="1" destOrd="0" presId="urn:microsoft.com/office/officeart/2005/8/layout/radial2"/>
    <dgm:cxn modelId="{A736DFE4-D6C4-403B-A306-F1033D440DD6}" type="presParOf" srcId="{FA9E7673-56BE-468C-AF8D-A3C39B02B94B}" destId="{A4B2A4F5-1C3A-4752-9623-05F4F72B98DA}" srcOrd="17" destOrd="0" presId="urn:microsoft.com/office/officeart/2005/8/layout/radial2"/>
    <dgm:cxn modelId="{669A1841-A47A-45AD-88EA-24CA5BB0EFEF}" type="presParOf" srcId="{FA9E7673-56BE-468C-AF8D-A3C39B02B94B}" destId="{6EC413F5-0F12-4B01-8492-D20CAAB0C30A}" srcOrd="18" destOrd="0" presId="urn:microsoft.com/office/officeart/2005/8/layout/radial2"/>
    <dgm:cxn modelId="{112F5356-AF68-4BE5-842E-DA2223079A5C}" type="presParOf" srcId="{6EC413F5-0F12-4B01-8492-D20CAAB0C30A}" destId="{4F02E019-18DB-4046-BC7D-F4CBFF2889D7}" srcOrd="0" destOrd="0" presId="urn:microsoft.com/office/officeart/2005/8/layout/radial2"/>
    <dgm:cxn modelId="{5FD5B2EA-20E8-48EF-A115-B120ADF02328}" type="presParOf" srcId="{6EC413F5-0F12-4B01-8492-D20CAAB0C30A}" destId="{304D38DF-3544-4A2D-AAAC-66D277B3ED74}" srcOrd="1" destOrd="0" presId="urn:microsoft.com/office/officeart/2005/8/layout/radial2"/>
    <dgm:cxn modelId="{32357930-BE7D-4ADD-83F3-0BE8BE2E053E}" type="presParOf" srcId="{FA9E7673-56BE-468C-AF8D-A3C39B02B94B}" destId="{2E079E2B-DD3B-41AF-A1CE-46BD86F6CB35}" srcOrd="19" destOrd="0" presId="urn:microsoft.com/office/officeart/2005/8/layout/radial2"/>
    <dgm:cxn modelId="{4CC47B98-74D8-49AC-82FD-363498E04174}" type="presParOf" srcId="{FA9E7673-56BE-468C-AF8D-A3C39B02B94B}" destId="{97EA7A8B-BF85-4F53-BBD0-3F0F459A7D63}" srcOrd="20" destOrd="0" presId="urn:microsoft.com/office/officeart/2005/8/layout/radial2"/>
    <dgm:cxn modelId="{CB624B09-07FB-45C5-920A-84C8AD134037}" type="presParOf" srcId="{97EA7A8B-BF85-4F53-BBD0-3F0F459A7D63}" destId="{081C857B-F974-445C-9BBF-41BEABC11D93}" srcOrd="0" destOrd="0" presId="urn:microsoft.com/office/officeart/2005/8/layout/radial2"/>
    <dgm:cxn modelId="{0ACB5A91-F739-4538-B9C4-223EBF0DAE44}" type="presParOf" srcId="{97EA7A8B-BF85-4F53-BBD0-3F0F459A7D63}" destId="{B7832B22-08F0-4583-8A0F-D2D5E010C249}" srcOrd="1" destOrd="0" presId="urn:microsoft.com/office/officeart/2005/8/layout/radial2"/>
    <dgm:cxn modelId="{775B11A3-774E-4287-BE6F-2CB90DCE9769}" type="presParOf" srcId="{FA9E7673-56BE-468C-AF8D-A3C39B02B94B}" destId="{EB551025-8E86-4F89-BA01-322AA4731442}" srcOrd="21" destOrd="0" presId="urn:microsoft.com/office/officeart/2005/8/layout/radial2"/>
    <dgm:cxn modelId="{333DDEF1-B5C0-4584-A34F-8E30EC0E2D04}" type="presParOf" srcId="{FA9E7673-56BE-468C-AF8D-A3C39B02B94B}" destId="{464A1149-78F3-4EB7-BC44-2EF29C1163FF}" srcOrd="22" destOrd="0" presId="urn:microsoft.com/office/officeart/2005/8/layout/radial2"/>
    <dgm:cxn modelId="{7C54BF50-C05D-47F2-A1DC-2DC9D1EB5B8A}" type="presParOf" srcId="{464A1149-78F3-4EB7-BC44-2EF29C1163FF}" destId="{CC31DE72-BCAA-4F13-886E-39E420E97F78}" srcOrd="0" destOrd="0" presId="urn:microsoft.com/office/officeart/2005/8/layout/radial2"/>
    <dgm:cxn modelId="{4C2B6E85-DA04-4AA4-A426-D560EFB633A6}" type="presParOf" srcId="{464A1149-78F3-4EB7-BC44-2EF29C1163FF}" destId="{3B887EE8-ED8F-4F24-A3FB-A86846C4E3B0}" srcOrd="1" destOrd="0" presId="urn:microsoft.com/office/officeart/2005/8/layout/radial2"/>
    <dgm:cxn modelId="{271065C0-0D99-428B-AE0A-A042847CEAF9}" type="presParOf" srcId="{FA9E7673-56BE-468C-AF8D-A3C39B02B94B}" destId="{58A85110-C6AB-44B4-AF61-47A264E2C58F}" srcOrd="23" destOrd="0" presId="urn:microsoft.com/office/officeart/2005/8/layout/radial2"/>
    <dgm:cxn modelId="{63332601-F038-4BC3-9A84-38E7AF1BBADF}" type="presParOf" srcId="{FA9E7673-56BE-468C-AF8D-A3C39B02B94B}" destId="{3E1E22B9-9144-4541-9DCD-9D18068FF4A7}" srcOrd="24" destOrd="0" presId="urn:microsoft.com/office/officeart/2005/8/layout/radial2"/>
    <dgm:cxn modelId="{53E69365-903A-4611-8180-D621E4835E01}" type="presParOf" srcId="{3E1E22B9-9144-4541-9DCD-9D18068FF4A7}" destId="{6D0A7673-FE60-4159-B847-988D535F01BC}" srcOrd="0" destOrd="0" presId="urn:microsoft.com/office/officeart/2005/8/layout/radial2"/>
    <dgm:cxn modelId="{809DD295-679D-492D-812A-575EE652F6A7}" type="presParOf" srcId="{3E1E22B9-9144-4541-9DCD-9D18068FF4A7}" destId="{E875BDAE-508F-4B98-94C3-A0EFC4E85B8B}" srcOrd="1" destOrd="0" presId="urn:microsoft.com/office/officeart/2005/8/layout/radial2"/>
    <dgm:cxn modelId="{A410A46B-5682-44ED-99F2-A9E2200F6DB5}" type="presParOf" srcId="{FA9E7673-56BE-468C-AF8D-A3C39B02B94B}" destId="{7E3ACBA1-46C6-4CA0-9C84-5147AA2006C4}" srcOrd="25" destOrd="0" presId="urn:microsoft.com/office/officeart/2005/8/layout/radial2"/>
    <dgm:cxn modelId="{A906304E-E01E-4D29-8164-6B267E39FF6A}" type="presParOf" srcId="{FA9E7673-56BE-468C-AF8D-A3C39B02B94B}" destId="{B6402D2B-1EAD-4B21-B57B-7D8BF505B790}" srcOrd="26" destOrd="0" presId="urn:microsoft.com/office/officeart/2005/8/layout/radial2"/>
    <dgm:cxn modelId="{A8A44A52-3885-4965-9893-CBC14BEEF2FE}" type="presParOf" srcId="{B6402D2B-1EAD-4B21-B57B-7D8BF505B790}" destId="{C4141937-87CE-4B1A-A94B-469C4EA3CFD3}" srcOrd="0" destOrd="0" presId="urn:microsoft.com/office/officeart/2005/8/layout/radial2"/>
    <dgm:cxn modelId="{EED147B3-3F7A-4E6B-A678-3EB78FB9AA02}" type="presParOf" srcId="{B6402D2B-1EAD-4B21-B57B-7D8BF505B790}" destId="{73B27DF7-B492-465F-9937-883669DC5404}" srcOrd="1" destOrd="0" presId="urn:microsoft.com/office/officeart/2005/8/layout/radial2"/>
    <dgm:cxn modelId="{3B21EB83-AC90-4851-BD92-68D4061DA31C}" type="presParOf" srcId="{FA9E7673-56BE-468C-AF8D-A3C39B02B94B}" destId="{8CEC3521-6D0E-41FB-AFAB-C386EC533037}" srcOrd="27" destOrd="0" presId="urn:microsoft.com/office/officeart/2005/8/layout/radial2"/>
    <dgm:cxn modelId="{EB4CEABD-65C5-4B22-BDE9-A7D16A8F7594}" type="presParOf" srcId="{FA9E7673-56BE-468C-AF8D-A3C39B02B94B}" destId="{C034E5B2-232C-477C-B118-4496B5C65186}" srcOrd="28" destOrd="0" presId="urn:microsoft.com/office/officeart/2005/8/layout/radial2"/>
    <dgm:cxn modelId="{553F58C0-7B4F-425F-8831-645AE3E8D19E}" type="presParOf" srcId="{C034E5B2-232C-477C-B118-4496B5C65186}" destId="{41C9E473-74C4-4A50-843D-82552C104703}" srcOrd="0" destOrd="0" presId="urn:microsoft.com/office/officeart/2005/8/layout/radial2"/>
    <dgm:cxn modelId="{FE4B4ACC-981E-4891-97C6-133F7F5762AD}" type="presParOf" srcId="{C034E5B2-232C-477C-B118-4496B5C65186}" destId="{550A9427-523B-48E3-8B01-9DBBF6335B3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535416-F659-4CEA-B3BB-7CDD360D9860}" type="doc">
      <dgm:prSet loTypeId="urn:microsoft.com/office/officeart/2005/8/layout/radial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E14234B-1EB4-4EB9-8453-9F1DA0AAB05D}">
      <dgm:prSet phldrT="[Text]" custT="1"/>
      <dgm:spPr>
        <a:xfrm>
          <a:off x="512457" y="2199115"/>
          <a:ext cx="1070584" cy="107058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MFG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MVIRI</a:t>
          </a:r>
        </a:p>
      </dgm:t>
    </dgm:pt>
    <dgm:pt modelId="{D92032D8-BB3F-48BE-A897-51442604AEE2}" type="parTrans" cxnId="{77B87ED1-75B5-4516-93A8-391CD78060B4}">
      <dgm:prSet/>
      <dgm:spPr>
        <a:xfrm rot="11843438">
          <a:off x="1512282" y="3192368"/>
          <a:ext cx="202534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02534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5A10F2BD-30CA-41F5-A9A6-2CC71C948C12}" type="sibTrans" cxnId="{77B87ED1-75B5-4516-93A8-391CD78060B4}">
      <dgm:prSet/>
      <dgm:spPr/>
      <dgm:t>
        <a:bodyPr/>
        <a:lstStyle/>
        <a:p>
          <a:endParaRPr lang="en-US"/>
        </a:p>
      </dgm:t>
    </dgm:pt>
    <dgm:pt modelId="{748092EC-08B5-4E73-8E3B-0B5DEE460945}">
      <dgm:prSet phldrT="[Text]" custT="1"/>
      <dgm:spPr>
        <a:xfrm>
          <a:off x="4699842" y="1001185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LI</a:t>
          </a:r>
        </a:p>
      </dgm:t>
    </dgm:pt>
    <dgm:pt modelId="{CE55829C-5207-4700-8837-F14C52BAADA5}" type="parTrans" cxnId="{521A1538-FC2C-4CBE-B48E-13224E68A97C}">
      <dgm:prSet/>
      <dgm:spPr>
        <a:xfrm rot="18400537">
          <a:off x="3544179" y="2649621"/>
          <a:ext cx="1716956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716956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5AB3B235-DFA1-4359-BC71-BD4F864FBE3B}" type="sibTrans" cxnId="{521A1538-FC2C-4CBE-B48E-13224E68A97C}">
      <dgm:prSet/>
      <dgm:spPr/>
      <dgm:t>
        <a:bodyPr/>
        <a:lstStyle/>
        <a:p>
          <a:endParaRPr lang="en-US"/>
        </a:p>
      </dgm:t>
    </dgm:pt>
    <dgm:pt modelId="{25E646F7-7AA8-4FC5-BE2F-9019C331150D}">
      <dgm:prSet phldrT="[Text]" custT="1"/>
      <dgm:spPr>
        <a:xfrm>
          <a:off x="7139554" y="1082522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S3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OLCI</a:t>
          </a:r>
        </a:p>
      </dgm:t>
    </dgm:pt>
    <dgm:pt modelId="{B7ACD85F-E836-4944-921C-F6714BFC09CC}" type="parTrans" cxnId="{67713843-1297-44F8-A412-2FC438005DAB}">
      <dgm:prSet/>
      <dgm:spPr>
        <a:xfrm rot="20022867">
          <a:off x="3761005" y="2651961"/>
          <a:ext cx="3621114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3621114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A1B9C7E-0EC7-488D-A5A1-2CEA9D79EA2B}" type="sibTrans" cxnId="{67713843-1297-44F8-A412-2FC438005DAB}">
      <dgm:prSet/>
      <dgm:spPr/>
      <dgm:t>
        <a:bodyPr/>
        <a:lstStyle/>
        <a:p>
          <a:endParaRPr lang="en-US"/>
        </a:p>
      </dgm:t>
    </dgm:pt>
    <dgm:pt modelId="{5F3BF617-677E-496B-8F6A-92A95E54559B}">
      <dgm:prSet phldrT="[Text]" custT="1"/>
      <dgm:spPr>
        <a:xfrm>
          <a:off x="7920236" y="1652894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S3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SLSTR</a:t>
          </a:r>
        </a:p>
      </dgm:t>
    </dgm:pt>
    <dgm:pt modelId="{5EA63B17-EE78-4B35-A1B7-D08C4105F730}" type="parTrans" cxnId="{41CFEE16-A1BB-4103-A91D-9C25AC27EAAE}">
      <dgm:prSet/>
      <dgm:spPr>
        <a:xfrm rot="20623155">
          <a:off x="3864805" y="2916711"/>
          <a:ext cx="4160312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4160312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F10DE53-38E0-47AE-A54D-DDC5961E9BF3}" type="sibTrans" cxnId="{41CFEE16-A1BB-4103-A91D-9C25AC27EAAE}">
      <dgm:prSet/>
      <dgm:spPr/>
      <dgm:t>
        <a:bodyPr/>
        <a:lstStyle/>
        <a:p>
          <a:endParaRPr lang="en-US"/>
        </a:p>
      </dgm:t>
    </dgm:pt>
    <dgm:pt modelId="{03B5DEA8-E49D-40D6-81E9-A02B88234CFB}">
      <dgm:prSet phldrT="[Text]" custT="1"/>
      <dgm:spPr>
        <a:xfrm>
          <a:off x="3717366" y="848457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FCI</a:t>
          </a:r>
        </a:p>
      </dgm:t>
    </dgm:pt>
    <dgm:pt modelId="{A552468F-C896-421E-93F6-63093F50B2AB}" type="parTrans" cxnId="{1FB949BF-3885-4172-AF5D-4D29621A9BA3}">
      <dgm:prSet/>
      <dgm:spPr>
        <a:xfrm rot="17021430">
          <a:off x="3210148" y="2618638"/>
          <a:ext cx="1481095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481095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862E6E4B-49AD-40D2-89C4-757B20125860}" type="sibTrans" cxnId="{1FB949BF-3885-4172-AF5D-4D29621A9BA3}">
      <dgm:prSet/>
      <dgm:spPr/>
      <dgm:t>
        <a:bodyPr/>
        <a:lstStyle/>
        <a:p>
          <a:endParaRPr lang="en-US"/>
        </a:p>
      </dgm:t>
    </dgm:pt>
    <dgm:pt modelId="{63182D97-E4C8-4B9D-BF62-1AE4FA6D8326}">
      <dgm:prSet phldrT="[Text]" custT="1"/>
      <dgm:spPr>
        <a:xfrm>
          <a:off x="1512985" y="1437034"/>
          <a:ext cx="1070584" cy="107058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MSG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SEVIRI</a:t>
          </a:r>
        </a:p>
      </dgm:t>
    </dgm:pt>
    <dgm:pt modelId="{A3F3EED3-E10F-47E2-9188-80D8039BFE5F}" type="parTrans" cxnId="{3DA38E92-E480-4100-AC59-848CDBE17D84}">
      <dgm:prSet/>
      <dgm:spPr>
        <a:xfrm rot="13423768">
          <a:off x="2232356" y="2842853"/>
          <a:ext cx="1461709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461709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7EBE188D-6BEE-430E-A26B-20DA2F29DDCA}" type="sibTrans" cxnId="{3DA38E92-E480-4100-AC59-848CDBE17D84}">
      <dgm:prSet/>
      <dgm:spPr/>
      <dgm:t>
        <a:bodyPr/>
        <a:lstStyle/>
        <a:p>
          <a:endParaRPr lang="en-US"/>
        </a:p>
      </dgm:t>
    </dgm:pt>
    <dgm:pt modelId="{A9209A07-17F7-408D-AC18-63052DC62A33}">
      <dgm:prSet phldrT="[Text]" custT="1"/>
      <dgm:spPr>
        <a:xfrm>
          <a:off x="6661140" y="4275531"/>
          <a:ext cx="1356072" cy="1356072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METimage</a:t>
          </a:r>
        </a:p>
      </dgm:t>
    </dgm:pt>
    <dgm:pt modelId="{27B10799-4095-4C37-B550-C71882E20A19}" type="parTrans" cxnId="{0F736D52-5687-4FA9-9501-4C7DE89D0300}">
      <dgm:prSet/>
      <dgm:spPr>
        <a:xfrm rot="1254134">
          <a:off x="3851092" y="4180396"/>
          <a:ext cx="295179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95179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698CAD60-304B-4893-A0F7-524D13E5B7AB}" type="sibTrans" cxnId="{0F736D52-5687-4FA9-9501-4C7DE89D0300}">
      <dgm:prSet/>
      <dgm:spPr/>
      <dgm:t>
        <a:bodyPr/>
        <a:lstStyle/>
        <a:p>
          <a:endParaRPr lang="en-US"/>
        </a:p>
      </dgm:t>
    </dgm:pt>
    <dgm:pt modelId="{1EDF45D4-5B1D-4DED-B09E-50E1AB520E88}">
      <dgm:prSet phldrT="[Text]" custT="1"/>
      <dgm:spPr>
        <a:xfrm>
          <a:off x="5961708" y="5225579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3MI</a:t>
          </a:r>
        </a:p>
      </dgm:t>
    </dgm:pt>
    <dgm:pt modelId="{F485CF4D-8C3B-460C-A43E-F510FB6171B9}" type="parTrans" cxnId="{9938749A-C6AB-4092-A870-6A7C0CED3F21}">
      <dgm:prSet/>
      <dgm:spPr>
        <a:xfrm rot="2295148">
          <a:off x="3657249" y="4585725"/>
          <a:ext cx="271036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71036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A9EA2ABA-EDA5-4663-95F1-25F22AC96347}" type="sibTrans" cxnId="{9938749A-C6AB-4092-A870-6A7C0CED3F21}">
      <dgm:prSet/>
      <dgm:spPr/>
      <dgm:t>
        <a:bodyPr/>
        <a:lstStyle/>
        <a:p>
          <a:endParaRPr lang="en-US"/>
        </a:p>
      </dgm:t>
    </dgm:pt>
    <dgm:pt modelId="{2FEE0810-F245-4EFD-AF87-2A42F44173DB}">
      <dgm:prSet phldrT="[Text]"/>
      <dgm:spPr>
        <a:xfrm>
          <a:off x="7533524" y="2947800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EPS</a:t>
          </a:r>
        </a:p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GOME-2</a:t>
          </a:r>
        </a:p>
      </dgm:t>
    </dgm:pt>
    <dgm:pt modelId="{424B08C4-8DB1-46A9-A6EA-322FDCF63B99}" type="parTrans" cxnId="{9645B71D-82E2-4E4A-A2E3-F6077F00EE12}">
      <dgm:prSet/>
      <dgm:spPr>
        <a:xfrm rot="21530292">
          <a:off x="3947851" y="3525600"/>
          <a:ext cx="358615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358615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3E09061E-D478-4974-9092-4B74824886BE}" type="sibTrans" cxnId="{9645B71D-82E2-4E4A-A2E3-F6077F00EE12}">
      <dgm:prSet/>
      <dgm:spPr/>
      <dgm:t>
        <a:bodyPr/>
        <a:lstStyle/>
        <a:p>
          <a:endParaRPr lang="en-US"/>
        </a:p>
      </dgm:t>
    </dgm:pt>
    <dgm:pt modelId="{1E721808-7D62-44A4-AAB1-6A14FD6F6376}">
      <dgm:prSet phldrT="[Text]" custT="1"/>
      <dgm:spPr>
        <a:xfrm>
          <a:off x="104718" y="5071314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500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CO2M</a:t>
          </a:r>
        </a:p>
        <a:p>
          <a:r>
            <a:rPr lang="en-US" sz="1500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MAP + CLIM</a:t>
          </a:r>
          <a:endParaRPr lang="en-US" sz="1500" dirty="0">
            <a:solidFill>
              <a:srgbClr val="000000"/>
            </a:solidFill>
            <a:latin typeface="Tahoma"/>
            <a:ea typeface="+mn-ea"/>
            <a:cs typeface="+mn-cs"/>
          </a:endParaRPr>
        </a:p>
      </dgm:t>
    </dgm:pt>
    <dgm:pt modelId="{47CFD3CA-D056-4435-BF48-698D7E232BEF}" type="parTrans" cxnId="{9075E582-3112-44E8-8F1C-18E3C417562F}">
      <dgm:prSet/>
      <dgm:spPr>
        <a:xfrm rot="8792437">
          <a:off x="847750" y="4512166"/>
          <a:ext cx="288242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88242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91BDAF5D-4D9B-4713-9E03-3BB708BB7ABF}" type="sibTrans" cxnId="{9075E582-3112-44E8-8F1C-18E3C417562F}">
      <dgm:prSet/>
      <dgm:spPr/>
      <dgm:t>
        <a:bodyPr/>
        <a:lstStyle/>
        <a:p>
          <a:endParaRPr lang="en-US"/>
        </a:p>
      </dgm:t>
    </dgm:pt>
    <dgm:pt modelId="{248F935A-C21F-4D0A-9772-E24A3F8EC83D}">
      <dgm:prSet phldrT="[Text]"/>
      <dgm:spPr>
        <a:xfrm>
          <a:off x="2863139" y="5384113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S4</a:t>
          </a:r>
        </a:p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UVN</a:t>
          </a:r>
        </a:p>
      </dgm:t>
    </dgm:pt>
    <dgm:pt modelId="{133EA2C2-C651-4865-A65D-835D5C35E61C}" type="parTrans" cxnId="{C3C272B8-26C6-4A9E-90E0-CE070089D963}">
      <dgm:prSet/>
      <dgm:spPr>
        <a:xfrm rot="5867561">
          <a:off x="2777694" y="4589693"/>
          <a:ext cx="1604136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604136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225A6EA3-25BE-413F-B839-96BC38DF50DA}" type="sibTrans" cxnId="{C3C272B8-26C6-4A9E-90E0-CE070089D963}">
      <dgm:prSet/>
      <dgm:spPr/>
      <dgm:t>
        <a:bodyPr/>
        <a:lstStyle/>
        <a:p>
          <a:endParaRPr lang="en-US"/>
        </a:p>
      </dgm:t>
    </dgm:pt>
    <dgm:pt modelId="{9F8F1F31-5ECD-42CD-89E0-F5CB3769D94B}">
      <dgm:prSet phldrT="[Text]"/>
      <dgm:spPr>
        <a:xfrm>
          <a:off x="1887391" y="5233727"/>
          <a:ext cx="1070584" cy="1070584"/>
        </a:xfrm>
        <a:prstGeom prst="ellipse">
          <a:avLst/>
        </a:prstGeom>
        <a:pattFill prst="shingle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S5</a:t>
          </a:r>
        </a:p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UVNS</a:t>
          </a:r>
        </a:p>
      </dgm:t>
    </dgm:pt>
    <dgm:pt modelId="{F421EB9E-71CB-4AAF-A17C-1DF48CF2325C}" type="parTrans" cxnId="{632877E8-E609-4EB2-8C5B-F7F7458930EF}">
      <dgm:prSet/>
      <dgm:spPr>
        <a:xfrm rot="7232941">
          <a:off x="2264156" y="4549179"/>
          <a:ext cx="175139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75139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E01736E8-6937-4783-B64F-4E1CA8BF8F91}" type="sibTrans" cxnId="{632877E8-E609-4EB2-8C5B-F7F7458930EF}">
      <dgm:prSet/>
      <dgm:spPr/>
      <dgm:t>
        <a:bodyPr/>
        <a:lstStyle/>
        <a:p>
          <a:endParaRPr lang="en-US"/>
        </a:p>
      </dgm:t>
    </dgm:pt>
    <dgm:pt modelId="{10C525AE-8B28-44F0-A3F5-FF31F3307661}">
      <dgm:prSet phldrT="[Text]"/>
      <dgm:spPr>
        <a:xfrm>
          <a:off x="304798" y="3669567"/>
          <a:ext cx="1070584" cy="1070584"/>
        </a:xfrm>
        <a:prstGeom prst="ellipse">
          <a:avLst/>
        </a:prstGeom>
        <a:pattFill prst="shingle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IRS</a:t>
          </a:r>
        </a:p>
      </dgm:t>
    </dgm:pt>
    <dgm:pt modelId="{9E6B49B0-9DC2-4F07-BEBF-B392A4A807D8}" type="parTrans" cxnId="{E942A5B5-E9D1-4E19-B712-574C34BEAABB}">
      <dgm:prSet/>
      <dgm:spPr>
        <a:xfrm rot="10055513">
          <a:off x="1337426" y="3850993"/>
          <a:ext cx="2179360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179360" y="4702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dash"/>
        </a:ln>
        <a:effectLst/>
      </dgm:spPr>
      <dgm:t>
        <a:bodyPr/>
        <a:lstStyle/>
        <a:p>
          <a:endParaRPr lang="en-US"/>
        </a:p>
      </dgm:t>
    </dgm:pt>
    <dgm:pt modelId="{A8CB3A50-597D-40DF-89EC-2CB4B7DA5206}" type="sibTrans" cxnId="{E942A5B5-E9D1-4E19-B712-574C34BEAABB}">
      <dgm:prSet/>
      <dgm:spPr/>
      <dgm:t>
        <a:bodyPr/>
        <a:lstStyle/>
        <a:p>
          <a:endParaRPr lang="en-US"/>
        </a:p>
      </dgm:t>
    </dgm:pt>
    <dgm:pt modelId="{5935AAC0-5866-4057-8A43-970BB37E989C}">
      <dgm:prSet phldrT="[Text]"/>
      <dgm:spPr>
        <a:xfrm>
          <a:off x="4987419" y="5454372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MW inst.</a:t>
          </a:r>
        </a:p>
      </dgm:t>
    </dgm:pt>
    <dgm:pt modelId="{ABD6D58D-DBCA-46C7-A689-927B2B69D5D7}" type="parTrans" cxnId="{3C83381C-DC0C-428E-8661-85CC8912B126}">
      <dgm:prSet/>
      <dgm:spPr>
        <a:xfrm rot="3197694">
          <a:off x="3448307" y="4675419"/>
          <a:ext cx="2196239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196239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ED47B74-850A-4079-A93F-0C7F9DB52FBD}" type="sibTrans" cxnId="{3C83381C-DC0C-428E-8661-85CC8912B126}">
      <dgm:prSet/>
      <dgm:spPr/>
      <dgm:t>
        <a:bodyPr/>
        <a:lstStyle/>
        <a:p>
          <a:endParaRPr lang="en-US"/>
        </a:p>
      </dgm:t>
    </dgm:pt>
    <dgm:pt modelId="{00BA1432-1644-42A6-8FB1-2995843DA3AD}" type="pres">
      <dgm:prSet presAssocID="{E5535416-F659-4CEA-B3BB-7CDD360D986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9E7673-56BE-468C-AF8D-A3C39B02B94B}" type="pres">
      <dgm:prSet presAssocID="{E5535416-F659-4CEA-B3BB-7CDD360D9860}" presName="cycle" presStyleCnt="0"/>
      <dgm:spPr/>
    </dgm:pt>
    <dgm:pt modelId="{635B7FD0-12AC-4922-9ADB-032E1B30F3C5}" type="pres">
      <dgm:prSet presAssocID="{E5535416-F659-4CEA-B3BB-7CDD360D9860}" presName="centerShape" presStyleCnt="0"/>
      <dgm:spPr/>
    </dgm:pt>
    <dgm:pt modelId="{9EEA6C2E-9798-45C4-B883-B3415C24B2C6}" type="pres">
      <dgm:prSet presAssocID="{E5535416-F659-4CEA-B3BB-7CDD360D9860}" presName="connSite" presStyleLbl="node1" presStyleIdx="0" presStyleCnt="15"/>
      <dgm:spPr/>
    </dgm:pt>
    <dgm:pt modelId="{6C4A964C-EFAC-498E-B5F8-B61981774A60}" type="pres">
      <dgm:prSet presAssocID="{E5535416-F659-4CEA-B3BB-7CDD360D9860}" presName="visible" presStyleLbl="node1" presStyleIdx="0" presStyleCnt="15" custScaleX="250991" custScaleY="250991"/>
      <dgm:spPr>
        <a:xfrm>
          <a:off x="2900676" y="2752190"/>
          <a:ext cx="1638201" cy="163820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40E26EA5-7C45-4DF5-BD49-52B54FCC7BAC}" type="pres">
      <dgm:prSet presAssocID="{D92032D8-BB3F-48BE-A897-51442604AEE2}" presName="Name25" presStyleLbl="parChTrans1D1" presStyleIdx="0" presStyleCnt="14"/>
      <dgm:spPr/>
      <dgm:t>
        <a:bodyPr/>
        <a:lstStyle/>
        <a:p>
          <a:endParaRPr lang="en-US"/>
        </a:p>
      </dgm:t>
    </dgm:pt>
    <dgm:pt modelId="{5BDD0486-7ECB-4A3D-9784-E9E2D34276C7}" type="pres">
      <dgm:prSet presAssocID="{5E14234B-1EB4-4EB9-8453-9F1DA0AAB05D}" presName="node" presStyleCnt="0"/>
      <dgm:spPr/>
    </dgm:pt>
    <dgm:pt modelId="{1E8885F4-0690-47D8-9EBF-734532ED8ECE}" type="pres">
      <dgm:prSet presAssocID="{5E14234B-1EB4-4EB9-8453-9F1DA0AAB05D}" presName="parentNode" presStyleLbl="node1" presStyleIdx="1" presStyleCnt="15" custScaleX="273376" custScaleY="273376" custLinFactX="-700000" custLinFactY="300000" custLinFactNeighborX="-741739" custLinFactNeighborY="34740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7BAAAE-FFA5-4339-8DB5-D01839222D0E}" type="pres">
      <dgm:prSet presAssocID="{5E14234B-1EB4-4EB9-8453-9F1DA0AAB05D}" presName="childNode" presStyleLbl="revTx" presStyleIdx="0" presStyleCnt="0">
        <dgm:presLayoutVars>
          <dgm:bulletEnabled val="1"/>
        </dgm:presLayoutVars>
      </dgm:prSet>
      <dgm:spPr/>
    </dgm:pt>
    <dgm:pt modelId="{208DBD92-89B6-46A8-9BAA-1775BF23B11A}" type="pres">
      <dgm:prSet presAssocID="{A3F3EED3-E10F-47E2-9188-80D8039BFE5F}" presName="Name25" presStyleLbl="parChTrans1D1" presStyleIdx="1" presStyleCnt="14"/>
      <dgm:spPr/>
      <dgm:t>
        <a:bodyPr/>
        <a:lstStyle/>
        <a:p>
          <a:endParaRPr lang="en-US"/>
        </a:p>
      </dgm:t>
    </dgm:pt>
    <dgm:pt modelId="{19E7A116-A258-4539-A4B5-EC0545A1BB2C}" type="pres">
      <dgm:prSet presAssocID="{63182D97-E4C8-4B9D-BF62-1AE4FA6D8326}" presName="node" presStyleCnt="0"/>
      <dgm:spPr/>
    </dgm:pt>
    <dgm:pt modelId="{FB67D922-2B78-473B-8D38-A7FE8231BB39}" type="pres">
      <dgm:prSet presAssocID="{63182D97-E4C8-4B9D-BF62-1AE4FA6D8326}" presName="parentNode" presStyleLbl="node1" presStyleIdx="2" presStyleCnt="15" custScaleX="273376" custScaleY="273376" custLinFactX="-600000" custLinFactY="142731" custLinFactNeighborX="-683768" custLinFactNeighborY="2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C7C1E4-56F6-440E-816E-40326962005F}" type="pres">
      <dgm:prSet presAssocID="{63182D97-E4C8-4B9D-BF62-1AE4FA6D8326}" presName="childNode" presStyleLbl="revTx" presStyleIdx="0" presStyleCnt="0">
        <dgm:presLayoutVars>
          <dgm:bulletEnabled val="1"/>
        </dgm:presLayoutVars>
      </dgm:prSet>
      <dgm:spPr/>
    </dgm:pt>
    <dgm:pt modelId="{A0AED909-7AA1-4796-BAB9-766A23896D6E}" type="pres">
      <dgm:prSet presAssocID="{A552468F-C896-421E-93F6-63093F50B2AB}" presName="Name25" presStyleLbl="parChTrans1D1" presStyleIdx="2" presStyleCnt="14"/>
      <dgm:spPr/>
      <dgm:t>
        <a:bodyPr/>
        <a:lstStyle/>
        <a:p>
          <a:endParaRPr lang="en-US"/>
        </a:p>
      </dgm:t>
    </dgm:pt>
    <dgm:pt modelId="{B6E51BA8-730B-4D02-B717-3AEA306E09C5}" type="pres">
      <dgm:prSet presAssocID="{03B5DEA8-E49D-40D6-81E9-A02B88234CFB}" presName="node" presStyleCnt="0"/>
      <dgm:spPr/>
    </dgm:pt>
    <dgm:pt modelId="{655E92EA-387A-4A10-B25B-59631C51FFEE}" type="pres">
      <dgm:prSet presAssocID="{03B5DEA8-E49D-40D6-81E9-A02B88234CFB}" presName="parentNode" presStyleLbl="node1" presStyleIdx="3" presStyleCnt="15" custScaleX="273376" custScaleY="273376" custLinFactX="-400000" custLinFactNeighborX="-404412" custLinFactNeighborY="7141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AEE8DB-7805-4E40-87DB-6A6891439002}" type="pres">
      <dgm:prSet presAssocID="{03B5DEA8-E49D-40D6-81E9-A02B88234CFB}" presName="childNode" presStyleLbl="revTx" presStyleIdx="0" presStyleCnt="0">
        <dgm:presLayoutVars>
          <dgm:bulletEnabled val="1"/>
        </dgm:presLayoutVars>
      </dgm:prSet>
      <dgm:spPr/>
    </dgm:pt>
    <dgm:pt modelId="{A49F90B3-B977-4DA2-A3D5-53E450C7B8BD}" type="pres">
      <dgm:prSet presAssocID="{CE55829C-5207-4700-8837-F14C52BAADA5}" presName="Name25" presStyleLbl="parChTrans1D1" presStyleIdx="3" presStyleCnt="14"/>
      <dgm:spPr/>
      <dgm:t>
        <a:bodyPr/>
        <a:lstStyle/>
        <a:p>
          <a:endParaRPr lang="en-US"/>
        </a:p>
      </dgm:t>
    </dgm:pt>
    <dgm:pt modelId="{FD25C8E5-BA05-4A87-8F7D-EAB937B7C73C}" type="pres">
      <dgm:prSet presAssocID="{748092EC-08B5-4E73-8E3B-0B5DEE460945}" presName="node" presStyleCnt="0"/>
      <dgm:spPr/>
    </dgm:pt>
    <dgm:pt modelId="{711D0BE7-FD61-486C-81AA-CB3E5A18D9C4}" type="pres">
      <dgm:prSet presAssocID="{748092EC-08B5-4E73-8E3B-0B5DEE460945}" presName="parentNode" presStyleLbl="node1" presStyleIdx="4" presStyleCnt="15" custScaleX="273376" custScaleY="273376" custLinFactX="-300000" custLinFactNeighborX="-321875" custLinFactNeighborY="-198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F4AC5E-DE79-4457-A398-FAF8332A2742}" type="pres">
      <dgm:prSet presAssocID="{748092EC-08B5-4E73-8E3B-0B5DEE460945}" presName="childNode" presStyleLbl="revTx" presStyleIdx="0" presStyleCnt="0">
        <dgm:presLayoutVars>
          <dgm:bulletEnabled val="1"/>
        </dgm:presLayoutVars>
      </dgm:prSet>
      <dgm:spPr/>
    </dgm:pt>
    <dgm:pt modelId="{05F53211-FB78-4AA4-A915-509E61A526D1}" type="pres">
      <dgm:prSet presAssocID="{B7ACD85F-E836-4944-921C-F6714BFC09CC}" presName="Name25" presStyleLbl="parChTrans1D1" presStyleIdx="4" presStyleCnt="14"/>
      <dgm:spPr/>
      <dgm:t>
        <a:bodyPr/>
        <a:lstStyle/>
        <a:p>
          <a:endParaRPr lang="en-US"/>
        </a:p>
      </dgm:t>
    </dgm:pt>
    <dgm:pt modelId="{5BF9E6C7-9A77-4FF4-AD92-4E00008DCE13}" type="pres">
      <dgm:prSet presAssocID="{25E646F7-7AA8-4FC5-BE2F-9019C331150D}" presName="node" presStyleCnt="0"/>
      <dgm:spPr/>
    </dgm:pt>
    <dgm:pt modelId="{07A0606B-6209-462D-B7FE-5209298FED0C}" type="pres">
      <dgm:prSet presAssocID="{25E646F7-7AA8-4FC5-BE2F-9019C331150D}" presName="parentNode" presStyleLbl="node1" presStyleIdx="5" presStyleCnt="15" custScaleX="273376" custScaleY="273376" custLinFactY="-36530" custLinFactNeighborX="-51036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6370C8-7740-4AF1-B9BB-C459D11D2316}" type="pres">
      <dgm:prSet presAssocID="{25E646F7-7AA8-4FC5-BE2F-9019C331150D}" presName="childNode" presStyleLbl="revTx" presStyleIdx="0" presStyleCnt="0">
        <dgm:presLayoutVars>
          <dgm:bulletEnabled val="1"/>
        </dgm:presLayoutVars>
      </dgm:prSet>
      <dgm:spPr/>
    </dgm:pt>
    <dgm:pt modelId="{C730A99C-410D-48B2-9F37-E9647E98AFDC}" type="pres">
      <dgm:prSet presAssocID="{5EA63B17-EE78-4B35-A1B7-D08C4105F730}" presName="Name25" presStyleLbl="parChTrans1D1" presStyleIdx="5" presStyleCnt="14"/>
      <dgm:spPr/>
      <dgm:t>
        <a:bodyPr/>
        <a:lstStyle/>
        <a:p>
          <a:endParaRPr lang="en-US"/>
        </a:p>
      </dgm:t>
    </dgm:pt>
    <dgm:pt modelId="{AEF09E4B-F4D9-4929-B68B-4A5B8BE5F612}" type="pres">
      <dgm:prSet presAssocID="{5F3BF617-677E-496B-8F6A-92A95E54559B}" presName="node" presStyleCnt="0"/>
      <dgm:spPr/>
    </dgm:pt>
    <dgm:pt modelId="{9B475413-0D72-4FE3-B8C3-34E44C6DB236}" type="pres">
      <dgm:prSet presAssocID="{5F3BF617-677E-496B-8F6A-92A95E54559B}" presName="parentNode" presStyleLbl="node1" presStyleIdx="6" presStyleCnt="15" custScaleX="273376" custScaleY="273376" custLinFactX="13120" custLinFactY="-33667" custLinFactNeighborX="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517C22-99B0-4AAE-9BA6-8811973FCB4A}" type="pres">
      <dgm:prSet presAssocID="{5F3BF617-677E-496B-8F6A-92A95E54559B}" presName="childNode" presStyleLbl="revTx" presStyleIdx="0" presStyleCnt="0">
        <dgm:presLayoutVars>
          <dgm:bulletEnabled val="1"/>
        </dgm:presLayoutVars>
      </dgm:prSet>
      <dgm:spPr/>
    </dgm:pt>
    <dgm:pt modelId="{B1490953-BB16-4440-B7C7-39D1885F3B8A}" type="pres">
      <dgm:prSet presAssocID="{27B10799-4095-4C37-B550-C71882E20A19}" presName="Name25" presStyleLbl="parChTrans1D1" presStyleIdx="6" presStyleCnt="14"/>
      <dgm:spPr/>
      <dgm:t>
        <a:bodyPr/>
        <a:lstStyle/>
        <a:p>
          <a:endParaRPr lang="en-US"/>
        </a:p>
      </dgm:t>
    </dgm:pt>
    <dgm:pt modelId="{F92176B4-C2C4-4C09-981E-94CC74F30849}" type="pres">
      <dgm:prSet presAssocID="{A9209A07-17F7-408D-AC18-63052DC62A33}" presName="node" presStyleCnt="0"/>
      <dgm:spPr/>
    </dgm:pt>
    <dgm:pt modelId="{F05D945B-CB85-4824-BF97-33D770592343}" type="pres">
      <dgm:prSet presAssocID="{A9209A07-17F7-408D-AC18-63052DC62A33}" presName="parentNode" presStyleLbl="node1" presStyleIdx="7" presStyleCnt="15" custScaleX="346276" custScaleY="346276" custLinFactX="-80556" custLinFactY="200000" custLinFactNeighborX="-100000" custLinFactNeighborY="2264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283B2E-265A-49C2-AD7A-56C6C4A542C5}" type="pres">
      <dgm:prSet presAssocID="{A9209A07-17F7-408D-AC18-63052DC62A33}" presName="childNode" presStyleLbl="revTx" presStyleIdx="0" presStyleCnt="0">
        <dgm:presLayoutVars>
          <dgm:bulletEnabled val="1"/>
        </dgm:presLayoutVars>
      </dgm:prSet>
      <dgm:spPr/>
    </dgm:pt>
    <dgm:pt modelId="{7DE5AB6B-7CCF-4F49-8B5A-6581458C39A5}" type="pres">
      <dgm:prSet presAssocID="{F485CF4D-8C3B-460C-A43E-F510FB6171B9}" presName="Name25" presStyleLbl="parChTrans1D1" presStyleIdx="7" presStyleCnt="14"/>
      <dgm:spPr/>
      <dgm:t>
        <a:bodyPr/>
        <a:lstStyle/>
        <a:p>
          <a:endParaRPr lang="en-US"/>
        </a:p>
      </dgm:t>
    </dgm:pt>
    <dgm:pt modelId="{6066938F-53C7-496B-B59E-74DFE0B52363}" type="pres">
      <dgm:prSet presAssocID="{1EDF45D4-5B1D-4DED-B09E-50E1AB520E88}" presName="node" presStyleCnt="0"/>
      <dgm:spPr/>
    </dgm:pt>
    <dgm:pt modelId="{0E37DC9F-7E93-4017-BFF1-42AD7EEC9289}" type="pres">
      <dgm:prSet presAssocID="{1EDF45D4-5B1D-4DED-B09E-50E1AB520E88}" presName="parentNode" presStyleLbl="node1" presStyleIdx="8" presStyleCnt="15" custScaleX="273376" custScaleY="273376" custLinFactX="-200000" custLinFactY="200000" custLinFactNeighborX="-204720" custLinFactNeighborY="2855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3FFE1E-3664-415B-8C3D-7133647C4D71}" type="pres">
      <dgm:prSet presAssocID="{1EDF45D4-5B1D-4DED-B09E-50E1AB520E88}" presName="childNode" presStyleLbl="revTx" presStyleIdx="0" presStyleCnt="0">
        <dgm:presLayoutVars>
          <dgm:bulletEnabled val="1"/>
        </dgm:presLayoutVars>
      </dgm:prSet>
      <dgm:spPr/>
    </dgm:pt>
    <dgm:pt modelId="{A4B2A4F5-1C3A-4752-9623-05F4F72B98DA}" type="pres">
      <dgm:prSet presAssocID="{ABD6D58D-DBCA-46C7-A689-927B2B69D5D7}" presName="Name25" presStyleLbl="parChTrans1D1" presStyleIdx="8" presStyleCnt="14"/>
      <dgm:spPr/>
      <dgm:t>
        <a:bodyPr/>
        <a:lstStyle/>
        <a:p>
          <a:endParaRPr lang="en-US"/>
        </a:p>
      </dgm:t>
    </dgm:pt>
    <dgm:pt modelId="{6EC413F5-0F12-4B01-8492-D20CAAB0C30A}" type="pres">
      <dgm:prSet presAssocID="{5935AAC0-5866-4057-8A43-970BB37E989C}" presName="node" presStyleCnt="0"/>
      <dgm:spPr/>
    </dgm:pt>
    <dgm:pt modelId="{4F02E019-18DB-4046-BC7D-F4CBFF2889D7}" type="pres">
      <dgm:prSet presAssocID="{5935AAC0-5866-4057-8A43-970BB37E989C}" presName="parentNode" presStyleLbl="node1" presStyleIdx="9" presStyleCnt="15" custScaleX="273376" custScaleY="273376" custLinFactX="-300000" custLinFactY="198025" custLinFactNeighborX="-335781" custLinFactNeighborY="2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4D38DF-3544-4A2D-AAAC-66D277B3ED74}" type="pres">
      <dgm:prSet presAssocID="{5935AAC0-5866-4057-8A43-970BB37E989C}" presName="childNode" presStyleLbl="revTx" presStyleIdx="0" presStyleCnt="0">
        <dgm:presLayoutVars>
          <dgm:bulletEnabled val="1"/>
        </dgm:presLayoutVars>
      </dgm:prSet>
      <dgm:spPr/>
    </dgm:pt>
    <dgm:pt modelId="{2E079E2B-DD3B-41AF-A1CE-46BD86F6CB35}" type="pres">
      <dgm:prSet presAssocID="{424B08C4-8DB1-46A9-A6EA-322FDCF63B99}" presName="Name25" presStyleLbl="parChTrans1D1" presStyleIdx="9" presStyleCnt="14"/>
      <dgm:spPr/>
      <dgm:t>
        <a:bodyPr/>
        <a:lstStyle/>
        <a:p>
          <a:endParaRPr lang="en-US"/>
        </a:p>
      </dgm:t>
    </dgm:pt>
    <dgm:pt modelId="{97EA7A8B-BF85-4F53-BBD0-3F0F459A7D63}" type="pres">
      <dgm:prSet presAssocID="{2FEE0810-F245-4EFD-AF87-2A42F44173DB}" presName="node" presStyleCnt="0"/>
      <dgm:spPr/>
    </dgm:pt>
    <dgm:pt modelId="{081C857B-F974-445C-9BBF-41BEABC11D93}" type="pres">
      <dgm:prSet presAssocID="{2FEE0810-F245-4EFD-AF87-2A42F44173DB}" presName="parentNode" presStyleLbl="node1" presStyleIdx="10" presStyleCnt="15" custScaleX="273376" custScaleY="273376" custLinFactY="-184816" custLinFactNeighborX="49565" custLinFactNeighborY="-2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832B22-08F0-4583-8A0F-D2D5E010C249}" type="pres">
      <dgm:prSet presAssocID="{2FEE0810-F245-4EFD-AF87-2A42F44173DB}" presName="childNode" presStyleLbl="revTx" presStyleIdx="0" presStyleCnt="0">
        <dgm:presLayoutVars>
          <dgm:bulletEnabled val="1"/>
        </dgm:presLayoutVars>
      </dgm:prSet>
      <dgm:spPr/>
    </dgm:pt>
    <dgm:pt modelId="{EB551025-8E86-4F89-BA01-322AA4731442}" type="pres">
      <dgm:prSet presAssocID="{133EA2C2-C651-4865-A65D-835D5C35E61C}" presName="Name25" presStyleLbl="parChTrans1D1" presStyleIdx="10" presStyleCnt="14"/>
      <dgm:spPr/>
      <dgm:t>
        <a:bodyPr/>
        <a:lstStyle/>
        <a:p>
          <a:endParaRPr lang="en-US"/>
        </a:p>
      </dgm:t>
    </dgm:pt>
    <dgm:pt modelId="{464A1149-78F3-4EB7-BC44-2EF29C1163FF}" type="pres">
      <dgm:prSet presAssocID="{248F935A-C21F-4D0A-9772-E24A3F8EC83D}" presName="node" presStyleCnt="0"/>
      <dgm:spPr/>
    </dgm:pt>
    <dgm:pt modelId="{CC31DE72-BCAA-4F13-886E-39E420E97F78}" type="pres">
      <dgm:prSet presAssocID="{248F935A-C21F-4D0A-9772-E24A3F8EC83D}" presName="parentNode" presStyleLbl="node1" presStyleIdx="11" presStyleCnt="15" custScaleX="273376" custScaleY="273376" custLinFactX="-500000" custLinFactNeighborX="-590881" custLinFactNeighborY="9980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887EE8-ED8F-4F24-A3FB-A86846C4E3B0}" type="pres">
      <dgm:prSet presAssocID="{248F935A-C21F-4D0A-9772-E24A3F8EC83D}" presName="childNode" presStyleLbl="revTx" presStyleIdx="0" presStyleCnt="0">
        <dgm:presLayoutVars>
          <dgm:bulletEnabled val="1"/>
        </dgm:presLayoutVars>
      </dgm:prSet>
      <dgm:spPr/>
    </dgm:pt>
    <dgm:pt modelId="{58A85110-C6AB-44B4-AF61-47A264E2C58F}" type="pres">
      <dgm:prSet presAssocID="{F421EB9E-71CB-4AAF-A17C-1DF48CF2325C}" presName="Name25" presStyleLbl="parChTrans1D1" presStyleIdx="11" presStyleCnt="14"/>
      <dgm:spPr/>
      <dgm:t>
        <a:bodyPr/>
        <a:lstStyle/>
        <a:p>
          <a:endParaRPr lang="en-US"/>
        </a:p>
      </dgm:t>
    </dgm:pt>
    <dgm:pt modelId="{3E1E22B9-9144-4541-9DCD-9D18068FF4A7}" type="pres">
      <dgm:prSet presAssocID="{9F8F1F31-5ECD-42CD-89E0-F5CB3769D94B}" presName="node" presStyleCnt="0"/>
      <dgm:spPr/>
    </dgm:pt>
    <dgm:pt modelId="{6D0A7673-FE60-4159-B847-988D535F01BC}" type="pres">
      <dgm:prSet presAssocID="{9F8F1F31-5ECD-42CD-89E0-F5CB3769D94B}" presName="parentNode" presStyleLbl="node1" presStyleIdx="12" presStyleCnt="15" custScaleX="273376" custScaleY="273376" custLinFactX="-600000" custLinFactNeighborX="-671700" custLinFactNeighborY="-6881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5BDAE-508F-4B98-94C3-A0EFC4E85B8B}" type="pres">
      <dgm:prSet presAssocID="{9F8F1F31-5ECD-42CD-89E0-F5CB3769D94B}" presName="childNode" presStyleLbl="revTx" presStyleIdx="0" presStyleCnt="0">
        <dgm:presLayoutVars>
          <dgm:bulletEnabled val="1"/>
        </dgm:presLayoutVars>
      </dgm:prSet>
      <dgm:spPr/>
    </dgm:pt>
    <dgm:pt modelId="{7E3ACBA1-46C6-4CA0-9C84-5147AA2006C4}" type="pres">
      <dgm:prSet presAssocID="{47CFD3CA-D056-4435-BF48-698D7E232BEF}" presName="Name25" presStyleLbl="parChTrans1D1" presStyleIdx="12" presStyleCnt="14"/>
      <dgm:spPr/>
      <dgm:t>
        <a:bodyPr/>
        <a:lstStyle/>
        <a:p>
          <a:endParaRPr lang="en-US"/>
        </a:p>
      </dgm:t>
    </dgm:pt>
    <dgm:pt modelId="{B6402D2B-1EAD-4B21-B57B-7D8BF505B790}" type="pres">
      <dgm:prSet presAssocID="{1E721808-7D62-44A4-AAB1-6A14FD6F6376}" presName="node" presStyleCnt="0"/>
      <dgm:spPr/>
    </dgm:pt>
    <dgm:pt modelId="{C4141937-87CE-4B1A-A94B-469C4EA3CFD3}" type="pres">
      <dgm:prSet presAssocID="{1E721808-7D62-44A4-AAB1-6A14FD6F6376}" presName="parentNode" presStyleLbl="node1" presStyleIdx="13" presStyleCnt="15" custScaleX="273376" custScaleY="273376" custLinFactX="-800000" custLinFactY="-100000" custLinFactNeighborX="-843372" custLinFactNeighborY="-1313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B27DF7-B492-465F-9937-883669DC5404}" type="pres">
      <dgm:prSet presAssocID="{1E721808-7D62-44A4-AAB1-6A14FD6F6376}" presName="childNode" presStyleLbl="revTx" presStyleIdx="0" presStyleCnt="0">
        <dgm:presLayoutVars>
          <dgm:bulletEnabled val="1"/>
        </dgm:presLayoutVars>
      </dgm:prSet>
      <dgm:spPr/>
    </dgm:pt>
    <dgm:pt modelId="{8CEC3521-6D0E-41FB-AFAB-C386EC533037}" type="pres">
      <dgm:prSet presAssocID="{9E6B49B0-9DC2-4F07-BEBF-B392A4A807D8}" presName="Name25" presStyleLbl="parChTrans1D1" presStyleIdx="13" presStyleCnt="14"/>
      <dgm:spPr/>
      <dgm:t>
        <a:bodyPr/>
        <a:lstStyle/>
        <a:p>
          <a:endParaRPr lang="en-US"/>
        </a:p>
      </dgm:t>
    </dgm:pt>
    <dgm:pt modelId="{C034E5B2-232C-477C-B118-4496B5C65186}" type="pres">
      <dgm:prSet presAssocID="{10C525AE-8B28-44F0-A3F5-FF31F3307661}" presName="node" presStyleCnt="0"/>
      <dgm:spPr/>
    </dgm:pt>
    <dgm:pt modelId="{41C9E473-74C4-4A50-843D-82552C104703}" type="pres">
      <dgm:prSet presAssocID="{10C525AE-8B28-44F0-A3F5-FF31F3307661}" presName="parentNode" presStyleLbl="node1" presStyleIdx="14" presStyleCnt="15" custScaleX="273376" custScaleY="273376" custLinFactX="-700000" custLinFactY="-300000" custLinFactNeighborX="-794765" custLinFactNeighborY="-39932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A9427-523B-48E3-8B01-9DBBF6335B3E}" type="pres">
      <dgm:prSet presAssocID="{10C525AE-8B28-44F0-A3F5-FF31F330766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BCAB0AF-45B8-4904-A44D-DDC4D6BBBEDF}" type="presOf" srcId="{F485CF4D-8C3B-460C-A43E-F510FB6171B9}" destId="{7DE5AB6B-7CCF-4F49-8B5A-6581458C39A5}" srcOrd="0" destOrd="0" presId="urn:microsoft.com/office/officeart/2005/8/layout/radial2"/>
    <dgm:cxn modelId="{6E688DF9-78C9-483E-A9B1-09E3052E44D9}" type="presOf" srcId="{133EA2C2-C651-4865-A65D-835D5C35E61C}" destId="{EB551025-8E86-4F89-BA01-322AA4731442}" srcOrd="0" destOrd="0" presId="urn:microsoft.com/office/officeart/2005/8/layout/radial2"/>
    <dgm:cxn modelId="{67713843-1297-44F8-A412-2FC438005DAB}" srcId="{E5535416-F659-4CEA-B3BB-7CDD360D9860}" destId="{25E646F7-7AA8-4FC5-BE2F-9019C331150D}" srcOrd="4" destOrd="0" parTransId="{B7ACD85F-E836-4944-921C-F6714BFC09CC}" sibTransId="{FA1B9C7E-0EC7-488D-A5A1-2CEA9D79EA2B}"/>
    <dgm:cxn modelId="{5D7E5179-9F59-43A0-B22F-B8A750155F02}" type="presOf" srcId="{5E14234B-1EB4-4EB9-8453-9F1DA0AAB05D}" destId="{1E8885F4-0690-47D8-9EBF-734532ED8ECE}" srcOrd="0" destOrd="0" presId="urn:microsoft.com/office/officeart/2005/8/layout/radial2"/>
    <dgm:cxn modelId="{68B04E95-EED2-4318-9E41-F79A5B0897F1}" type="presOf" srcId="{5935AAC0-5866-4057-8A43-970BB37E989C}" destId="{4F02E019-18DB-4046-BC7D-F4CBFF2889D7}" srcOrd="0" destOrd="0" presId="urn:microsoft.com/office/officeart/2005/8/layout/radial2"/>
    <dgm:cxn modelId="{E784AD87-8BCD-4168-9DF6-B6DD9BF88D9F}" type="presOf" srcId="{47CFD3CA-D056-4435-BF48-698D7E232BEF}" destId="{7E3ACBA1-46C6-4CA0-9C84-5147AA2006C4}" srcOrd="0" destOrd="0" presId="urn:microsoft.com/office/officeart/2005/8/layout/radial2"/>
    <dgm:cxn modelId="{C23FC008-5C43-46C3-8DC7-719FAA3DECEF}" type="presOf" srcId="{248F935A-C21F-4D0A-9772-E24A3F8EC83D}" destId="{CC31DE72-BCAA-4F13-886E-39E420E97F78}" srcOrd="0" destOrd="0" presId="urn:microsoft.com/office/officeart/2005/8/layout/radial2"/>
    <dgm:cxn modelId="{9938749A-C6AB-4092-A870-6A7C0CED3F21}" srcId="{E5535416-F659-4CEA-B3BB-7CDD360D9860}" destId="{1EDF45D4-5B1D-4DED-B09E-50E1AB520E88}" srcOrd="7" destOrd="0" parTransId="{F485CF4D-8C3B-460C-A43E-F510FB6171B9}" sibTransId="{A9EA2ABA-EDA5-4663-95F1-25F22AC96347}"/>
    <dgm:cxn modelId="{42E68E5F-59B8-4023-8A18-5166EFDBC5FA}" type="presOf" srcId="{63182D97-E4C8-4B9D-BF62-1AE4FA6D8326}" destId="{FB67D922-2B78-473B-8D38-A7FE8231BB39}" srcOrd="0" destOrd="0" presId="urn:microsoft.com/office/officeart/2005/8/layout/radial2"/>
    <dgm:cxn modelId="{BF59DBA8-2CC8-4F3B-A42A-DE3620D96B5A}" type="presOf" srcId="{D92032D8-BB3F-48BE-A897-51442604AEE2}" destId="{40E26EA5-7C45-4DF5-BD49-52B54FCC7BAC}" srcOrd="0" destOrd="0" presId="urn:microsoft.com/office/officeart/2005/8/layout/radial2"/>
    <dgm:cxn modelId="{AACB8851-EA1D-43F3-9698-B54A147E8C6E}" type="presOf" srcId="{CE55829C-5207-4700-8837-F14C52BAADA5}" destId="{A49F90B3-B977-4DA2-A3D5-53E450C7B8BD}" srcOrd="0" destOrd="0" presId="urn:microsoft.com/office/officeart/2005/8/layout/radial2"/>
    <dgm:cxn modelId="{C3C272B8-26C6-4A9E-90E0-CE070089D963}" srcId="{E5535416-F659-4CEA-B3BB-7CDD360D9860}" destId="{248F935A-C21F-4D0A-9772-E24A3F8EC83D}" srcOrd="10" destOrd="0" parTransId="{133EA2C2-C651-4865-A65D-835D5C35E61C}" sibTransId="{225A6EA3-25BE-413F-B839-96BC38DF50DA}"/>
    <dgm:cxn modelId="{5D682ACB-C28D-4538-9254-387BB0F309A9}" type="presOf" srcId="{748092EC-08B5-4E73-8E3B-0B5DEE460945}" destId="{711D0BE7-FD61-486C-81AA-CB3E5A18D9C4}" srcOrd="0" destOrd="0" presId="urn:microsoft.com/office/officeart/2005/8/layout/radial2"/>
    <dgm:cxn modelId="{483A3E26-2279-4B69-8D0D-3C56623DC72A}" type="presOf" srcId="{A3F3EED3-E10F-47E2-9188-80D8039BFE5F}" destId="{208DBD92-89B6-46A8-9BAA-1775BF23B11A}" srcOrd="0" destOrd="0" presId="urn:microsoft.com/office/officeart/2005/8/layout/radial2"/>
    <dgm:cxn modelId="{3C83381C-DC0C-428E-8661-85CC8912B126}" srcId="{E5535416-F659-4CEA-B3BB-7CDD360D9860}" destId="{5935AAC0-5866-4057-8A43-970BB37E989C}" srcOrd="8" destOrd="0" parTransId="{ABD6D58D-DBCA-46C7-A689-927B2B69D5D7}" sibTransId="{FED47B74-850A-4079-A93F-0C7F9DB52FBD}"/>
    <dgm:cxn modelId="{5D5BDBE0-4716-41F6-8DB8-FB41BA557D29}" type="presOf" srcId="{A9209A07-17F7-408D-AC18-63052DC62A33}" destId="{F05D945B-CB85-4824-BF97-33D770592343}" srcOrd="0" destOrd="0" presId="urn:microsoft.com/office/officeart/2005/8/layout/radial2"/>
    <dgm:cxn modelId="{4A5E0600-A67D-4CC1-9390-CC53B2949207}" type="presOf" srcId="{F421EB9E-71CB-4AAF-A17C-1DF48CF2325C}" destId="{58A85110-C6AB-44B4-AF61-47A264E2C58F}" srcOrd="0" destOrd="0" presId="urn:microsoft.com/office/officeart/2005/8/layout/radial2"/>
    <dgm:cxn modelId="{521A1538-FC2C-4CBE-B48E-13224E68A97C}" srcId="{E5535416-F659-4CEA-B3BB-7CDD360D9860}" destId="{748092EC-08B5-4E73-8E3B-0B5DEE460945}" srcOrd="3" destOrd="0" parTransId="{CE55829C-5207-4700-8837-F14C52BAADA5}" sibTransId="{5AB3B235-DFA1-4359-BC71-BD4F864FBE3B}"/>
    <dgm:cxn modelId="{0D6F639F-0C60-425D-ABBD-E083494ED9A6}" type="presOf" srcId="{10C525AE-8B28-44F0-A3F5-FF31F3307661}" destId="{41C9E473-74C4-4A50-843D-82552C104703}" srcOrd="0" destOrd="0" presId="urn:microsoft.com/office/officeart/2005/8/layout/radial2"/>
    <dgm:cxn modelId="{632877E8-E609-4EB2-8C5B-F7F7458930EF}" srcId="{E5535416-F659-4CEA-B3BB-7CDD360D9860}" destId="{9F8F1F31-5ECD-42CD-89E0-F5CB3769D94B}" srcOrd="11" destOrd="0" parTransId="{F421EB9E-71CB-4AAF-A17C-1DF48CF2325C}" sibTransId="{E01736E8-6937-4783-B64F-4E1CA8BF8F91}"/>
    <dgm:cxn modelId="{936B1506-BEFD-42BD-96CC-CDD61EDFB4E1}" type="presOf" srcId="{25E646F7-7AA8-4FC5-BE2F-9019C331150D}" destId="{07A0606B-6209-462D-B7FE-5209298FED0C}" srcOrd="0" destOrd="0" presId="urn:microsoft.com/office/officeart/2005/8/layout/radial2"/>
    <dgm:cxn modelId="{0A7E2193-17B3-4293-B004-6398BEE5B6C3}" type="presOf" srcId="{5EA63B17-EE78-4B35-A1B7-D08C4105F730}" destId="{C730A99C-410D-48B2-9F37-E9647E98AFDC}" srcOrd="0" destOrd="0" presId="urn:microsoft.com/office/officeart/2005/8/layout/radial2"/>
    <dgm:cxn modelId="{1FB949BF-3885-4172-AF5D-4D29621A9BA3}" srcId="{E5535416-F659-4CEA-B3BB-7CDD360D9860}" destId="{03B5DEA8-E49D-40D6-81E9-A02B88234CFB}" srcOrd="2" destOrd="0" parTransId="{A552468F-C896-421E-93F6-63093F50B2AB}" sibTransId="{862E6E4B-49AD-40D2-89C4-757B20125860}"/>
    <dgm:cxn modelId="{B4212FB3-750B-4192-BE4A-C20AF8ACB5E2}" type="presOf" srcId="{5F3BF617-677E-496B-8F6A-92A95E54559B}" destId="{9B475413-0D72-4FE3-B8C3-34E44C6DB236}" srcOrd="0" destOrd="0" presId="urn:microsoft.com/office/officeart/2005/8/layout/radial2"/>
    <dgm:cxn modelId="{6AE55186-C8E7-4941-A093-ECAB5149F49E}" type="presOf" srcId="{03B5DEA8-E49D-40D6-81E9-A02B88234CFB}" destId="{655E92EA-387A-4A10-B25B-59631C51FFEE}" srcOrd="0" destOrd="0" presId="urn:microsoft.com/office/officeart/2005/8/layout/radial2"/>
    <dgm:cxn modelId="{04B971A5-2B92-4450-BB00-FE0189DBED89}" type="presOf" srcId="{424B08C4-8DB1-46A9-A6EA-322FDCF63B99}" destId="{2E079E2B-DD3B-41AF-A1CE-46BD86F6CB35}" srcOrd="0" destOrd="0" presId="urn:microsoft.com/office/officeart/2005/8/layout/radial2"/>
    <dgm:cxn modelId="{BC67A3E7-DE3F-4C10-BFC6-FCB7EC770175}" type="presOf" srcId="{A552468F-C896-421E-93F6-63093F50B2AB}" destId="{A0AED909-7AA1-4796-BAB9-766A23896D6E}" srcOrd="0" destOrd="0" presId="urn:microsoft.com/office/officeart/2005/8/layout/radial2"/>
    <dgm:cxn modelId="{16F59526-082B-4FF5-9336-79D06832428A}" type="presOf" srcId="{2FEE0810-F245-4EFD-AF87-2A42F44173DB}" destId="{081C857B-F974-445C-9BBF-41BEABC11D93}" srcOrd="0" destOrd="0" presId="urn:microsoft.com/office/officeart/2005/8/layout/radial2"/>
    <dgm:cxn modelId="{3DA38E92-E480-4100-AC59-848CDBE17D84}" srcId="{E5535416-F659-4CEA-B3BB-7CDD360D9860}" destId="{63182D97-E4C8-4B9D-BF62-1AE4FA6D8326}" srcOrd="1" destOrd="0" parTransId="{A3F3EED3-E10F-47E2-9188-80D8039BFE5F}" sibTransId="{7EBE188D-6BEE-430E-A26B-20DA2F29DDCA}"/>
    <dgm:cxn modelId="{0F736D52-5687-4FA9-9501-4C7DE89D0300}" srcId="{E5535416-F659-4CEA-B3BB-7CDD360D9860}" destId="{A9209A07-17F7-408D-AC18-63052DC62A33}" srcOrd="6" destOrd="0" parTransId="{27B10799-4095-4C37-B550-C71882E20A19}" sibTransId="{698CAD60-304B-4893-A0F7-524D13E5B7AB}"/>
    <dgm:cxn modelId="{20B589F3-A315-4112-898E-8CF5AC055A20}" type="presOf" srcId="{27B10799-4095-4C37-B550-C71882E20A19}" destId="{B1490953-BB16-4440-B7C7-39D1885F3B8A}" srcOrd="0" destOrd="0" presId="urn:microsoft.com/office/officeart/2005/8/layout/radial2"/>
    <dgm:cxn modelId="{41CFEE16-A1BB-4103-A91D-9C25AC27EAAE}" srcId="{E5535416-F659-4CEA-B3BB-7CDD360D9860}" destId="{5F3BF617-677E-496B-8F6A-92A95E54559B}" srcOrd="5" destOrd="0" parTransId="{5EA63B17-EE78-4B35-A1B7-D08C4105F730}" sibTransId="{FF10DE53-38E0-47AE-A54D-DDC5961E9BF3}"/>
    <dgm:cxn modelId="{89B2808C-3443-400A-99E8-79CE0357810A}" type="presOf" srcId="{E5535416-F659-4CEA-B3BB-7CDD360D9860}" destId="{00BA1432-1644-42A6-8FB1-2995843DA3AD}" srcOrd="0" destOrd="0" presId="urn:microsoft.com/office/officeart/2005/8/layout/radial2"/>
    <dgm:cxn modelId="{E942A5B5-E9D1-4E19-B712-574C34BEAABB}" srcId="{E5535416-F659-4CEA-B3BB-7CDD360D9860}" destId="{10C525AE-8B28-44F0-A3F5-FF31F3307661}" srcOrd="13" destOrd="0" parTransId="{9E6B49B0-9DC2-4F07-BEBF-B392A4A807D8}" sibTransId="{A8CB3A50-597D-40DF-89EC-2CB4B7DA5206}"/>
    <dgm:cxn modelId="{08A2BC81-D52E-441B-ACC2-9C0A78498DCB}" type="presOf" srcId="{9E6B49B0-9DC2-4F07-BEBF-B392A4A807D8}" destId="{8CEC3521-6D0E-41FB-AFAB-C386EC533037}" srcOrd="0" destOrd="0" presId="urn:microsoft.com/office/officeart/2005/8/layout/radial2"/>
    <dgm:cxn modelId="{AC58FD54-0BF5-4D89-9911-0BC5708B8502}" type="presOf" srcId="{ABD6D58D-DBCA-46C7-A689-927B2B69D5D7}" destId="{A4B2A4F5-1C3A-4752-9623-05F4F72B98DA}" srcOrd="0" destOrd="0" presId="urn:microsoft.com/office/officeart/2005/8/layout/radial2"/>
    <dgm:cxn modelId="{E521CE6E-34B9-4FF9-9008-A96C7D8124E6}" type="presOf" srcId="{1E721808-7D62-44A4-AAB1-6A14FD6F6376}" destId="{C4141937-87CE-4B1A-A94B-469C4EA3CFD3}" srcOrd="0" destOrd="0" presId="urn:microsoft.com/office/officeart/2005/8/layout/radial2"/>
    <dgm:cxn modelId="{DD901F0D-D031-43CE-B783-495FE53D496F}" type="presOf" srcId="{B7ACD85F-E836-4944-921C-F6714BFC09CC}" destId="{05F53211-FB78-4AA4-A915-509E61A526D1}" srcOrd="0" destOrd="0" presId="urn:microsoft.com/office/officeart/2005/8/layout/radial2"/>
    <dgm:cxn modelId="{29B5D6FE-B29D-44F1-81B2-FF99E75A93E5}" type="presOf" srcId="{1EDF45D4-5B1D-4DED-B09E-50E1AB520E88}" destId="{0E37DC9F-7E93-4017-BFF1-42AD7EEC9289}" srcOrd="0" destOrd="0" presId="urn:microsoft.com/office/officeart/2005/8/layout/radial2"/>
    <dgm:cxn modelId="{9075E582-3112-44E8-8F1C-18E3C417562F}" srcId="{E5535416-F659-4CEA-B3BB-7CDD360D9860}" destId="{1E721808-7D62-44A4-AAB1-6A14FD6F6376}" srcOrd="12" destOrd="0" parTransId="{47CFD3CA-D056-4435-BF48-698D7E232BEF}" sibTransId="{91BDAF5D-4D9B-4713-9E03-3BB708BB7ABF}"/>
    <dgm:cxn modelId="{B284E8C6-E05A-47FC-921F-43263930A216}" type="presOf" srcId="{9F8F1F31-5ECD-42CD-89E0-F5CB3769D94B}" destId="{6D0A7673-FE60-4159-B847-988D535F01BC}" srcOrd="0" destOrd="0" presId="urn:microsoft.com/office/officeart/2005/8/layout/radial2"/>
    <dgm:cxn modelId="{77B87ED1-75B5-4516-93A8-391CD78060B4}" srcId="{E5535416-F659-4CEA-B3BB-7CDD360D9860}" destId="{5E14234B-1EB4-4EB9-8453-9F1DA0AAB05D}" srcOrd="0" destOrd="0" parTransId="{D92032D8-BB3F-48BE-A897-51442604AEE2}" sibTransId="{5A10F2BD-30CA-41F5-A9A6-2CC71C948C12}"/>
    <dgm:cxn modelId="{9645B71D-82E2-4E4A-A2E3-F6077F00EE12}" srcId="{E5535416-F659-4CEA-B3BB-7CDD360D9860}" destId="{2FEE0810-F245-4EFD-AF87-2A42F44173DB}" srcOrd="9" destOrd="0" parTransId="{424B08C4-8DB1-46A9-A6EA-322FDCF63B99}" sibTransId="{3E09061E-D478-4974-9092-4B74824886BE}"/>
    <dgm:cxn modelId="{99775744-07EB-4807-83A4-EA8285D2E47D}" type="presParOf" srcId="{00BA1432-1644-42A6-8FB1-2995843DA3AD}" destId="{FA9E7673-56BE-468C-AF8D-A3C39B02B94B}" srcOrd="0" destOrd="0" presId="urn:microsoft.com/office/officeart/2005/8/layout/radial2"/>
    <dgm:cxn modelId="{613FBFB4-FDBF-42D5-B3CB-E5621970C284}" type="presParOf" srcId="{FA9E7673-56BE-468C-AF8D-A3C39B02B94B}" destId="{635B7FD0-12AC-4922-9ADB-032E1B30F3C5}" srcOrd="0" destOrd="0" presId="urn:microsoft.com/office/officeart/2005/8/layout/radial2"/>
    <dgm:cxn modelId="{A9102831-8591-45E1-8436-252248D980DE}" type="presParOf" srcId="{635B7FD0-12AC-4922-9ADB-032E1B30F3C5}" destId="{9EEA6C2E-9798-45C4-B883-B3415C24B2C6}" srcOrd="0" destOrd="0" presId="urn:microsoft.com/office/officeart/2005/8/layout/radial2"/>
    <dgm:cxn modelId="{0B6531F2-B4DE-4FFD-97D4-B92A7A834116}" type="presParOf" srcId="{635B7FD0-12AC-4922-9ADB-032E1B30F3C5}" destId="{6C4A964C-EFAC-498E-B5F8-B61981774A60}" srcOrd="1" destOrd="0" presId="urn:microsoft.com/office/officeart/2005/8/layout/radial2"/>
    <dgm:cxn modelId="{C22692A6-3864-4F56-BBED-7E822EE6728F}" type="presParOf" srcId="{FA9E7673-56BE-468C-AF8D-A3C39B02B94B}" destId="{40E26EA5-7C45-4DF5-BD49-52B54FCC7BAC}" srcOrd="1" destOrd="0" presId="urn:microsoft.com/office/officeart/2005/8/layout/radial2"/>
    <dgm:cxn modelId="{763C4CBE-C7AF-48AD-9B9A-A2F011B59657}" type="presParOf" srcId="{FA9E7673-56BE-468C-AF8D-A3C39B02B94B}" destId="{5BDD0486-7ECB-4A3D-9784-E9E2D34276C7}" srcOrd="2" destOrd="0" presId="urn:microsoft.com/office/officeart/2005/8/layout/radial2"/>
    <dgm:cxn modelId="{6AEC351D-A702-4E50-BF26-749290F2334E}" type="presParOf" srcId="{5BDD0486-7ECB-4A3D-9784-E9E2D34276C7}" destId="{1E8885F4-0690-47D8-9EBF-734532ED8ECE}" srcOrd="0" destOrd="0" presId="urn:microsoft.com/office/officeart/2005/8/layout/radial2"/>
    <dgm:cxn modelId="{E2B1BF0E-8D47-4A20-97B2-F93DCE48C1B0}" type="presParOf" srcId="{5BDD0486-7ECB-4A3D-9784-E9E2D34276C7}" destId="{907BAAAE-FFA5-4339-8DB5-D01839222D0E}" srcOrd="1" destOrd="0" presId="urn:microsoft.com/office/officeart/2005/8/layout/radial2"/>
    <dgm:cxn modelId="{9E21D4A0-ABB0-4C4E-81F8-CD33D3C0B3AB}" type="presParOf" srcId="{FA9E7673-56BE-468C-AF8D-A3C39B02B94B}" destId="{208DBD92-89B6-46A8-9BAA-1775BF23B11A}" srcOrd="3" destOrd="0" presId="urn:microsoft.com/office/officeart/2005/8/layout/radial2"/>
    <dgm:cxn modelId="{2EA85913-9F99-4AC0-BCD4-6D044A54C3B9}" type="presParOf" srcId="{FA9E7673-56BE-468C-AF8D-A3C39B02B94B}" destId="{19E7A116-A258-4539-A4B5-EC0545A1BB2C}" srcOrd="4" destOrd="0" presId="urn:microsoft.com/office/officeart/2005/8/layout/radial2"/>
    <dgm:cxn modelId="{DD62C0E6-28A0-4225-81D8-0445D54D5A18}" type="presParOf" srcId="{19E7A116-A258-4539-A4B5-EC0545A1BB2C}" destId="{FB67D922-2B78-473B-8D38-A7FE8231BB39}" srcOrd="0" destOrd="0" presId="urn:microsoft.com/office/officeart/2005/8/layout/radial2"/>
    <dgm:cxn modelId="{C004CCE8-8F72-4396-A67D-F84EF9B7EAF9}" type="presParOf" srcId="{19E7A116-A258-4539-A4B5-EC0545A1BB2C}" destId="{A6C7C1E4-56F6-440E-816E-40326962005F}" srcOrd="1" destOrd="0" presId="urn:microsoft.com/office/officeart/2005/8/layout/radial2"/>
    <dgm:cxn modelId="{E5D75F7C-CD6C-47A9-B7B3-E592DBF90273}" type="presParOf" srcId="{FA9E7673-56BE-468C-AF8D-A3C39B02B94B}" destId="{A0AED909-7AA1-4796-BAB9-766A23896D6E}" srcOrd="5" destOrd="0" presId="urn:microsoft.com/office/officeart/2005/8/layout/radial2"/>
    <dgm:cxn modelId="{DFF7B696-5127-496C-9665-1DD9BAB5059D}" type="presParOf" srcId="{FA9E7673-56BE-468C-AF8D-A3C39B02B94B}" destId="{B6E51BA8-730B-4D02-B717-3AEA306E09C5}" srcOrd="6" destOrd="0" presId="urn:microsoft.com/office/officeart/2005/8/layout/radial2"/>
    <dgm:cxn modelId="{7DF83A84-34C1-41FD-B9CA-77089617C7BD}" type="presParOf" srcId="{B6E51BA8-730B-4D02-B717-3AEA306E09C5}" destId="{655E92EA-387A-4A10-B25B-59631C51FFEE}" srcOrd="0" destOrd="0" presId="urn:microsoft.com/office/officeart/2005/8/layout/radial2"/>
    <dgm:cxn modelId="{A3E42A15-823B-4113-B405-DB5A12EED51A}" type="presParOf" srcId="{B6E51BA8-730B-4D02-B717-3AEA306E09C5}" destId="{52AEE8DB-7805-4E40-87DB-6A6891439002}" srcOrd="1" destOrd="0" presId="urn:microsoft.com/office/officeart/2005/8/layout/radial2"/>
    <dgm:cxn modelId="{482F0916-97C1-4BE7-B581-A909923F47D2}" type="presParOf" srcId="{FA9E7673-56BE-468C-AF8D-A3C39B02B94B}" destId="{A49F90B3-B977-4DA2-A3D5-53E450C7B8BD}" srcOrd="7" destOrd="0" presId="urn:microsoft.com/office/officeart/2005/8/layout/radial2"/>
    <dgm:cxn modelId="{74BE5289-DEF5-43B6-95DE-6513568A938B}" type="presParOf" srcId="{FA9E7673-56BE-468C-AF8D-A3C39B02B94B}" destId="{FD25C8E5-BA05-4A87-8F7D-EAB937B7C73C}" srcOrd="8" destOrd="0" presId="urn:microsoft.com/office/officeart/2005/8/layout/radial2"/>
    <dgm:cxn modelId="{E09470C5-6586-4B03-9624-237102BFB6E0}" type="presParOf" srcId="{FD25C8E5-BA05-4A87-8F7D-EAB937B7C73C}" destId="{711D0BE7-FD61-486C-81AA-CB3E5A18D9C4}" srcOrd="0" destOrd="0" presId="urn:microsoft.com/office/officeart/2005/8/layout/radial2"/>
    <dgm:cxn modelId="{C1646273-91A1-4A37-A973-41013188E80E}" type="presParOf" srcId="{FD25C8E5-BA05-4A87-8F7D-EAB937B7C73C}" destId="{E2F4AC5E-DE79-4457-A398-FAF8332A2742}" srcOrd="1" destOrd="0" presId="urn:microsoft.com/office/officeart/2005/8/layout/radial2"/>
    <dgm:cxn modelId="{8F0CAEA1-BDC0-4E97-B4E8-51F1B704D803}" type="presParOf" srcId="{FA9E7673-56BE-468C-AF8D-A3C39B02B94B}" destId="{05F53211-FB78-4AA4-A915-509E61A526D1}" srcOrd="9" destOrd="0" presId="urn:microsoft.com/office/officeart/2005/8/layout/radial2"/>
    <dgm:cxn modelId="{08E0F276-FBE3-4AB3-AD38-8695A4A5D131}" type="presParOf" srcId="{FA9E7673-56BE-468C-AF8D-A3C39B02B94B}" destId="{5BF9E6C7-9A77-4FF4-AD92-4E00008DCE13}" srcOrd="10" destOrd="0" presId="urn:microsoft.com/office/officeart/2005/8/layout/radial2"/>
    <dgm:cxn modelId="{A57D68AE-457C-4939-88C8-4E1FA293AB67}" type="presParOf" srcId="{5BF9E6C7-9A77-4FF4-AD92-4E00008DCE13}" destId="{07A0606B-6209-462D-B7FE-5209298FED0C}" srcOrd="0" destOrd="0" presId="urn:microsoft.com/office/officeart/2005/8/layout/radial2"/>
    <dgm:cxn modelId="{F7F07364-7C78-4BBF-BC96-77CBB2B68B48}" type="presParOf" srcId="{5BF9E6C7-9A77-4FF4-AD92-4E00008DCE13}" destId="{646370C8-7740-4AF1-B9BB-C459D11D2316}" srcOrd="1" destOrd="0" presId="urn:microsoft.com/office/officeart/2005/8/layout/radial2"/>
    <dgm:cxn modelId="{652DA0B3-AA02-4DC7-B429-A87BFB9D0D08}" type="presParOf" srcId="{FA9E7673-56BE-468C-AF8D-A3C39B02B94B}" destId="{C730A99C-410D-48B2-9F37-E9647E98AFDC}" srcOrd="11" destOrd="0" presId="urn:microsoft.com/office/officeart/2005/8/layout/radial2"/>
    <dgm:cxn modelId="{A9B9FDC8-C0AE-4407-8977-30463D154E6C}" type="presParOf" srcId="{FA9E7673-56BE-468C-AF8D-A3C39B02B94B}" destId="{AEF09E4B-F4D9-4929-B68B-4A5B8BE5F612}" srcOrd="12" destOrd="0" presId="urn:microsoft.com/office/officeart/2005/8/layout/radial2"/>
    <dgm:cxn modelId="{2450B2BA-BE98-46B5-832B-98E6C3208ECB}" type="presParOf" srcId="{AEF09E4B-F4D9-4929-B68B-4A5B8BE5F612}" destId="{9B475413-0D72-4FE3-B8C3-34E44C6DB236}" srcOrd="0" destOrd="0" presId="urn:microsoft.com/office/officeart/2005/8/layout/radial2"/>
    <dgm:cxn modelId="{53628353-901C-4410-86CF-1AC7E391215B}" type="presParOf" srcId="{AEF09E4B-F4D9-4929-B68B-4A5B8BE5F612}" destId="{E1517C22-99B0-4AAE-9BA6-8811973FCB4A}" srcOrd="1" destOrd="0" presId="urn:microsoft.com/office/officeart/2005/8/layout/radial2"/>
    <dgm:cxn modelId="{0A44A79F-B92C-46CF-B888-7712BFFD4D27}" type="presParOf" srcId="{FA9E7673-56BE-468C-AF8D-A3C39B02B94B}" destId="{B1490953-BB16-4440-B7C7-39D1885F3B8A}" srcOrd="13" destOrd="0" presId="urn:microsoft.com/office/officeart/2005/8/layout/radial2"/>
    <dgm:cxn modelId="{29DF294E-2220-4DC0-881E-3F1F565D8D97}" type="presParOf" srcId="{FA9E7673-56BE-468C-AF8D-A3C39B02B94B}" destId="{F92176B4-C2C4-4C09-981E-94CC74F30849}" srcOrd="14" destOrd="0" presId="urn:microsoft.com/office/officeart/2005/8/layout/radial2"/>
    <dgm:cxn modelId="{A4E659B0-B14C-4F5B-92D6-7253177D85DE}" type="presParOf" srcId="{F92176B4-C2C4-4C09-981E-94CC74F30849}" destId="{F05D945B-CB85-4824-BF97-33D770592343}" srcOrd="0" destOrd="0" presId="urn:microsoft.com/office/officeart/2005/8/layout/radial2"/>
    <dgm:cxn modelId="{4212161B-1B1B-4C4F-A20F-014928E3C6AD}" type="presParOf" srcId="{F92176B4-C2C4-4C09-981E-94CC74F30849}" destId="{83283B2E-265A-49C2-AD7A-56C6C4A542C5}" srcOrd="1" destOrd="0" presId="urn:microsoft.com/office/officeart/2005/8/layout/radial2"/>
    <dgm:cxn modelId="{65FFDC08-8292-4EE3-A893-FB08FF16E7B3}" type="presParOf" srcId="{FA9E7673-56BE-468C-AF8D-A3C39B02B94B}" destId="{7DE5AB6B-7CCF-4F49-8B5A-6581458C39A5}" srcOrd="15" destOrd="0" presId="urn:microsoft.com/office/officeart/2005/8/layout/radial2"/>
    <dgm:cxn modelId="{6F8B677A-9DDF-4F29-A705-65894E7DD417}" type="presParOf" srcId="{FA9E7673-56BE-468C-AF8D-A3C39B02B94B}" destId="{6066938F-53C7-496B-B59E-74DFE0B52363}" srcOrd="16" destOrd="0" presId="urn:microsoft.com/office/officeart/2005/8/layout/radial2"/>
    <dgm:cxn modelId="{F058C6B5-112D-4452-82C3-CC90C53302B9}" type="presParOf" srcId="{6066938F-53C7-496B-B59E-74DFE0B52363}" destId="{0E37DC9F-7E93-4017-BFF1-42AD7EEC9289}" srcOrd="0" destOrd="0" presId="urn:microsoft.com/office/officeart/2005/8/layout/radial2"/>
    <dgm:cxn modelId="{F51E7E13-B4C5-446F-AF4F-2F26D9B50BD0}" type="presParOf" srcId="{6066938F-53C7-496B-B59E-74DFE0B52363}" destId="{513FFE1E-3664-415B-8C3D-7133647C4D71}" srcOrd="1" destOrd="0" presId="urn:microsoft.com/office/officeart/2005/8/layout/radial2"/>
    <dgm:cxn modelId="{A736DFE4-D6C4-403B-A306-F1033D440DD6}" type="presParOf" srcId="{FA9E7673-56BE-468C-AF8D-A3C39B02B94B}" destId="{A4B2A4F5-1C3A-4752-9623-05F4F72B98DA}" srcOrd="17" destOrd="0" presId="urn:microsoft.com/office/officeart/2005/8/layout/radial2"/>
    <dgm:cxn modelId="{669A1841-A47A-45AD-88EA-24CA5BB0EFEF}" type="presParOf" srcId="{FA9E7673-56BE-468C-AF8D-A3C39B02B94B}" destId="{6EC413F5-0F12-4B01-8492-D20CAAB0C30A}" srcOrd="18" destOrd="0" presId="urn:microsoft.com/office/officeart/2005/8/layout/radial2"/>
    <dgm:cxn modelId="{112F5356-AF68-4BE5-842E-DA2223079A5C}" type="presParOf" srcId="{6EC413F5-0F12-4B01-8492-D20CAAB0C30A}" destId="{4F02E019-18DB-4046-BC7D-F4CBFF2889D7}" srcOrd="0" destOrd="0" presId="urn:microsoft.com/office/officeart/2005/8/layout/radial2"/>
    <dgm:cxn modelId="{5FD5B2EA-20E8-48EF-A115-B120ADF02328}" type="presParOf" srcId="{6EC413F5-0F12-4B01-8492-D20CAAB0C30A}" destId="{304D38DF-3544-4A2D-AAAC-66D277B3ED74}" srcOrd="1" destOrd="0" presId="urn:microsoft.com/office/officeart/2005/8/layout/radial2"/>
    <dgm:cxn modelId="{32357930-BE7D-4ADD-83F3-0BE8BE2E053E}" type="presParOf" srcId="{FA9E7673-56BE-468C-AF8D-A3C39B02B94B}" destId="{2E079E2B-DD3B-41AF-A1CE-46BD86F6CB35}" srcOrd="19" destOrd="0" presId="urn:microsoft.com/office/officeart/2005/8/layout/radial2"/>
    <dgm:cxn modelId="{4CC47B98-74D8-49AC-82FD-363498E04174}" type="presParOf" srcId="{FA9E7673-56BE-468C-AF8D-A3C39B02B94B}" destId="{97EA7A8B-BF85-4F53-BBD0-3F0F459A7D63}" srcOrd="20" destOrd="0" presId="urn:microsoft.com/office/officeart/2005/8/layout/radial2"/>
    <dgm:cxn modelId="{CB624B09-07FB-45C5-920A-84C8AD134037}" type="presParOf" srcId="{97EA7A8B-BF85-4F53-BBD0-3F0F459A7D63}" destId="{081C857B-F974-445C-9BBF-41BEABC11D93}" srcOrd="0" destOrd="0" presId="urn:microsoft.com/office/officeart/2005/8/layout/radial2"/>
    <dgm:cxn modelId="{0ACB5A91-F739-4538-B9C4-223EBF0DAE44}" type="presParOf" srcId="{97EA7A8B-BF85-4F53-BBD0-3F0F459A7D63}" destId="{B7832B22-08F0-4583-8A0F-D2D5E010C249}" srcOrd="1" destOrd="0" presId="urn:microsoft.com/office/officeart/2005/8/layout/radial2"/>
    <dgm:cxn modelId="{775B11A3-774E-4287-BE6F-2CB90DCE9769}" type="presParOf" srcId="{FA9E7673-56BE-468C-AF8D-A3C39B02B94B}" destId="{EB551025-8E86-4F89-BA01-322AA4731442}" srcOrd="21" destOrd="0" presId="urn:microsoft.com/office/officeart/2005/8/layout/radial2"/>
    <dgm:cxn modelId="{333DDEF1-B5C0-4584-A34F-8E30EC0E2D04}" type="presParOf" srcId="{FA9E7673-56BE-468C-AF8D-A3C39B02B94B}" destId="{464A1149-78F3-4EB7-BC44-2EF29C1163FF}" srcOrd="22" destOrd="0" presId="urn:microsoft.com/office/officeart/2005/8/layout/radial2"/>
    <dgm:cxn modelId="{7C54BF50-C05D-47F2-A1DC-2DC9D1EB5B8A}" type="presParOf" srcId="{464A1149-78F3-4EB7-BC44-2EF29C1163FF}" destId="{CC31DE72-BCAA-4F13-886E-39E420E97F78}" srcOrd="0" destOrd="0" presId="urn:microsoft.com/office/officeart/2005/8/layout/radial2"/>
    <dgm:cxn modelId="{4C2B6E85-DA04-4AA4-A426-D560EFB633A6}" type="presParOf" srcId="{464A1149-78F3-4EB7-BC44-2EF29C1163FF}" destId="{3B887EE8-ED8F-4F24-A3FB-A86846C4E3B0}" srcOrd="1" destOrd="0" presId="urn:microsoft.com/office/officeart/2005/8/layout/radial2"/>
    <dgm:cxn modelId="{271065C0-0D99-428B-AE0A-A042847CEAF9}" type="presParOf" srcId="{FA9E7673-56BE-468C-AF8D-A3C39B02B94B}" destId="{58A85110-C6AB-44B4-AF61-47A264E2C58F}" srcOrd="23" destOrd="0" presId="urn:microsoft.com/office/officeart/2005/8/layout/radial2"/>
    <dgm:cxn modelId="{63332601-F038-4BC3-9A84-38E7AF1BBADF}" type="presParOf" srcId="{FA9E7673-56BE-468C-AF8D-A3C39B02B94B}" destId="{3E1E22B9-9144-4541-9DCD-9D18068FF4A7}" srcOrd="24" destOrd="0" presId="urn:microsoft.com/office/officeart/2005/8/layout/radial2"/>
    <dgm:cxn modelId="{53E69365-903A-4611-8180-D621E4835E01}" type="presParOf" srcId="{3E1E22B9-9144-4541-9DCD-9D18068FF4A7}" destId="{6D0A7673-FE60-4159-B847-988D535F01BC}" srcOrd="0" destOrd="0" presId="urn:microsoft.com/office/officeart/2005/8/layout/radial2"/>
    <dgm:cxn modelId="{809DD295-679D-492D-812A-575EE652F6A7}" type="presParOf" srcId="{3E1E22B9-9144-4541-9DCD-9D18068FF4A7}" destId="{E875BDAE-508F-4B98-94C3-A0EFC4E85B8B}" srcOrd="1" destOrd="0" presId="urn:microsoft.com/office/officeart/2005/8/layout/radial2"/>
    <dgm:cxn modelId="{A410A46B-5682-44ED-99F2-A9E2200F6DB5}" type="presParOf" srcId="{FA9E7673-56BE-468C-AF8D-A3C39B02B94B}" destId="{7E3ACBA1-46C6-4CA0-9C84-5147AA2006C4}" srcOrd="25" destOrd="0" presId="urn:microsoft.com/office/officeart/2005/8/layout/radial2"/>
    <dgm:cxn modelId="{A906304E-E01E-4D29-8164-6B267E39FF6A}" type="presParOf" srcId="{FA9E7673-56BE-468C-AF8D-A3C39B02B94B}" destId="{B6402D2B-1EAD-4B21-B57B-7D8BF505B790}" srcOrd="26" destOrd="0" presId="urn:microsoft.com/office/officeart/2005/8/layout/radial2"/>
    <dgm:cxn modelId="{A8A44A52-3885-4965-9893-CBC14BEEF2FE}" type="presParOf" srcId="{B6402D2B-1EAD-4B21-B57B-7D8BF505B790}" destId="{C4141937-87CE-4B1A-A94B-469C4EA3CFD3}" srcOrd="0" destOrd="0" presId="urn:microsoft.com/office/officeart/2005/8/layout/radial2"/>
    <dgm:cxn modelId="{EED147B3-3F7A-4E6B-A678-3EB78FB9AA02}" type="presParOf" srcId="{B6402D2B-1EAD-4B21-B57B-7D8BF505B790}" destId="{73B27DF7-B492-465F-9937-883669DC5404}" srcOrd="1" destOrd="0" presId="urn:microsoft.com/office/officeart/2005/8/layout/radial2"/>
    <dgm:cxn modelId="{3B21EB83-AC90-4851-BD92-68D4061DA31C}" type="presParOf" srcId="{FA9E7673-56BE-468C-AF8D-A3C39B02B94B}" destId="{8CEC3521-6D0E-41FB-AFAB-C386EC533037}" srcOrd="27" destOrd="0" presId="urn:microsoft.com/office/officeart/2005/8/layout/radial2"/>
    <dgm:cxn modelId="{EB4CEABD-65C5-4B22-BDE9-A7D16A8F7594}" type="presParOf" srcId="{FA9E7673-56BE-468C-AF8D-A3C39B02B94B}" destId="{C034E5B2-232C-477C-B118-4496B5C65186}" srcOrd="28" destOrd="0" presId="urn:microsoft.com/office/officeart/2005/8/layout/radial2"/>
    <dgm:cxn modelId="{553F58C0-7B4F-425F-8831-645AE3E8D19E}" type="presParOf" srcId="{C034E5B2-232C-477C-B118-4496B5C65186}" destId="{41C9E473-74C4-4A50-843D-82552C104703}" srcOrd="0" destOrd="0" presId="urn:microsoft.com/office/officeart/2005/8/layout/radial2"/>
    <dgm:cxn modelId="{FE4B4ACC-981E-4891-97C6-133F7F5762AD}" type="presParOf" srcId="{C034E5B2-232C-477C-B118-4496B5C65186}" destId="{550A9427-523B-48E3-8B01-9DBBF6335B3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535416-F659-4CEA-B3BB-7CDD360D9860}" type="doc">
      <dgm:prSet loTypeId="urn:microsoft.com/office/officeart/2005/8/layout/radial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E14234B-1EB4-4EB9-8453-9F1DA0AAB05D}">
      <dgm:prSet phldrT="[Text]" custT="1"/>
      <dgm:spPr>
        <a:xfrm>
          <a:off x="512457" y="2199115"/>
          <a:ext cx="1070584" cy="107058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MFG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MVIRI</a:t>
          </a:r>
        </a:p>
      </dgm:t>
    </dgm:pt>
    <dgm:pt modelId="{D92032D8-BB3F-48BE-A897-51442604AEE2}" type="parTrans" cxnId="{77B87ED1-75B5-4516-93A8-391CD78060B4}">
      <dgm:prSet/>
      <dgm:spPr>
        <a:xfrm rot="11843438">
          <a:off x="1512282" y="3192368"/>
          <a:ext cx="202534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02534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5A10F2BD-30CA-41F5-A9A6-2CC71C948C12}" type="sibTrans" cxnId="{77B87ED1-75B5-4516-93A8-391CD78060B4}">
      <dgm:prSet/>
      <dgm:spPr/>
      <dgm:t>
        <a:bodyPr/>
        <a:lstStyle/>
        <a:p>
          <a:endParaRPr lang="en-US"/>
        </a:p>
      </dgm:t>
    </dgm:pt>
    <dgm:pt modelId="{748092EC-08B5-4E73-8E3B-0B5DEE460945}">
      <dgm:prSet phldrT="[Text]" custT="1"/>
      <dgm:spPr>
        <a:xfrm>
          <a:off x="4699842" y="1001185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LI</a:t>
          </a:r>
        </a:p>
      </dgm:t>
    </dgm:pt>
    <dgm:pt modelId="{CE55829C-5207-4700-8837-F14C52BAADA5}" type="parTrans" cxnId="{521A1538-FC2C-4CBE-B48E-13224E68A97C}">
      <dgm:prSet/>
      <dgm:spPr>
        <a:xfrm rot="18400537">
          <a:off x="3544179" y="2649621"/>
          <a:ext cx="1716956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716956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5AB3B235-DFA1-4359-BC71-BD4F864FBE3B}" type="sibTrans" cxnId="{521A1538-FC2C-4CBE-B48E-13224E68A97C}">
      <dgm:prSet/>
      <dgm:spPr/>
      <dgm:t>
        <a:bodyPr/>
        <a:lstStyle/>
        <a:p>
          <a:endParaRPr lang="en-US"/>
        </a:p>
      </dgm:t>
    </dgm:pt>
    <dgm:pt modelId="{25E646F7-7AA8-4FC5-BE2F-9019C331150D}">
      <dgm:prSet phldrT="[Text]" custT="1"/>
      <dgm:spPr>
        <a:xfrm>
          <a:off x="7139554" y="1082522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S3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OLCI</a:t>
          </a:r>
        </a:p>
      </dgm:t>
    </dgm:pt>
    <dgm:pt modelId="{B7ACD85F-E836-4944-921C-F6714BFC09CC}" type="parTrans" cxnId="{67713843-1297-44F8-A412-2FC438005DAB}">
      <dgm:prSet/>
      <dgm:spPr>
        <a:xfrm rot="20022867">
          <a:off x="3761005" y="2651961"/>
          <a:ext cx="3621114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3621114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A1B9C7E-0EC7-488D-A5A1-2CEA9D79EA2B}" type="sibTrans" cxnId="{67713843-1297-44F8-A412-2FC438005DAB}">
      <dgm:prSet/>
      <dgm:spPr/>
      <dgm:t>
        <a:bodyPr/>
        <a:lstStyle/>
        <a:p>
          <a:endParaRPr lang="en-US"/>
        </a:p>
      </dgm:t>
    </dgm:pt>
    <dgm:pt modelId="{5F3BF617-677E-496B-8F6A-92A95E54559B}">
      <dgm:prSet phldrT="[Text]" custT="1"/>
      <dgm:spPr>
        <a:xfrm>
          <a:off x="7920236" y="1652894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S3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SLSTR</a:t>
          </a:r>
        </a:p>
      </dgm:t>
    </dgm:pt>
    <dgm:pt modelId="{5EA63B17-EE78-4B35-A1B7-D08C4105F730}" type="parTrans" cxnId="{41CFEE16-A1BB-4103-A91D-9C25AC27EAAE}">
      <dgm:prSet/>
      <dgm:spPr>
        <a:xfrm rot="20623155">
          <a:off x="3864805" y="2916711"/>
          <a:ext cx="4160312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4160312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F10DE53-38E0-47AE-A54D-DDC5961E9BF3}" type="sibTrans" cxnId="{41CFEE16-A1BB-4103-A91D-9C25AC27EAAE}">
      <dgm:prSet/>
      <dgm:spPr/>
      <dgm:t>
        <a:bodyPr/>
        <a:lstStyle/>
        <a:p>
          <a:endParaRPr lang="en-US"/>
        </a:p>
      </dgm:t>
    </dgm:pt>
    <dgm:pt modelId="{03B5DEA8-E49D-40D6-81E9-A02B88234CFB}">
      <dgm:prSet phldrT="[Text]" custT="1"/>
      <dgm:spPr>
        <a:xfrm>
          <a:off x="3717366" y="848457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FCI</a:t>
          </a:r>
        </a:p>
      </dgm:t>
    </dgm:pt>
    <dgm:pt modelId="{A552468F-C896-421E-93F6-63093F50B2AB}" type="parTrans" cxnId="{1FB949BF-3885-4172-AF5D-4D29621A9BA3}">
      <dgm:prSet/>
      <dgm:spPr>
        <a:xfrm rot="17021430">
          <a:off x="3210148" y="2618638"/>
          <a:ext cx="1481095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481095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862E6E4B-49AD-40D2-89C4-757B20125860}" type="sibTrans" cxnId="{1FB949BF-3885-4172-AF5D-4D29621A9BA3}">
      <dgm:prSet/>
      <dgm:spPr/>
      <dgm:t>
        <a:bodyPr/>
        <a:lstStyle/>
        <a:p>
          <a:endParaRPr lang="en-US"/>
        </a:p>
      </dgm:t>
    </dgm:pt>
    <dgm:pt modelId="{63182D97-E4C8-4B9D-BF62-1AE4FA6D8326}">
      <dgm:prSet phldrT="[Text]" custT="1"/>
      <dgm:spPr>
        <a:xfrm>
          <a:off x="1512985" y="1437034"/>
          <a:ext cx="1070584" cy="107058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MSG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SEVIRI</a:t>
          </a:r>
        </a:p>
      </dgm:t>
    </dgm:pt>
    <dgm:pt modelId="{A3F3EED3-E10F-47E2-9188-80D8039BFE5F}" type="parTrans" cxnId="{3DA38E92-E480-4100-AC59-848CDBE17D84}">
      <dgm:prSet/>
      <dgm:spPr>
        <a:xfrm rot="13423768">
          <a:off x="2232356" y="2842853"/>
          <a:ext cx="1461709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461709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7EBE188D-6BEE-430E-A26B-20DA2F29DDCA}" type="sibTrans" cxnId="{3DA38E92-E480-4100-AC59-848CDBE17D84}">
      <dgm:prSet/>
      <dgm:spPr/>
      <dgm:t>
        <a:bodyPr/>
        <a:lstStyle/>
        <a:p>
          <a:endParaRPr lang="en-US"/>
        </a:p>
      </dgm:t>
    </dgm:pt>
    <dgm:pt modelId="{A9209A07-17F7-408D-AC18-63052DC62A33}">
      <dgm:prSet phldrT="[Text]" custT="1"/>
      <dgm:spPr>
        <a:xfrm>
          <a:off x="6661140" y="4275531"/>
          <a:ext cx="1356072" cy="1356072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METimage</a:t>
          </a:r>
        </a:p>
      </dgm:t>
    </dgm:pt>
    <dgm:pt modelId="{27B10799-4095-4C37-B550-C71882E20A19}" type="parTrans" cxnId="{0F736D52-5687-4FA9-9501-4C7DE89D0300}">
      <dgm:prSet/>
      <dgm:spPr>
        <a:xfrm rot="1254134">
          <a:off x="3851092" y="4180396"/>
          <a:ext cx="295179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95179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698CAD60-304B-4893-A0F7-524D13E5B7AB}" type="sibTrans" cxnId="{0F736D52-5687-4FA9-9501-4C7DE89D0300}">
      <dgm:prSet/>
      <dgm:spPr/>
      <dgm:t>
        <a:bodyPr/>
        <a:lstStyle/>
        <a:p>
          <a:endParaRPr lang="en-US"/>
        </a:p>
      </dgm:t>
    </dgm:pt>
    <dgm:pt modelId="{1EDF45D4-5B1D-4DED-B09E-50E1AB520E88}">
      <dgm:prSet phldrT="[Text]" custT="1"/>
      <dgm:spPr>
        <a:xfrm>
          <a:off x="5961708" y="5225579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r>
            <a:rPr lang="en-US" sz="1600" dirty="0">
              <a:solidFill>
                <a:srgbClr val="000000"/>
              </a:solidFill>
              <a:latin typeface="Tahoma"/>
              <a:ea typeface="+mn-ea"/>
              <a:cs typeface="+mn-cs"/>
            </a:rPr>
            <a:t>3MI</a:t>
          </a:r>
        </a:p>
      </dgm:t>
    </dgm:pt>
    <dgm:pt modelId="{F485CF4D-8C3B-460C-A43E-F510FB6171B9}" type="parTrans" cxnId="{9938749A-C6AB-4092-A870-6A7C0CED3F21}">
      <dgm:prSet/>
      <dgm:spPr>
        <a:xfrm rot="2295148">
          <a:off x="3657249" y="4585725"/>
          <a:ext cx="271036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71036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A9EA2ABA-EDA5-4663-95F1-25F22AC96347}" type="sibTrans" cxnId="{9938749A-C6AB-4092-A870-6A7C0CED3F21}">
      <dgm:prSet/>
      <dgm:spPr/>
      <dgm:t>
        <a:bodyPr/>
        <a:lstStyle/>
        <a:p>
          <a:endParaRPr lang="en-US"/>
        </a:p>
      </dgm:t>
    </dgm:pt>
    <dgm:pt modelId="{2FEE0810-F245-4EFD-AF87-2A42F44173DB}">
      <dgm:prSet phldrT="[Text]"/>
      <dgm:spPr>
        <a:xfrm>
          <a:off x="7533524" y="2947800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EPS</a:t>
          </a:r>
        </a:p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GOME-2</a:t>
          </a:r>
        </a:p>
      </dgm:t>
    </dgm:pt>
    <dgm:pt modelId="{424B08C4-8DB1-46A9-A6EA-322FDCF63B99}" type="parTrans" cxnId="{9645B71D-82E2-4E4A-A2E3-F6077F00EE12}">
      <dgm:prSet/>
      <dgm:spPr>
        <a:xfrm rot="21530292">
          <a:off x="3947851" y="3525600"/>
          <a:ext cx="358615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358615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3E09061E-D478-4974-9092-4B74824886BE}" type="sibTrans" cxnId="{9645B71D-82E2-4E4A-A2E3-F6077F00EE12}">
      <dgm:prSet/>
      <dgm:spPr/>
      <dgm:t>
        <a:bodyPr/>
        <a:lstStyle/>
        <a:p>
          <a:endParaRPr lang="en-US"/>
        </a:p>
      </dgm:t>
    </dgm:pt>
    <dgm:pt modelId="{1E721808-7D62-44A4-AAB1-6A14FD6F6376}">
      <dgm:prSet phldrT="[Text]" custT="1"/>
      <dgm:spPr>
        <a:xfrm>
          <a:off x="104718" y="5071314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500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CO2M</a:t>
          </a:r>
        </a:p>
        <a:p>
          <a:r>
            <a:rPr lang="en-US" sz="1500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MAP + CLIM</a:t>
          </a:r>
          <a:endParaRPr lang="en-US" sz="1500" dirty="0">
            <a:solidFill>
              <a:srgbClr val="000000"/>
            </a:solidFill>
            <a:latin typeface="Tahoma"/>
            <a:ea typeface="+mn-ea"/>
            <a:cs typeface="+mn-cs"/>
          </a:endParaRPr>
        </a:p>
      </dgm:t>
    </dgm:pt>
    <dgm:pt modelId="{47CFD3CA-D056-4435-BF48-698D7E232BEF}" type="parTrans" cxnId="{9075E582-3112-44E8-8F1C-18E3C417562F}">
      <dgm:prSet/>
      <dgm:spPr>
        <a:xfrm rot="8792437">
          <a:off x="847750" y="4512166"/>
          <a:ext cx="288242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88242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91BDAF5D-4D9B-4713-9E03-3BB708BB7ABF}" type="sibTrans" cxnId="{9075E582-3112-44E8-8F1C-18E3C417562F}">
      <dgm:prSet/>
      <dgm:spPr/>
      <dgm:t>
        <a:bodyPr/>
        <a:lstStyle/>
        <a:p>
          <a:endParaRPr lang="en-US"/>
        </a:p>
      </dgm:t>
    </dgm:pt>
    <dgm:pt modelId="{248F935A-C21F-4D0A-9772-E24A3F8EC83D}">
      <dgm:prSet phldrT="[Text]"/>
      <dgm:spPr>
        <a:xfrm>
          <a:off x="2863139" y="5384113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S4</a:t>
          </a:r>
        </a:p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UVN</a:t>
          </a:r>
        </a:p>
      </dgm:t>
    </dgm:pt>
    <dgm:pt modelId="{133EA2C2-C651-4865-A65D-835D5C35E61C}" type="parTrans" cxnId="{C3C272B8-26C6-4A9E-90E0-CE070089D963}">
      <dgm:prSet/>
      <dgm:spPr>
        <a:xfrm rot="5867561">
          <a:off x="2777694" y="4589693"/>
          <a:ext cx="1604136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604136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225A6EA3-25BE-413F-B839-96BC38DF50DA}" type="sibTrans" cxnId="{C3C272B8-26C6-4A9E-90E0-CE070089D963}">
      <dgm:prSet/>
      <dgm:spPr/>
      <dgm:t>
        <a:bodyPr/>
        <a:lstStyle/>
        <a:p>
          <a:endParaRPr lang="en-US"/>
        </a:p>
      </dgm:t>
    </dgm:pt>
    <dgm:pt modelId="{9F8F1F31-5ECD-42CD-89E0-F5CB3769D94B}">
      <dgm:prSet phldrT="[Text]"/>
      <dgm:spPr>
        <a:xfrm>
          <a:off x="1887391" y="5233727"/>
          <a:ext cx="1070584" cy="1070584"/>
        </a:xfrm>
        <a:prstGeom prst="ellipse">
          <a:avLst/>
        </a:prstGeom>
        <a:pattFill prst="shingle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S5</a:t>
          </a:r>
        </a:p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UVNS</a:t>
          </a:r>
        </a:p>
      </dgm:t>
    </dgm:pt>
    <dgm:pt modelId="{F421EB9E-71CB-4AAF-A17C-1DF48CF2325C}" type="parTrans" cxnId="{632877E8-E609-4EB2-8C5B-F7F7458930EF}">
      <dgm:prSet/>
      <dgm:spPr>
        <a:xfrm rot="7232941">
          <a:off x="2264156" y="4549179"/>
          <a:ext cx="175139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75139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E01736E8-6937-4783-B64F-4E1CA8BF8F91}" type="sibTrans" cxnId="{632877E8-E609-4EB2-8C5B-F7F7458930EF}">
      <dgm:prSet/>
      <dgm:spPr/>
      <dgm:t>
        <a:bodyPr/>
        <a:lstStyle/>
        <a:p>
          <a:endParaRPr lang="en-US"/>
        </a:p>
      </dgm:t>
    </dgm:pt>
    <dgm:pt modelId="{10C525AE-8B28-44F0-A3F5-FF31F3307661}">
      <dgm:prSet phldrT="[Text]"/>
      <dgm:spPr>
        <a:xfrm>
          <a:off x="304798" y="3669567"/>
          <a:ext cx="1070584" cy="1070584"/>
        </a:xfrm>
        <a:prstGeom prst="ellipse">
          <a:avLst/>
        </a:prstGeom>
        <a:pattFill prst="shingle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IRS</a:t>
          </a:r>
        </a:p>
      </dgm:t>
    </dgm:pt>
    <dgm:pt modelId="{9E6B49B0-9DC2-4F07-BEBF-B392A4A807D8}" type="parTrans" cxnId="{E942A5B5-E9D1-4E19-B712-574C34BEAABB}">
      <dgm:prSet/>
      <dgm:spPr>
        <a:xfrm rot="10055513">
          <a:off x="1337426" y="3850993"/>
          <a:ext cx="2179360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179360" y="4702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dash"/>
        </a:ln>
        <a:effectLst/>
      </dgm:spPr>
      <dgm:t>
        <a:bodyPr/>
        <a:lstStyle/>
        <a:p>
          <a:endParaRPr lang="en-US"/>
        </a:p>
      </dgm:t>
    </dgm:pt>
    <dgm:pt modelId="{A8CB3A50-597D-40DF-89EC-2CB4B7DA5206}" type="sibTrans" cxnId="{E942A5B5-E9D1-4E19-B712-574C34BEAABB}">
      <dgm:prSet/>
      <dgm:spPr/>
      <dgm:t>
        <a:bodyPr/>
        <a:lstStyle/>
        <a:p>
          <a:endParaRPr lang="en-US"/>
        </a:p>
      </dgm:t>
    </dgm:pt>
    <dgm:pt modelId="{5935AAC0-5866-4057-8A43-970BB37E989C}">
      <dgm:prSet phldrT="[Text]"/>
      <dgm:spPr>
        <a:xfrm>
          <a:off x="4987419" y="5454372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r>
            <a:rPr lang="en-US" dirty="0">
              <a:solidFill>
                <a:srgbClr val="000000"/>
              </a:solidFill>
              <a:latin typeface="Tahoma"/>
              <a:ea typeface="+mn-ea"/>
              <a:cs typeface="+mn-cs"/>
            </a:rPr>
            <a:t>MW inst.</a:t>
          </a:r>
        </a:p>
      </dgm:t>
    </dgm:pt>
    <dgm:pt modelId="{ABD6D58D-DBCA-46C7-A689-927B2B69D5D7}" type="parTrans" cxnId="{3C83381C-DC0C-428E-8661-85CC8912B126}">
      <dgm:prSet/>
      <dgm:spPr>
        <a:xfrm rot="3197694">
          <a:off x="3448307" y="4675419"/>
          <a:ext cx="2196239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196239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ED47B74-850A-4079-A93F-0C7F9DB52FBD}" type="sibTrans" cxnId="{3C83381C-DC0C-428E-8661-85CC8912B126}">
      <dgm:prSet/>
      <dgm:spPr/>
      <dgm:t>
        <a:bodyPr/>
        <a:lstStyle/>
        <a:p>
          <a:endParaRPr lang="en-US"/>
        </a:p>
      </dgm:t>
    </dgm:pt>
    <dgm:pt modelId="{00BA1432-1644-42A6-8FB1-2995843DA3AD}" type="pres">
      <dgm:prSet presAssocID="{E5535416-F659-4CEA-B3BB-7CDD360D986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9E7673-56BE-468C-AF8D-A3C39B02B94B}" type="pres">
      <dgm:prSet presAssocID="{E5535416-F659-4CEA-B3BB-7CDD360D9860}" presName="cycle" presStyleCnt="0"/>
      <dgm:spPr/>
    </dgm:pt>
    <dgm:pt modelId="{635B7FD0-12AC-4922-9ADB-032E1B30F3C5}" type="pres">
      <dgm:prSet presAssocID="{E5535416-F659-4CEA-B3BB-7CDD360D9860}" presName="centerShape" presStyleCnt="0"/>
      <dgm:spPr/>
    </dgm:pt>
    <dgm:pt modelId="{9EEA6C2E-9798-45C4-B883-B3415C24B2C6}" type="pres">
      <dgm:prSet presAssocID="{E5535416-F659-4CEA-B3BB-7CDD360D9860}" presName="connSite" presStyleLbl="node1" presStyleIdx="0" presStyleCnt="15"/>
      <dgm:spPr/>
    </dgm:pt>
    <dgm:pt modelId="{6C4A964C-EFAC-498E-B5F8-B61981774A60}" type="pres">
      <dgm:prSet presAssocID="{E5535416-F659-4CEA-B3BB-7CDD360D9860}" presName="visible" presStyleLbl="node1" presStyleIdx="0" presStyleCnt="15" custScaleX="250991" custScaleY="250991"/>
      <dgm:spPr>
        <a:xfrm>
          <a:off x="2900676" y="2752190"/>
          <a:ext cx="1638201" cy="163820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40E26EA5-7C45-4DF5-BD49-52B54FCC7BAC}" type="pres">
      <dgm:prSet presAssocID="{D92032D8-BB3F-48BE-A897-51442604AEE2}" presName="Name25" presStyleLbl="parChTrans1D1" presStyleIdx="0" presStyleCnt="14"/>
      <dgm:spPr/>
      <dgm:t>
        <a:bodyPr/>
        <a:lstStyle/>
        <a:p>
          <a:endParaRPr lang="en-US"/>
        </a:p>
      </dgm:t>
    </dgm:pt>
    <dgm:pt modelId="{5BDD0486-7ECB-4A3D-9784-E9E2D34276C7}" type="pres">
      <dgm:prSet presAssocID="{5E14234B-1EB4-4EB9-8453-9F1DA0AAB05D}" presName="node" presStyleCnt="0"/>
      <dgm:spPr/>
    </dgm:pt>
    <dgm:pt modelId="{1E8885F4-0690-47D8-9EBF-734532ED8ECE}" type="pres">
      <dgm:prSet presAssocID="{5E14234B-1EB4-4EB9-8453-9F1DA0AAB05D}" presName="parentNode" presStyleLbl="node1" presStyleIdx="1" presStyleCnt="15" custScaleX="273376" custScaleY="273376" custLinFactX="-700000" custLinFactY="300000" custLinFactNeighborX="-741739" custLinFactNeighborY="34740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7BAAAE-FFA5-4339-8DB5-D01839222D0E}" type="pres">
      <dgm:prSet presAssocID="{5E14234B-1EB4-4EB9-8453-9F1DA0AAB05D}" presName="childNode" presStyleLbl="revTx" presStyleIdx="0" presStyleCnt="0">
        <dgm:presLayoutVars>
          <dgm:bulletEnabled val="1"/>
        </dgm:presLayoutVars>
      </dgm:prSet>
      <dgm:spPr/>
    </dgm:pt>
    <dgm:pt modelId="{208DBD92-89B6-46A8-9BAA-1775BF23B11A}" type="pres">
      <dgm:prSet presAssocID="{A3F3EED3-E10F-47E2-9188-80D8039BFE5F}" presName="Name25" presStyleLbl="parChTrans1D1" presStyleIdx="1" presStyleCnt="14"/>
      <dgm:spPr/>
      <dgm:t>
        <a:bodyPr/>
        <a:lstStyle/>
        <a:p>
          <a:endParaRPr lang="en-US"/>
        </a:p>
      </dgm:t>
    </dgm:pt>
    <dgm:pt modelId="{19E7A116-A258-4539-A4B5-EC0545A1BB2C}" type="pres">
      <dgm:prSet presAssocID="{63182D97-E4C8-4B9D-BF62-1AE4FA6D8326}" presName="node" presStyleCnt="0"/>
      <dgm:spPr/>
    </dgm:pt>
    <dgm:pt modelId="{FB67D922-2B78-473B-8D38-A7FE8231BB39}" type="pres">
      <dgm:prSet presAssocID="{63182D97-E4C8-4B9D-BF62-1AE4FA6D8326}" presName="parentNode" presStyleLbl="node1" presStyleIdx="2" presStyleCnt="15" custScaleX="273376" custScaleY="273376" custLinFactX="-600000" custLinFactY="142731" custLinFactNeighborX="-683768" custLinFactNeighborY="2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C7C1E4-56F6-440E-816E-40326962005F}" type="pres">
      <dgm:prSet presAssocID="{63182D97-E4C8-4B9D-BF62-1AE4FA6D8326}" presName="childNode" presStyleLbl="revTx" presStyleIdx="0" presStyleCnt="0">
        <dgm:presLayoutVars>
          <dgm:bulletEnabled val="1"/>
        </dgm:presLayoutVars>
      </dgm:prSet>
      <dgm:spPr/>
    </dgm:pt>
    <dgm:pt modelId="{A0AED909-7AA1-4796-BAB9-766A23896D6E}" type="pres">
      <dgm:prSet presAssocID="{A552468F-C896-421E-93F6-63093F50B2AB}" presName="Name25" presStyleLbl="parChTrans1D1" presStyleIdx="2" presStyleCnt="14"/>
      <dgm:spPr/>
      <dgm:t>
        <a:bodyPr/>
        <a:lstStyle/>
        <a:p>
          <a:endParaRPr lang="en-US"/>
        </a:p>
      </dgm:t>
    </dgm:pt>
    <dgm:pt modelId="{B6E51BA8-730B-4D02-B717-3AEA306E09C5}" type="pres">
      <dgm:prSet presAssocID="{03B5DEA8-E49D-40D6-81E9-A02B88234CFB}" presName="node" presStyleCnt="0"/>
      <dgm:spPr/>
    </dgm:pt>
    <dgm:pt modelId="{655E92EA-387A-4A10-B25B-59631C51FFEE}" type="pres">
      <dgm:prSet presAssocID="{03B5DEA8-E49D-40D6-81E9-A02B88234CFB}" presName="parentNode" presStyleLbl="node1" presStyleIdx="3" presStyleCnt="15" custScaleX="273376" custScaleY="273376" custLinFactX="-400000" custLinFactNeighborX="-404412" custLinFactNeighborY="7141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AEE8DB-7805-4E40-87DB-6A6891439002}" type="pres">
      <dgm:prSet presAssocID="{03B5DEA8-E49D-40D6-81E9-A02B88234CFB}" presName="childNode" presStyleLbl="revTx" presStyleIdx="0" presStyleCnt="0">
        <dgm:presLayoutVars>
          <dgm:bulletEnabled val="1"/>
        </dgm:presLayoutVars>
      </dgm:prSet>
      <dgm:spPr/>
    </dgm:pt>
    <dgm:pt modelId="{A49F90B3-B977-4DA2-A3D5-53E450C7B8BD}" type="pres">
      <dgm:prSet presAssocID="{CE55829C-5207-4700-8837-F14C52BAADA5}" presName="Name25" presStyleLbl="parChTrans1D1" presStyleIdx="3" presStyleCnt="14"/>
      <dgm:spPr/>
      <dgm:t>
        <a:bodyPr/>
        <a:lstStyle/>
        <a:p>
          <a:endParaRPr lang="en-US"/>
        </a:p>
      </dgm:t>
    </dgm:pt>
    <dgm:pt modelId="{FD25C8E5-BA05-4A87-8F7D-EAB937B7C73C}" type="pres">
      <dgm:prSet presAssocID="{748092EC-08B5-4E73-8E3B-0B5DEE460945}" presName="node" presStyleCnt="0"/>
      <dgm:spPr/>
    </dgm:pt>
    <dgm:pt modelId="{711D0BE7-FD61-486C-81AA-CB3E5A18D9C4}" type="pres">
      <dgm:prSet presAssocID="{748092EC-08B5-4E73-8E3B-0B5DEE460945}" presName="parentNode" presStyleLbl="node1" presStyleIdx="4" presStyleCnt="15" custScaleX="273376" custScaleY="273376" custLinFactX="-300000" custLinFactNeighborX="-321875" custLinFactNeighborY="-198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F4AC5E-DE79-4457-A398-FAF8332A2742}" type="pres">
      <dgm:prSet presAssocID="{748092EC-08B5-4E73-8E3B-0B5DEE460945}" presName="childNode" presStyleLbl="revTx" presStyleIdx="0" presStyleCnt="0">
        <dgm:presLayoutVars>
          <dgm:bulletEnabled val="1"/>
        </dgm:presLayoutVars>
      </dgm:prSet>
      <dgm:spPr/>
    </dgm:pt>
    <dgm:pt modelId="{05F53211-FB78-4AA4-A915-509E61A526D1}" type="pres">
      <dgm:prSet presAssocID="{B7ACD85F-E836-4944-921C-F6714BFC09CC}" presName="Name25" presStyleLbl="parChTrans1D1" presStyleIdx="4" presStyleCnt="14"/>
      <dgm:spPr/>
      <dgm:t>
        <a:bodyPr/>
        <a:lstStyle/>
        <a:p>
          <a:endParaRPr lang="en-US"/>
        </a:p>
      </dgm:t>
    </dgm:pt>
    <dgm:pt modelId="{5BF9E6C7-9A77-4FF4-AD92-4E00008DCE13}" type="pres">
      <dgm:prSet presAssocID="{25E646F7-7AA8-4FC5-BE2F-9019C331150D}" presName="node" presStyleCnt="0"/>
      <dgm:spPr/>
    </dgm:pt>
    <dgm:pt modelId="{07A0606B-6209-462D-B7FE-5209298FED0C}" type="pres">
      <dgm:prSet presAssocID="{25E646F7-7AA8-4FC5-BE2F-9019C331150D}" presName="parentNode" presStyleLbl="node1" presStyleIdx="5" presStyleCnt="15" custScaleX="273376" custScaleY="273376" custLinFactY="-36530" custLinFactNeighborX="-51036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6370C8-7740-4AF1-B9BB-C459D11D2316}" type="pres">
      <dgm:prSet presAssocID="{25E646F7-7AA8-4FC5-BE2F-9019C331150D}" presName="childNode" presStyleLbl="revTx" presStyleIdx="0" presStyleCnt="0">
        <dgm:presLayoutVars>
          <dgm:bulletEnabled val="1"/>
        </dgm:presLayoutVars>
      </dgm:prSet>
      <dgm:spPr/>
    </dgm:pt>
    <dgm:pt modelId="{C730A99C-410D-48B2-9F37-E9647E98AFDC}" type="pres">
      <dgm:prSet presAssocID="{5EA63B17-EE78-4B35-A1B7-D08C4105F730}" presName="Name25" presStyleLbl="parChTrans1D1" presStyleIdx="5" presStyleCnt="14"/>
      <dgm:spPr/>
      <dgm:t>
        <a:bodyPr/>
        <a:lstStyle/>
        <a:p>
          <a:endParaRPr lang="en-US"/>
        </a:p>
      </dgm:t>
    </dgm:pt>
    <dgm:pt modelId="{AEF09E4B-F4D9-4929-B68B-4A5B8BE5F612}" type="pres">
      <dgm:prSet presAssocID="{5F3BF617-677E-496B-8F6A-92A95E54559B}" presName="node" presStyleCnt="0"/>
      <dgm:spPr/>
    </dgm:pt>
    <dgm:pt modelId="{9B475413-0D72-4FE3-B8C3-34E44C6DB236}" type="pres">
      <dgm:prSet presAssocID="{5F3BF617-677E-496B-8F6A-92A95E54559B}" presName="parentNode" presStyleLbl="node1" presStyleIdx="6" presStyleCnt="15" custScaleX="273376" custScaleY="273376" custLinFactX="13120" custLinFactY="-33667" custLinFactNeighborX="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517C22-99B0-4AAE-9BA6-8811973FCB4A}" type="pres">
      <dgm:prSet presAssocID="{5F3BF617-677E-496B-8F6A-92A95E54559B}" presName="childNode" presStyleLbl="revTx" presStyleIdx="0" presStyleCnt="0">
        <dgm:presLayoutVars>
          <dgm:bulletEnabled val="1"/>
        </dgm:presLayoutVars>
      </dgm:prSet>
      <dgm:spPr/>
    </dgm:pt>
    <dgm:pt modelId="{B1490953-BB16-4440-B7C7-39D1885F3B8A}" type="pres">
      <dgm:prSet presAssocID="{27B10799-4095-4C37-B550-C71882E20A19}" presName="Name25" presStyleLbl="parChTrans1D1" presStyleIdx="6" presStyleCnt="14"/>
      <dgm:spPr/>
      <dgm:t>
        <a:bodyPr/>
        <a:lstStyle/>
        <a:p>
          <a:endParaRPr lang="en-US"/>
        </a:p>
      </dgm:t>
    </dgm:pt>
    <dgm:pt modelId="{F92176B4-C2C4-4C09-981E-94CC74F30849}" type="pres">
      <dgm:prSet presAssocID="{A9209A07-17F7-408D-AC18-63052DC62A33}" presName="node" presStyleCnt="0"/>
      <dgm:spPr/>
    </dgm:pt>
    <dgm:pt modelId="{F05D945B-CB85-4824-BF97-33D770592343}" type="pres">
      <dgm:prSet presAssocID="{A9209A07-17F7-408D-AC18-63052DC62A33}" presName="parentNode" presStyleLbl="node1" presStyleIdx="7" presStyleCnt="15" custScaleX="346276" custScaleY="346276" custLinFactX="-80556" custLinFactY="200000" custLinFactNeighborX="-100000" custLinFactNeighborY="2264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283B2E-265A-49C2-AD7A-56C6C4A542C5}" type="pres">
      <dgm:prSet presAssocID="{A9209A07-17F7-408D-AC18-63052DC62A33}" presName="childNode" presStyleLbl="revTx" presStyleIdx="0" presStyleCnt="0">
        <dgm:presLayoutVars>
          <dgm:bulletEnabled val="1"/>
        </dgm:presLayoutVars>
      </dgm:prSet>
      <dgm:spPr/>
    </dgm:pt>
    <dgm:pt modelId="{7DE5AB6B-7CCF-4F49-8B5A-6581458C39A5}" type="pres">
      <dgm:prSet presAssocID="{F485CF4D-8C3B-460C-A43E-F510FB6171B9}" presName="Name25" presStyleLbl="parChTrans1D1" presStyleIdx="7" presStyleCnt="14"/>
      <dgm:spPr/>
      <dgm:t>
        <a:bodyPr/>
        <a:lstStyle/>
        <a:p>
          <a:endParaRPr lang="en-US"/>
        </a:p>
      </dgm:t>
    </dgm:pt>
    <dgm:pt modelId="{6066938F-53C7-496B-B59E-74DFE0B52363}" type="pres">
      <dgm:prSet presAssocID="{1EDF45D4-5B1D-4DED-B09E-50E1AB520E88}" presName="node" presStyleCnt="0"/>
      <dgm:spPr/>
    </dgm:pt>
    <dgm:pt modelId="{0E37DC9F-7E93-4017-BFF1-42AD7EEC9289}" type="pres">
      <dgm:prSet presAssocID="{1EDF45D4-5B1D-4DED-B09E-50E1AB520E88}" presName="parentNode" presStyleLbl="node1" presStyleIdx="8" presStyleCnt="15" custScaleX="273376" custScaleY="273376" custLinFactX="-200000" custLinFactY="200000" custLinFactNeighborX="-204720" custLinFactNeighborY="2855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3FFE1E-3664-415B-8C3D-7133647C4D71}" type="pres">
      <dgm:prSet presAssocID="{1EDF45D4-5B1D-4DED-B09E-50E1AB520E88}" presName="childNode" presStyleLbl="revTx" presStyleIdx="0" presStyleCnt="0">
        <dgm:presLayoutVars>
          <dgm:bulletEnabled val="1"/>
        </dgm:presLayoutVars>
      </dgm:prSet>
      <dgm:spPr/>
    </dgm:pt>
    <dgm:pt modelId="{A4B2A4F5-1C3A-4752-9623-05F4F72B98DA}" type="pres">
      <dgm:prSet presAssocID="{ABD6D58D-DBCA-46C7-A689-927B2B69D5D7}" presName="Name25" presStyleLbl="parChTrans1D1" presStyleIdx="8" presStyleCnt="14"/>
      <dgm:spPr/>
      <dgm:t>
        <a:bodyPr/>
        <a:lstStyle/>
        <a:p>
          <a:endParaRPr lang="en-US"/>
        </a:p>
      </dgm:t>
    </dgm:pt>
    <dgm:pt modelId="{6EC413F5-0F12-4B01-8492-D20CAAB0C30A}" type="pres">
      <dgm:prSet presAssocID="{5935AAC0-5866-4057-8A43-970BB37E989C}" presName="node" presStyleCnt="0"/>
      <dgm:spPr/>
    </dgm:pt>
    <dgm:pt modelId="{4F02E019-18DB-4046-BC7D-F4CBFF2889D7}" type="pres">
      <dgm:prSet presAssocID="{5935AAC0-5866-4057-8A43-970BB37E989C}" presName="parentNode" presStyleLbl="node1" presStyleIdx="9" presStyleCnt="15" custScaleX="273376" custScaleY="273376" custLinFactX="-300000" custLinFactY="198025" custLinFactNeighborX="-335781" custLinFactNeighborY="2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4D38DF-3544-4A2D-AAAC-66D277B3ED74}" type="pres">
      <dgm:prSet presAssocID="{5935AAC0-5866-4057-8A43-970BB37E989C}" presName="childNode" presStyleLbl="revTx" presStyleIdx="0" presStyleCnt="0">
        <dgm:presLayoutVars>
          <dgm:bulletEnabled val="1"/>
        </dgm:presLayoutVars>
      </dgm:prSet>
      <dgm:spPr/>
    </dgm:pt>
    <dgm:pt modelId="{2E079E2B-DD3B-41AF-A1CE-46BD86F6CB35}" type="pres">
      <dgm:prSet presAssocID="{424B08C4-8DB1-46A9-A6EA-322FDCF63B99}" presName="Name25" presStyleLbl="parChTrans1D1" presStyleIdx="9" presStyleCnt="14"/>
      <dgm:spPr/>
      <dgm:t>
        <a:bodyPr/>
        <a:lstStyle/>
        <a:p>
          <a:endParaRPr lang="en-US"/>
        </a:p>
      </dgm:t>
    </dgm:pt>
    <dgm:pt modelId="{97EA7A8B-BF85-4F53-BBD0-3F0F459A7D63}" type="pres">
      <dgm:prSet presAssocID="{2FEE0810-F245-4EFD-AF87-2A42F44173DB}" presName="node" presStyleCnt="0"/>
      <dgm:spPr/>
    </dgm:pt>
    <dgm:pt modelId="{081C857B-F974-445C-9BBF-41BEABC11D93}" type="pres">
      <dgm:prSet presAssocID="{2FEE0810-F245-4EFD-AF87-2A42F44173DB}" presName="parentNode" presStyleLbl="node1" presStyleIdx="10" presStyleCnt="15" custScaleX="273376" custScaleY="273376" custLinFactY="-184816" custLinFactNeighborX="49565" custLinFactNeighborY="-2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832B22-08F0-4583-8A0F-D2D5E010C249}" type="pres">
      <dgm:prSet presAssocID="{2FEE0810-F245-4EFD-AF87-2A42F44173DB}" presName="childNode" presStyleLbl="revTx" presStyleIdx="0" presStyleCnt="0">
        <dgm:presLayoutVars>
          <dgm:bulletEnabled val="1"/>
        </dgm:presLayoutVars>
      </dgm:prSet>
      <dgm:spPr/>
    </dgm:pt>
    <dgm:pt modelId="{EB551025-8E86-4F89-BA01-322AA4731442}" type="pres">
      <dgm:prSet presAssocID="{133EA2C2-C651-4865-A65D-835D5C35E61C}" presName="Name25" presStyleLbl="parChTrans1D1" presStyleIdx="10" presStyleCnt="14"/>
      <dgm:spPr/>
      <dgm:t>
        <a:bodyPr/>
        <a:lstStyle/>
        <a:p>
          <a:endParaRPr lang="en-US"/>
        </a:p>
      </dgm:t>
    </dgm:pt>
    <dgm:pt modelId="{464A1149-78F3-4EB7-BC44-2EF29C1163FF}" type="pres">
      <dgm:prSet presAssocID="{248F935A-C21F-4D0A-9772-E24A3F8EC83D}" presName="node" presStyleCnt="0"/>
      <dgm:spPr/>
    </dgm:pt>
    <dgm:pt modelId="{CC31DE72-BCAA-4F13-886E-39E420E97F78}" type="pres">
      <dgm:prSet presAssocID="{248F935A-C21F-4D0A-9772-E24A3F8EC83D}" presName="parentNode" presStyleLbl="node1" presStyleIdx="11" presStyleCnt="15" custScaleX="273376" custScaleY="273376" custLinFactX="-500000" custLinFactNeighborX="-590881" custLinFactNeighborY="9980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887EE8-ED8F-4F24-A3FB-A86846C4E3B0}" type="pres">
      <dgm:prSet presAssocID="{248F935A-C21F-4D0A-9772-E24A3F8EC83D}" presName="childNode" presStyleLbl="revTx" presStyleIdx="0" presStyleCnt="0">
        <dgm:presLayoutVars>
          <dgm:bulletEnabled val="1"/>
        </dgm:presLayoutVars>
      </dgm:prSet>
      <dgm:spPr/>
    </dgm:pt>
    <dgm:pt modelId="{58A85110-C6AB-44B4-AF61-47A264E2C58F}" type="pres">
      <dgm:prSet presAssocID="{F421EB9E-71CB-4AAF-A17C-1DF48CF2325C}" presName="Name25" presStyleLbl="parChTrans1D1" presStyleIdx="11" presStyleCnt="14"/>
      <dgm:spPr/>
      <dgm:t>
        <a:bodyPr/>
        <a:lstStyle/>
        <a:p>
          <a:endParaRPr lang="en-US"/>
        </a:p>
      </dgm:t>
    </dgm:pt>
    <dgm:pt modelId="{3E1E22B9-9144-4541-9DCD-9D18068FF4A7}" type="pres">
      <dgm:prSet presAssocID="{9F8F1F31-5ECD-42CD-89E0-F5CB3769D94B}" presName="node" presStyleCnt="0"/>
      <dgm:spPr/>
    </dgm:pt>
    <dgm:pt modelId="{6D0A7673-FE60-4159-B847-988D535F01BC}" type="pres">
      <dgm:prSet presAssocID="{9F8F1F31-5ECD-42CD-89E0-F5CB3769D94B}" presName="parentNode" presStyleLbl="node1" presStyleIdx="12" presStyleCnt="15" custScaleX="273376" custScaleY="273376" custLinFactX="-600000" custLinFactNeighborX="-671700" custLinFactNeighborY="-6881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5BDAE-508F-4B98-94C3-A0EFC4E85B8B}" type="pres">
      <dgm:prSet presAssocID="{9F8F1F31-5ECD-42CD-89E0-F5CB3769D94B}" presName="childNode" presStyleLbl="revTx" presStyleIdx="0" presStyleCnt="0">
        <dgm:presLayoutVars>
          <dgm:bulletEnabled val="1"/>
        </dgm:presLayoutVars>
      </dgm:prSet>
      <dgm:spPr/>
    </dgm:pt>
    <dgm:pt modelId="{7E3ACBA1-46C6-4CA0-9C84-5147AA2006C4}" type="pres">
      <dgm:prSet presAssocID="{47CFD3CA-D056-4435-BF48-698D7E232BEF}" presName="Name25" presStyleLbl="parChTrans1D1" presStyleIdx="12" presStyleCnt="14"/>
      <dgm:spPr/>
      <dgm:t>
        <a:bodyPr/>
        <a:lstStyle/>
        <a:p>
          <a:endParaRPr lang="en-US"/>
        </a:p>
      </dgm:t>
    </dgm:pt>
    <dgm:pt modelId="{B6402D2B-1EAD-4B21-B57B-7D8BF505B790}" type="pres">
      <dgm:prSet presAssocID="{1E721808-7D62-44A4-AAB1-6A14FD6F6376}" presName="node" presStyleCnt="0"/>
      <dgm:spPr/>
    </dgm:pt>
    <dgm:pt modelId="{C4141937-87CE-4B1A-A94B-469C4EA3CFD3}" type="pres">
      <dgm:prSet presAssocID="{1E721808-7D62-44A4-AAB1-6A14FD6F6376}" presName="parentNode" presStyleLbl="node1" presStyleIdx="13" presStyleCnt="15" custScaleX="273376" custScaleY="273376" custLinFactX="-800000" custLinFactY="-100000" custLinFactNeighborX="-843372" custLinFactNeighborY="-1313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B27DF7-B492-465F-9937-883669DC5404}" type="pres">
      <dgm:prSet presAssocID="{1E721808-7D62-44A4-AAB1-6A14FD6F6376}" presName="childNode" presStyleLbl="revTx" presStyleIdx="0" presStyleCnt="0">
        <dgm:presLayoutVars>
          <dgm:bulletEnabled val="1"/>
        </dgm:presLayoutVars>
      </dgm:prSet>
      <dgm:spPr/>
    </dgm:pt>
    <dgm:pt modelId="{8CEC3521-6D0E-41FB-AFAB-C386EC533037}" type="pres">
      <dgm:prSet presAssocID="{9E6B49B0-9DC2-4F07-BEBF-B392A4A807D8}" presName="Name25" presStyleLbl="parChTrans1D1" presStyleIdx="13" presStyleCnt="14"/>
      <dgm:spPr/>
      <dgm:t>
        <a:bodyPr/>
        <a:lstStyle/>
        <a:p>
          <a:endParaRPr lang="en-US"/>
        </a:p>
      </dgm:t>
    </dgm:pt>
    <dgm:pt modelId="{C034E5B2-232C-477C-B118-4496B5C65186}" type="pres">
      <dgm:prSet presAssocID="{10C525AE-8B28-44F0-A3F5-FF31F3307661}" presName="node" presStyleCnt="0"/>
      <dgm:spPr/>
    </dgm:pt>
    <dgm:pt modelId="{41C9E473-74C4-4A50-843D-82552C104703}" type="pres">
      <dgm:prSet presAssocID="{10C525AE-8B28-44F0-A3F5-FF31F3307661}" presName="parentNode" presStyleLbl="node1" presStyleIdx="14" presStyleCnt="15" custScaleX="273376" custScaleY="273376" custLinFactX="-700000" custLinFactY="-300000" custLinFactNeighborX="-794765" custLinFactNeighborY="-39932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A9427-523B-48E3-8B01-9DBBF6335B3E}" type="pres">
      <dgm:prSet presAssocID="{10C525AE-8B28-44F0-A3F5-FF31F330766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BCAB0AF-45B8-4904-A44D-DDC4D6BBBEDF}" type="presOf" srcId="{F485CF4D-8C3B-460C-A43E-F510FB6171B9}" destId="{7DE5AB6B-7CCF-4F49-8B5A-6581458C39A5}" srcOrd="0" destOrd="0" presId="urn:microsoft.com/office/officeart/2005/8/layout/radial2"/>
    <dgm:cxn modelId="{6E688DF9-78C9-483E-A9B1-09E3052E44D9}" type="presOf" srcId="{133EA2C2-C651-4865-A65D-835D5C35E61C}" destId="{EB551025-8E86-4F89-BA01-322AA4731442}" srcOrd="0" destOrd="0" presId="urn:microsoft.com/office/officeart/2005/8/layout/radial2"/>
    <dgm:cxn modelId="{67713843-1297-44F8-A412-2FC438005DAB}" srcId="{E5535416-F659-4CEA-B3BB-7CDD360D9860}" destId="{25E646F7-7AA8-4FC5-BE2F-9019C331150D}" srcOrd="4" destOrd="0" parTransId="{B7ACD85F-E836-4944-921C-F6714BFC09CC}" sibTransId="{FA1B9C7E-0EC7-488D-A5A1-2CEA9D79EA2B}"/>
    <dgm:cxn modelId="{5D7E5179-9F59-43A0-B22F-B8A750155F02}" type="presOf" srcId="{5E14234B-1EB4-4EB9-8453-9F1DA0AAB05D}" destId="{1E8885F4-0690-47D8-9EBF-734532ED8ECE}" srcOrd="0" destOrd="0" presId="urn:microsoft.com/office/officeart/2005/8/layout/radial2"/>
    <dgm:cxn modelId="{68B04E95-EED2-4318-9E41-F79A5B0897F1}" type="presOf" srcId="{5935AAC0-5866-4057-8A43-970BB37E989C}" destId="{4F02E019-18DB-4046-BC7D-F4CBFF2889D7}" srcOrd="0" destOrd="0" presId="urn:microsoft.com/office/officeart/2005/8/layout/radial2"/>
    <dgm:cxn modelId="{E784AD87-8BCD-4168-9DF6-B6DD9BF88D9F}" type="presOf" srcId="{47CFD3CA-D056-4435-BF48-698D7E232BEF}" destId="{7E3ACBA1-46C6-4CA0-9C84-5147AA2006C4}" srcOrd="0" destOrd="0" presId="urn:microsoft.com/office/officeart/2005/8/layout/radial2"/>
    <dgm:cxn modelId="{C23FC008-5C43-46C3-8DC7-719FAA3DECEF}" type="presOf" srcId="{248F935A-C21F-4D0A-9772-E24A3F8EC83D}" destId="{CC31DE72-BCAA-4F13-886E-39E420E97F78}" srcOrd="0" destOrd="0" presId="urn:microsoft.com/office/officeart/2005/8/layout/radial2"/>
    <dgm:cxn modelId="{9938749A-C6AB-4092-A870-6A7C0CED3F21}" srcId="{E5535416-F659-4CEA-B3BB-7CDD360D9860}" destId="{1EDF45D4-5B1D-4DED-B09E-50E1AB520E88}" srcOrd="7" destOrd="0" parTransId="{F485CF4D-8C3B-460C-A43E-F510FB6171B9}" sibTransId="{A9EA2ABA-EDA5-4663-95F1-25F22AC96347}"/>
    <dgm:cxn modelId="{42E68E5F-59B8-4023-8A18-5166EFDBC5FA}" type="presOf" srcId="{63182D97-E4C8-4B9D-BF62-1AE4FA6D8326}" destId="{FB67D922-2B78-473B-8D38-A7FE8231BB39}" srcOrd="0" destOrd="0" presId="urn:microsoft.com/office/officeart/2005/8/layout/radial2"/>
    <dgm:cxn modelId="{BF59DBA8-2CC8-4F3B-A42A-DE3620D96B5A}" type="presOf" srcId="{D92032D8-BB3F-48BE-A897-51442604AEE2}" destId="{40E26EA5-7C45-4DF5-BD49-52B54FCC7BAC}" srcOrd="0" destOrd="0" presId="urn:microsoft.com/office/officeart/2005/8/layout/radial2"/>
    <dgm:cxn modelId="{AACB8851-EA1D-43F3-9698-B54A147E8C6E}" type="presOf" srcId="{CE55829C-5207-4700-8837-F14C52BAADA5}" destId="{A49F90B3-B977-4DA2-A3D5-53E450C7B8BD}" srcOrd="0" destOrd="0" presId="urn:microsoft.com/office/officeart/2005/8/layout/radial2"/>
    <dgm:cxn modelId="{C3C272B8-26C6-4A9E-90E0-CE070089D963}" srcId="{E5535416-F659-4CEA-B3BB-7CDD360D9860}" destId="{248F935A-C21F-4D0A-9772-E24A3F8EC83D}" srcOrd="10" destOrd="0" parTransId="{133EA2C2-C651-4865-A65D-835D5C35E61C}" sibTransId="{225A6EA3-25BE-413F-B839-96BC38DF50DA}"/>
    <dgm:cxn modelId="{5D682ACB-C28D-4538-9254-387BB0F309A9}" type="presOf" srcId="{748092EC-08B5-4E73-8E3B-0B5DEE460945}" destId="{711D0BE7-FD61-486C-81AA-CB3E5A18D9C4}" srcOrd="0" destOrd="0" presId="urn:microsoft.com/office/officeart/2005/8/layout/radial2"/>
    <dgm:cxn modelId="{483A3E26-2279-4B69-8D0D-3C56623DC72A}" type="presOf" srcId="{A3F3EED3-E10F-47E2-9188-80D8039BFE5F}" destId="{208DBD92-89B6-46A8-9BAA-1775BF23B11A}" srcOrd="0" destOrd="0" presId="urn:microsoft.com/office/officeart/2005/8/layout/radial2"/>
    <dgm:cxn modelId="{3C83381C-DC0C-428E-8661-85CC8912B126}" srcId="{E5535416-F659-4CEA-B3BB-7CDD360D9860}" destId="{5935AAC0-5866-4057-8A43-970BB37E989C}" srcOrd="8" destOrd="0" parTransId="{ABD6D58D-DBCA-46C7-A689-927B2B69D5D7}" sibTransId="{FED47B74-850A-4079-A93F-0C7F9DB52FBD}"/>
    <dgm:cxn modelId="{5D5BDBE0-4716-41F6-8DB8-FB41BA557D29}" type="presOf" srcId="{A9209A07-17F7-408D-AC18-63052DC62A33}" destId="{F05D945B-CB85-4824-BF97-33D770592343}" srcOrd="0" destOrd="0" presId="urn:microsoft.com/office/officeart/2005/8/layout/radial2"/>
    <dgm:cxn modelId="{4A5E0600-A67D-4CC1-9390-CC53B2949207}" type="presOf" srcId="{F421EB9E-71CB-4AAF-A17C-1DF48CF2325C}" destId="{58A85110-C6AB-44B4-AF61-47A264E2C58F}" srcOrd="0" destOrd="0" presId="urn:microsoft.com/office/officeart/2005/8/layout/radial2"/>
    <dgm:cxn modelId="{521A1538-FC2C-4CBE-B48E-13224E68A97C}" srcId="{E5535416-F659-4CEA-B3BB-7CDD360D9860}" destId="{748092EC-08B5-4E73-8E3B-0B5DEE460945}" srcOrd="3" destOrd="0" parTransId="{CE55829C-5207-4700-8837-F14C52BAADA5}" sibTransId="{5AB3B235-DFA1-4359-BC71-BD4F864FBE3B}"/>
    <dgm:cxn modelId="{0D6F639F-0C60-425D-ABBD-E083494ED9A6}" type="presOf" srcId="{10C525AE-8B28-44F0-A3F5-FF31F3307661}" destId="{41C9E473-74C4-4A50-843D-82552C104703}" srcOrd="0" destOrd="0" presId="urn:microsoft.com/office/officeart/2005/8/layout/radial2"/>
    <dgm:cxn modelId="{632877E8-E609-4EB2-8C5B-F7F7458930EF}" srcId="{E5535416-F659-4CEA-B3BB-7CDD360D9860}" destId="{9F8F1F31-5ECD-42CD-89E0-F5CB3769D94B}" srcOrd="11" destOrd="0" parTransId="{F421EB9E-71CB-4AAF-A17C-1DF48CF2325C}" sibTransId="{E01736E8-6937-4783-B64F-4E1CA8BF8F91}"/>
    <dgm:cxn modelId="{936B1506-BEFD-42BD-96CC-CDD61EDFB4E1}" type="presOf" srcId="{25E646F7-7AA8-4FC5-BE2F-9019C331150D}" destId="{07A0606B-6209-462D-B7FE-5209298FED0C}" srcOrd="0" destOrd="0" presId="urn:microsoft.com/office/officeart/2005/8/layout/radial2"/>
    <dgm:cxn modelId="{0A7E2193-17B3-4293-B004-6398BEE5B6C3}" type="presOf" srcId="{5EA63B17-EE78-4B35-A1B7-D08C4105F730}" destId="{C730A99C-410D-48B2-9F37-E9647E98AFDC}" srcOrd="0" destOrd="0" presId="urn:microsoft.com/office/officeart/2005/8/layout/radial2"/>
    <dgm:cxn modelId="{1FB949BF-3885-4172-AF5D-4D29621A9BA3}" srcId="{E5535416-F659-4CEA-B3BB-7CDD360D9860}" destId="{03B5DEA8-E49D-40D6-81E9-A02B88234CFB}" srcOrd="2" destOrd="0" parTransId="{A552468F-C896-421E-93F6-63093F50B2AB}" sibTransId="{862E6E4B-49AD-40D2-89C4-757B20125860}"/>
    <dgm:cxn modelId="{B4212FB3-750B-4192-BE4A-C20AF8ACB5E2}" type="presOf" srcId="{5F3BF617-677E-496B-8F6A-92A95E54559B}" destId="{9B475413-0D72-4FE3-B8C3-34E44C6DB236}" srcOrd="0" destOrd="0" presId="urn:microsoft.com/office/officeart/2005/8/layout/radial2"/>
    <dgm:cxn modelId="{6AE55186-C8E7-4941-A093-ECAB5149F49E}" type="presOf" srcId="{03B5DEA8-E49D-40D6-81E9-A02B88234CFB}" destId="{655E92EA-387A-4A10-B25B-59631C51FFEE}" srcOrd="0" destOrd="0" presId="urn:microsoft.com/office/officeart/2005/8/layout/radial2"/>
    <dgm:cxn modelId="{04B971A5-2B92-4450-BB00-FE0189DBED89}" type="presOf" srcId="{424B08C4-8DB1-46A9-A6EA-322FDCF63B99}" destId="{2E079E2B-DD3B-41AF-A1CE-46BD86F6CB35}" srcOrd="0" destOrd="0" presId="urn:microsoft.com/office/officeart/2005/8/layout/radial2"/>
    <dgm:cxn modelId="{BC67A3E7-DE3F-4C10-BFC6-FCB7EC770175}" type="presOf" srcId="{A552468F-C896-421E-93F6-63093F50B2AB}" destId="{A0AED909-7AA1-4796-BAB9-766A23896D6E}" srcOrd="0" destOrd="0" presId="urn:microsoft.com/office/officeart/2005/8/layout/radial2"/>
    <dgm:cxn modelId="{16F59526-082B-4FF5-9336-79D06832428A}" type="presOf" srcId="{2FEE0810-F245-4EFD-AF87-2A42F44173DB}" destId="{081C857B-F974-445C-9BBF-41BEABC11D93}" srcOrd="0" destOrd="0" presId="urn:microsoft.com/office/officeart/2005/8/layout/radial2"/>
    <dgm:cxn modelId="{3DA38E92-E480-4100-AC59-848CDBE17D84}" srcId="{E5535416-F659-4CEA-B3BB-7CDD360D9860}" destId="{63182D97-E4C8-4B9D-BF62-1AE4FA6D8326}" srcOrd="1" destOrd="0" parTransId="{A3F3EED3-E10F-47E2-9188-80D8039BFE5F}" sibTransId="{7EBE188D-6BEE-430E-A26B-20DA2F29DDCA}"/>
    <dgm:cxn modelId="{0F736D52-5687-4FA9-9501-4C7DE89D0300}" srcId="{E5535416-F659-4CEA-B3BB-7CDD360D9860}" destId="{A9209A07-17F7-408D-AC18-63052DC62A33}" srcOrd="6" destOrd="0" parTransId="{27B10799-4095-4C37-B550-C71882E20A19}" sibTransId="{698CAD60-304B-4893-A0F7-524D13E5B7AB}"/>
    <dgm:cxn modelId="{20B589F3-A315-4112-898E-8CF5AC055A20}" type="presOf" srcId="{27B10799-4095-4C37-B550-C71882E20A19}" destId="{B1490953-BB16-4440-B7C7-39D1885F3B8A}" srcOrd="0" destOrd="0" presId="urn:microsoft.com/office/officeart/2005/8/layout/radial2"/>
    <dgm:cxn modelId="{41CFEE16-A1BB-4103-A91D-9C25AC27EAAE}" srcId="{E5535416-F659-4CEA-B3BB-7CDD360D9860}" destId="{5F3BF617-677E-496B-8F6A-92A95E54559B}" srcOrd="5" destOrd="0" parTransId="{5EA63B17-EE78-4B35-A1B7-D08C4105F730}" sibTransId="{FF10DE53-38E0-47AE-A54D-DDC5961E9BF3}"/>
    <dgm:cxn modelId="{89B2808C-3443-400A-99E8-79CE0357810A}" type="presOf" srcId="{E5535416-F659-4CEA-B3BB-7CDD360D9860}" destId="{00BA1432-1644-42A6-8FB1-2995843DA3AD}" srcOrd="0" destOrd="0" presId="urn:microsoft.com/office/officeart/2005/8/layout/radial2"/>
    <dgm:cxn modelId="{E942A5B5-E9D1-4E19-B712-574C34BEAABB}" srcId="{E5535416-F659-4CEA-B3BB-7CDD360D9860}" destId="{10C525AE-8B28-44F0-A3F5-FF31F3307661}" srcOrd="13" destOrd="0" parTransId="{9E6B49B0-9DC2-4F07-BEBF-B392A4A807D8}" sibTransId="{A8CB3A50-597D-40DF-89EC-2CB4B7DA5206}"/>
    <dgm:cxn modelId="{08A2BC81-D52E-441B-ACC2-9C0A78498DCB}" type="presOf" srcId="{9E6B49B0-9DC2-4F07-BEBF-B392A4A807D8}" destId="{8CEC3521-6D0E-41FB-AFAB-C386EC533037}" srcOrd="0" destOrd="0" presId="urn:microsoft.com/office/officeart/2005/8/layout/radial2"/>
    <dgm:cxn modelId="{AC58FD54-0BF5-4D89-9911-0BC5708B8502}" type="presOf" srcId="{ABD6D58D-DBCA-46C7-A689-927B2B69D5D7}" destId="{A4B2A4F5-1C3A-4752-9623-05F4F72B98DA}" srcOrd="0" destOrd="0" presId="urn:microsoft.com/office/officeart/2005/8/layout/radial2"/>
    <dgm:cxn modelId="{E521CE6E-34B9-4FF9-9008-A96C7D8124E6}" type="presOf" srcId="{1E721808-7D62-44A4-AAB1-6A14FD6F6376}" destId="{C4141937-87CE-4B1A-A94B-469C4EA3CFD3}" srcOrd="0" destOrd="0" presId="urn:microsoft.com/office/officeart/2005/8/layout/radial2"/>
    <dgm:cxn modelId="{DD901F0D-D031-43CE-B783-495FE53D496F}" type="presOf" srcId="{B7ACD85F-E836-4944-921C-F6714BFC09CC}" destId="{05F53211-FB78-4AA4-A915-509E61A526D1}" srcOrd="0" destOrd="0" presId="urn:microsoft.com/office/officeart/2005/8/layout/radial2"/>
    <dgm:cxn modelId="{29B5D6FE-B29D-44F1-81B2-FF99E75A93E5}" type="presOf" srcId="{1EDF45D4-5B1D-4DED-B09E-50E1AB520E88}" destId="{0E37DC9F-7E93-4017-BFF1-42AD7EEC9289}" srcOrd="0" destOrd="0" presId="urn:microsoft.com/office/officeart/2005/8/layout/radial2"/>
    <dgm:cxn modelId="{9075E582-3112-44E8-8F1C-18E3C417562F}" srcId="{E5535416-F659-4CEA-B3BB-7CDD360D9860}" destId="{1E721808-7D62-44A4-AAB1-6A14FD6F6376}" srcOrd="12" destOrd="0" parTransId="{47CFD3CA-D056-4435-BF48-698D7E232BEF}" sibTransId="{91BDAF5D-4D9B-4713-9E03-3BB708BB7ABF}"/>
    <dgm:cxn modelId="{B284E8C6-E05A-47FC-921F-43263930A216}" type="presOf" srcId="{9F8F1F31-5ECD-42CD-89E0-F5CB3769D94B}" destId="{6D0A7673-FE60-4159-B847-988D535F01BC}" srcOrd="0" destOrd="0" presId="urn:microsoft.com/office/officeart/2005/8/layout/radial2"/>
    <dgm:cxn modelId="{77B87ED1-75B5-4516-93A8-391CD78060B4}" srcId="{E5535416-F659-4CEA-B3BB-7CDD360D9860}" destId="{5E14234B-1EB4-4EB9-8453-9F1DA0AAB05D}" srcOrd="0" destOrd="0" parTransId="{D92032D8-BB3F-48BE-A897-51442604AEE2}" sibTransId="{5A10F2BD-30CA-41F5-A9A6-2CC71C948C12}"/>
    <dgm:cxn modelId="{9645B71D-82E2-4E4A-A2E3-F6077F00EE12}" srcId="{E5535416-F659-4CEA-B3BB-7CDD360D9860}" destId="{2FEE0810-F245-4EFD-AF87-2A42F44173DB}" srcOrd="9" destOrd="0" parTransId="{424B08C4-8DB1-46A9-A6EA-322FDCF63B99}" sibTransId="{3E09061E-D478-4974-9092-4B74824886BE}"/>
    <dgm:cxn modelId="{99775744-07EB-4807-83A4-EA8285D2E47D}" type="presParOf" srcId="{00BA1432-1644-42A6-8FB1-2995843DA3AD}" destId="{FA9E7673-56BE-468C-AF8D-A3C39B02B94B}" srcOrd="0" destOrd="0" presId="urn:microsoft.com/office/officeart/2005/8/layout/radial2"/>
    <dgm:cxn modelId="{613FBFB4-FDBF-42D5-B3CB-E5621970C284}" type="presParOf" srcId="{FA9E7673-56BE-468C-AF8D-A3C39B02B94B}" destId="{635B7FD0-12AC-4922-9ADB-032E1B30F3C5}" srcOrd="0" destOrd="0" presId="urn:microsoft.com/office/officeart/2005/8/layout/radial2"/>
    <dgm:cxn modelId="{A9102831-8591-45E1-8436-252248D980DE}" type="presParOf" srcId="{635B7FD0-12AC-4922-9ADB-032E1B30F3C5}" destId="{9EEA6C2E-9798-45C4-B883-B3415C24B2C6}" srcOrd="0" destOrd="0" presId="urn:microsoft.com/office/officeart/2005/8/layout/radial2"/>
    <dgm:cxn modelId="{0B6531F2-B4DE-4FFD-97D4-B92A7A834116}" type="presParOf" srcId="{635B7FD0-12AC-4922-9ADB-032E1B30F3C5}" destId="{6C4A964C-EFAC-498E-B5F8-B61981774A60}" srcOrd="1" destOrd="0" presId="urn:microsoft.com/office/officeart/2005/8/layout/radial2"/>
    <dgm:cxn modelId="{C22692A6-3864-4F56-BBED-7E822EE6728F}" type="presParOf" srcId="{FA9E7673-56BE-468C-AF8D-A3C39B02B94B}" destId="{40E26EA5-7C45-4DF5-BD49-52B54FCC7BAC}" srcOrd="1" destOrd="0" presId="urn:microsoft.com/office/officeart/2005/8/layout/radial2"/>
    <dgm:cxn modelId="{763C4CBE-C7AF-48AD-9B9A-A2F011B59657}" type="presParOf" srcId="{FA9E7673-56BE-468C-AF8D-A3C39B02B94B}" destId="{5BDD0486-7ECB-4A3D-9784-E9E2D34276C7}" srcOrd="2" destOrd="0" presId="urn:microsoft.com/office/officeart/2005/8/layout/radial2"/>
    <dgm:cxn modelId="{6AEC351D-A702-4E50-BF26-749290F2334E}" type="presParOf" srcId="{5BDD0486-7ECB-4A3D-9784-E9E2D34276C7}" destId="{1E8885F4-0690-47D8-9EBF-734532ED8ECE}" srcOrd="0" destOrd="0" presId="urn:microsoft.com/office/officeart/2005/8/layout/radial2"/>
    <dgm:cxn modelId="{E2B1BF0E-8D47-4A20-97B2-F93DCE48C1B0}" type="presParOf" srcId="{5BDD0486-7ECB-4A3D-9784-E9E2D34276C7}" destId="{907BAAAE-FFA5-4339-8DB5-D01839222D0E}" srcOrd="1" destOrd="0" presId="urn:microsoft.com/office/officeart/2005/8/layout/radial2"/>
    <dgm:cxn modelId="{9E21D4A0-ABB0-4C4E-81F8-CD33D3C0B3AB}" type="presParOf" srcId="{FA9E7673-56BE-468C-AF8D-A3C39B02B94B}" destId="{208DBD92-89B6-46A8-9BAA-1775BF23B11A}" srcOrd="3" destOrd="0" presId="urn:microsoft.com/office/officeart/2005/8/layout/radial2"/>
    <dgm:cxn modelId="{2EA85913-9F99-4AC0-BCD4-6D044A54C3B9}" type="presParOf" srcId="{FA9E7673-56BE-468C-AF8D-A3C39B02B94B}" destId="{19E7A116-A258-4539-A4B5-EC0545A1BB2C}" srcOrd="4" destOrd="0" presId="urn:microsoft.com/office/officeart/2005/8/layout/radial2"/>
    <dgm:cxn modelId="{DD62C0E6-28A0-4225-81D8-0445D54D5A18}" type="presParOf" srcId="{19E7A116-A258-4539-A4B5-EC0545A1BB2C}" destId="{FB67D922-2B78-473B-8D38-A7FE8231BB39}" srcOrd="0" destOrd="0" presId="urn:microsoft.com/office/officeart/2005/8/layout/radial2"/>
    <dgm:cxn modelId="{C004CCE8-8F72-4396-A67D-F84EF9B7EAF9}" type="presParOf" srcId="{19E7A116-A258-4539-A4B5-EC0545A1BB2C}" destId="{A6C7C1E4-56F6-440E-816E-40326962005F}" srcOrd="1" destOrd="0" presId="urn:microsoft.com/office/officeart/2005/8/layout/radial2"/>
    <dgm:cxn modelId="{E5D75F7C-CD6C-47A9-B7B3-E592DBF90273}" type="presParOf" srcId="{FA9E7673-56BE-468C-AF8D-A3C39B02B94B}" destId="{A0AED909-7AA1-4796-BAB9-766A23896D6E}" srcOrd="5" destOrd="0" presId="urn:microsoft.com/office/officeart/2005/8/layout/radial2"/>
    <dgm:cxn modelId="{DFF7B696-5127-496C-9665-1DD9BAB5059D}" type="presParOf" srcId="{FA9E7673-56BE-468C-AF8D-A3C39B02B94B}" destId="{B6E51BA8-730B-4D02-B717-3AEA306E09C5}" srcOrd="6" destOrd="0" presId="urn:microsoft.com/office/officeart/2005/8/layout/radial2"/>
    <dgm:cxn modelId="{7DF83A84-34C1-41FD-B9CA-77089617C7BD}" type="presParOf" srcId="{B6E51BA8-730B-4D02-B717-3AEA306E09C5}" destId="{655E92EA-387A-4A10-B25B-59631C51FFEE}" srcOrd="0" destOrd="0" presId="urn:microsoft.com/office/officeart/2005/8/layout/radial2"/>
    <dgm:cxn modelId="{A3E42A15-823B-4113-B405-DB5A12EED51A}" type="presParOf" srcId="{B6E51BA8-730B-4D02-B717-3AEA306E09C5}" destId="{52AEE8DB-7805-4E40-87DB-6A6891439002}" srcOrd="1" destOrd="0" presId="urn:microsoft.com/office/officeart/2005/8/layout/radial2"/>
    <dgm:cxn modelId="{482F0916-97C1-4BE7-B581-A909923F47D2}" type="presParOf" srcId="{FA9E7673-56BE-468C-AF8D-A3C39B02B94B}" destId="{A49F90B3-B977-4DA2-A3D5-53E450C7B8BD}" srcOrd="7" destOrd="0" presId="urn:microsoft.com/office/officeart/2005/8/layout/radial2"/>
    <dgm:cxn modelId="{74BE5289-DEF5-43B6-95DE-6513568A938B}" type="presParOf" srcId="{FA9E7673-56BE-468C-AF8D-A3C39B02B94B}" destId="{FD25C8E5-BA05-4A87-8F7D-EAB937B7C73C}" srcOrd="8" destOrd="0" presId="urn:microsoft.com/office/officeart/2005/8/layout/radial2"/>
    <dgm:cxn modelId="{E09470C5-6586-4B03-9624-237102BFB6E0}" type="presParOf" srcId="{FD25C8E5-BA05-4A87-8F7D-EAB937B7C73C}" destId="{711D0BE7-FD61-486C-81AA-CB3E5A18D9C4}" srcOrd="0" destOrd="0" presId="urn:microsoft.com/office/officeart/2005/8/layout/radial2"/>
    <dgm:cxn modelId="{C1646273-91A1-4A37-A973-41013188E80E}" type="presParOf" srcId="{FD25C8E5-BA05-4A87-8F7D-EAB937B7C73C}" destId="{E2F4AC5E-DE79-4457-A398-FAF8332A2742}" srcOrd="1" destOrd="0" presId="urn:microsoft.com/office/officeart/2005/8/layout/radial2"/>
    <dgm:cxn modelId="{8F0CAEA1-BDC0-4E97-B4E8-51F1B704D803}" type="presParOf" srcId="{FA9E7673-56BE-468C-AF8D-A3C39B02B94B}" destId="{05F53211-FB78-4AA4-A915-509E61A526D1}" srcOrd="9" destOrd="0" presId="urn:microsoft.com/office/officeart/2005/8/layout/radial2"/>
    <dgm:cxn modelId="{08E0F276-FBE3-4AB3-AD38-8695A4A5D131}" type="presParOf" srcId="{FA9E7673-56BE-468C-AF8D-A3C39B02B94B}" destId="{5BF9E6C7-9A77-4FF4-AD92-4E00008DCE13}" srcOrd="10" destOrd="0" presId="urn:microsoft.com/office/officeart/2005/8/layout/radial2"/>
    <dgm:cxn modelId="{A57D68AE-457C-4939-88C8-4E1FA293AB67}" type="presParOf" srcId="{5BF9E6C7-9A77-4FF4-AD92-4E00008DCE13}" destId="{07A0606B-6209-462D-B7FE-5209298FED0C}" srcOrd="0" destOrd="0" presId="urn:microsoft.com/office/officeart/2005/8/layout/radial2"/>
    <dgm:cxn modelId="{F7F07364-7C78-4BBF-BC96-77CBB2B68B48}" type="presParOf" srcId="{5BF9E6C7-9A77-4FF4-AD92-4E00008DCE13}" destId="{646370C8-7740-4AF1-B9BB-C459D11D2316}" srcOrd="1" destOrd="0" presId="urn:microsoft.com/office/officeart/2005/8/layout/radial2"/>
    <dgm:cxn modelId="{652DA0B3-AA02-4DC7-B429-A87BFB9D0D08}" type="presParOf" srcId="{FA9E7673-56BE-468C-AF8D-A3C39B02B94B}" destId="{C730A99C-410D-48B2-9F37-E9647E98AFDC}" srcOrd="11" destOrd="0" presId="urn:microsoft.com/office/officeart/2005/8/layout/radial2"/>
    <dgm:cxn modelId="{A9B9FDC8-C0AE-4407-8977-30463D154E6C}" type="presParOf" srcId="{FA9E7673-56BE-468C-AF8D-A3C39B02B94B}" destId="{AEF09E4B-F4D9-4929-B68B-4A5B8BE5F612}" srcOrd="12" destOrd="0" presId="urn:microsoft.com/office/officeart/2005/8/layout/radial2"/>
    <dgm:cxn modelId="{2450B2BA-BE98-46B5-832B-98E6C3208ECB}" type="presParOf" srcId="{AEF09E4B-F4D9-4929-B68B-4A5B8BE5F612}" destId="{9B475413-0D72-4FE3-B8C3-34E44C6DB236}" srcOrd="0" destOrd="0" presId="urn:microsoft.com/office/officeart/2005/8/layout/radial2"/>
    <dgm:cxn modelId="{53628353-901C-4410-86CF-1AC7E391215B}" type="presParOf" srcId="{AEF09E4B-F4D9-4929-B68B-4A5B8BE5F612}" destId="{E1517C22-99B0-4AAE-9BA6-8811973FCB4A}" srcOrd="1" destOrd="0" presId="urn:microsoft.com/office/officeart/2005/8/layout/radial2"/>
    <dgm:cxn modelId="{0A44A79F-B92C-46CF-B888-7712BFFD4D27}" type="presParOf" srcId="{FA9E7673-56BE-468C-AF8D-A3C39B02B94B}" destId="{B1490953-BB16-4440-B7C7-39D1885F3B8A}" srcOrd="13" destOrd="0" presId="urn:microsoft.com/office/officeart/2005/8/layout/radial2"/>
    <dgm:cxn modelId="{29DF294E-2220-4DC0-881E-3F1F565D8D97}" type="presParOf" srcId="{FA9E7673-56BE-468C-AF8D-A3C39B02B94B}" destId="{F92176B4-C2C4-4C09-981E-94CC74F30849}" srcOrd="14" destOrd="0" presId="urn:microsoft.com/office/officeart/2005/8/layout/radial2"/>
    <dgm:cxn modelId="{A4E659B0-B14C-4F5B-92D6-7253177D85DE}" type="presParOf" srcId="{F92176B4-C2C4-4C09-981E-94CC74F30849}" destId="{F05D945B-CB85-4824-BF97-33D770592343}" srcOrd="0" destOrd="0" presId="urn:microsoft.com/office/officeart/2005/8/layout/radial2"/>
    <dgm:cxn modelId="{4212161B-1B1B-4C4F-A20F-014928E3C6AD}" type="presParOf" srcId="{F92176B4-C2C4-4C09-981E-94CC74F30849}" destId="{83283B2E-265A-49C2-AD7A-56C6C4A542C5}" srcOrd="1" destOrd="0" presId="urn:microsoft.com/office/officeart/2005/8/layout/radial2"/>
    <dgm:cxn modelId="{65FFDC08-8292-4EE3-A893-FB08FF16E7B3}" type="presParOf" srcId="{FA9E7673-56BE-468C-AF8D-A3C39B02B94B}" destId="{7DE5AB6B-7CCF-4F49-8B5A-6581458C39A5}" srcOrd="15" destOrd="0" presId="urn:microsoft.com/office/officeart/2005/8/layout/radial2"/>
    <dgm:cxn modelId="{6F8B677A-9DDF-4F29-A705-65894E7DD417}" type="presParOf" srcId="{FA9E7673-56BE-468C-AF8D-A3C39B02B94B}" destId="{6066938F-53C7-496B-B59E-74DFE0B52363}" srcOrd="16" destOrd="0" presId="urn:microsoft.com/office/officeart/2005/8/layout/radial2"/>
    <dgm:cxn modelId="{F058C6B5-112D-4452-82C3-CC90C53302B9}" type="presParOf" srcId="{6066938F-53C7-496B-B59E-74DFE0B52363}" destId="{0E37DC9F-7E93-4017-BFF1-42AD7EEC9289}" srcOrd="0" destOrd="0" presId="urn:microsoft.com/office/officeart/2005/8/layout/radial2"/>
    <dgm:cxn modelId="{F51E7E13-B4C5-446F-AF4F-2F26D9B50BD0}" type="presParOf" srcId="{6066938F-53C7-496B-B59E-74DFE0B52363}" destId="{513FFE1E-3664-415B-8C3D-7133647C4D71}" srcOrd="1" destOrd="0" presId="urn:microsoft.com/office/officeart/2005/8/layout/radial2"/>
    <dgm:cxn modelId="{A736DFE4-D6C4-403B-A306-F1033D440DD6}" type="presParOf" srcId="{FA9E7673-56BE-468C-AF8D-A3C39B02B94B}" destId="{A4B2A4F5-1C3A-4752-9623-05F4F72B98DA}" srcOrd="17" destOrd="0" presId="urn:microsoft.com/office/officeart/2005/8/layout/radial2"/>
    <dgm:cxn modelId="{669A1841-A47A-45AD-88EA-24CA5BB0EFEF}" type="presParOf" srcId="{FA9E7673-56BE-468C-AF8D-A3C39B02B94B}" destId="{6EC413F5-0F12-4B01-8492-D20CAAB0C30A}" srcOrd="18" destOrd="0" presId="urn:microsoft.com/office/officeart/2005/8/layout/radial2"/>
    <dgm:cxn modelId="{112F5356-AF68-4BE5-842E-DA2223079A5C}" type="presParOf" srcId="{6EC413F5-0F12-4B01-8492-D20CAAB0C30A}" destId="{4F02E019-18DB-4046-BC7D-F4CBFF2889D7}" srcOrd="0" destOrd="0" presId="urn:microsoft.com/office/officeart/2005/8/layout/radial2"/>
    <dgm:cxn modelId="{5FD5B2EA-20E8-48EF-A115-B120ADF02328}" type="presParOf" srcId="{6EC413F5-0F12-4B01-8492-D20CAAB0C30A}" destId="{304D38DF-3544-4A2D-AAAC-66D277B3ED74}" srcOrd="1" destOrd="0" presId="urn:microsoft.com/office/officeart/2005/8/layout/radial2"/>
    <dgm:cxn modelId="{32357930-BE7D-4ADD-83F3-0BE8BE2E053E}" type="presParOf" srcId="{FA9E7673-56BE-468C-AF8D-A3C39B02B94B}" destId="{2E079E2B-DD3B-41AF-A1CE-46BD86F6CB35}" srcOrd="19" destOrd="0" presId="urn:microsoft.com/office/officeart/2005/8/layout/radial2"/>
    <dgm:cxn modelId="{4CC47B98-74D8-49AC-82FD-363498E04174}" type="presParOf" srcId="{FA9E7673-56BE-468C-AF8D-A3C39B02B94B}" destId="{97EA7A8B-BF85-4F53-BBD0-3F0F459A7D63}" srcOrd="20" destOrd="0" presId="urn:microsoft.com/office/officeart/2005/8/layout/radial2"/>
    <dgm:cxn modelId="{CB624B09-07FB-45C5-920A-84C8AD134037}" type="presParOf" srcId="{97EA7A8B-BF85-4F53-BBD0-3F0F459A7D63}" destId="{081C857B-F974-445C-9BBF-41BEABC11D93}" srcOrd="0" destOrd="0" presId="urn:microsoft.com/office/officeart/2005/8/layout/radial2"/>
    <dgm:cxn modelId="{0ACB5A91-F739-4538-B9C4-223EBF0DAE44}" type="presParOf" srcId="{97EA7A8B-BF85-4F53-BBD0-3F0F459A7D63}" destId="{B7832B22-08F0-4583-8A0F-D2D5E010C249}" srcOrd="1" destOrd="0" presId="urn:microsoft.com/office/officeart/2005/8/layout/radial2"/>
    <dgm:cxn modelId="{775B11A3-774E-4287-BE6F-2CB90DCE9769}" type="presParOf" srcId="{FA9E7673-56BE-468C-AF8D-A3C39B02B94B}" destId="{EB551025-8E86-4F89-BA01-322AA4731442}" srcOrd="21" destOrd="0" presId="urn:microsoft.com/office/officeart/2005/8/layout/radial2"/>
    <dgm:cxn modelId="{333DDEF1-B5C0-4584-A34F-8E30EC0E2D04}" type="presParOf" srcId="{FA9E7673-56BE-468C-AF8D-A3C39B02B94B}" destId="{464A1149-78F3-4EB7-BC44-2EF29C1163FF}" srcOrd="22" destOrd="0" presId="urn:microsoft.com/office/officeart/2005/8/layout/radial2"/>
    <dgm:cxn modelId="{7C54BF50-C05D-47F2-A1DC-2DC9D1EB5B8A}" type="presParOf" srcId="{464A1149-78F3-4EB7-BC44-2EF29C1163FF}" destId="{CC31DE72-BCAA-4F13-886E-39E420E97F78}" srcOrd="0" destOrd="0" presId="urn:microsoft.com/office/officeart/2005/8/layout/radial2"/>
    <dgm:cxn modelId="{4C2B6E85-DA04-4AA4-A426-D560EFB633A6}" type="presParOf" srcId="{464A1149-78F3-4EB7-BC44-2EF29C1163FF}" destId="{3B887EE8-ED8F-4F24-A3FB-A86846C4E3B0}" srcOrd="1" destOrd="0" presId="urn:microsoft.com/office/officeart/2005/8/layout/radial2"/>
    <dgm:cxn modelId="{271065C0-0D99-428B-AE0A-A042847CEAF9}" type="presParOf" srcId="{FA9E7673-56BE-468C-AF8D-A3C39B02B94B}" destId="{58A85110-C6AB-44B4-AF61-47A264E2C58F}" srcOrd="23" destOrd="0" presId="urn:microsoft.com/office/officeart/2005/8/layout/radial2"/>
    <dgm:cxn modelId="{63332601-F038-4BC3-9A84-38E7AF1BBADF}" type="presParOf" srcId="{FA9E7673-56BE-468C-AF8D-A3C39B02B94B}" destId="{3E1E22B9-9144-4541-9DCD-9D18068FF4A7}" srcOrd="24" destOrd="0" presId="urn:microsoft.com/office/officeart/2005/8/layout/radial2"/>
    <dgm:cxn modelId="{53E69365-903A-4611-8180-D621E4835E01}" type="presParOf" srcId="{3E1E22B9-9144-4541-9DCD-9D18068FF4A7}" destId="{6D0A7673-FE60-4159-B847-988D535F01BC}" srcOrd="0" destOrd="0" presId="urn:microsoft.com/office/officeart/2005/8/layout/radial2"/>
    <dgm:cxn modelId="{809DD295-679D-492D-812A-575EE652F6A7}" type="presParOf" srcId="{3E1E22B9-9144-4541-9DCD-9D18068FF4A7}" destId="{E875BDAE-508F-4B98-94C3-A0EFC4E85B8B}" srcOrd="1" destOrd="0" presId="urn:microsoft.com/office/officeart/2005/8/layout/radial2"/>
    <dgm:cxn modelId="{A410A46B-5682-44ED-99F2-A9E2200F6DB5}" type="presParOf" srcId="{FA9E7673-56BE-468C-AF8D-A3C39B02B94B}" destId="{7E3ACBA1-46C6-4CA0-9C84-5147AA2006C4}" srcOrd="25" destOrd="0" presId="urn:microsoft.com/office/officeart/2005/8/layout/radial2"/>
    <dgm:cxn modelId="{A906304E-E01E-4D29-8164-6B267E39FF6A}" type="presParOf" srcId="{FA9E7673-56BE-468C-AF8D-A3C39B02B94B}" destId="{B6402D2B-1EAD-4B21-B57B-7D8BF505B790}" srcOrd="26" destOrd="0" presId="urn:microsoft.com/office/officeart/2005/8/layout/radial2"/>
    <dgm:cxn modelId="{A8A44A52-3885-4965-9893-CBC14BEEF2FE}" type="presParOf" srcId="{B6402D2B-1EAD-4B21-B57B-7D8BF505B790}" destId="{C4141937-87CE-4B1A-A94B-469C4EA3CFD3}" srcOrd="0" destOrd="0" presId="urn:microsoft.com/office/officeart/2005/8/layout/radial2"/>
    <dgm:cxn modelId="{EED147B3-3F7A-4E6B-A678-3EB78FB9AA02}" type="presParOf" srcId="{B6402D2B-1EAD-4B21-B57B-7D8BF505B790}" destId="{73B27DF7-B492-465F-9937-883669DC5404}" srcOrd="1" destOrd="0" presId="urn:microsoft.com/office/officeart/2005/8/layout/radial2"/>
    <dgm:cxn modelId="{3B21EB83-AC90-4851-BD92-68D4061DA31C}" type="presParOf" srcId="{FA9E7673-56BE-468C-AF8D-A3C39B02B94B}" destId="{8CEC3521-6D0E-41FB-AFAB-C386EC533037}" srcOrd="27" destOrd="0" presId="urn:microsoft.com/office/officeart/2005/8/layout/radial2"/>
    <dgm:cxn modelId="{EB4CEABD-65C5-4B22-BDE9-A7D16A8F7594}" type="presParOf" srcId="{FA9E7673-56BE-468C-AF8D-A3C39B02B94B}" destId="{C034E5B2-232C-477C-B118-4496B5C65186}" srcOrd="28" destOrd="0" presId="urn:microsoft.com/office/officeart/2005/8/layout/radial2"/>
    <dgm:cxn modelId="{553F58C0-7B4F-425F-8831-645AE3E8D19E}" type="presParOf" srcId="{C034E5B2-232C-477C-B118-4496B5C65186}" destId="{41C9E473-74C4-4A50-843D-82552C104703}" srcOrd="0" destOrd="0" presId="urn:microsoft.com/office/officeart/2005/8/layout/radial2"/>
    <dgm:cxn modelId="{FE4B4ACC-981E-4891-97C6-133F7F5762AD}" type="presParOf" srcId="{C034E5B2-232C-477C-B118-4496B5C65186}" destId="{550A9427-523B-48E3-8B01-9DBBF6335B3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C3521-6D0E-41FB-AFAB-C386EC533037}">
      <dsp:nvSpPr>
        <dsp:cNvPr id="0" name=""/>
        <dsp:cNvSpPr/>
      </dsp:nvSpPr>
      <dsp:spPr>
        <a:xfrm rot="10055513">
          <a:off x="1337426" y="3850993"/>
          <a:ext cx="2179360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179360" y="4702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ACBA1-46C6-4CA0-9C84-5147AA2006C4}">
      <dsp:nvSpPr>
        <dsp:cNvPr id="0" name=""/>
        <dsp:cNvSpPr/>
      </dsp:nvSpPr>
      <dsp:spPr>
        <a:xfrm rot="8792437">
          <a:off x="847750" y="4512166"/>
          <a:ext cx="288242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88242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A85110-C6AB-44B4-AF61-47A264E2C58F}">
      <dsp:nvSpPr>
        <dsp:cNvPr id="0" name=""/>
        <dsp:cNvSpPr/>
      </dsp:nvSpPr>
      <dsp:spPr>
        <a:xfrm rot="7232941">
          <a:off x="2264156" y="4549179"/>
          <a:ext cx="175139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75139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51025-8E86-4F89-BA01-322AA4731442}">
      <dsp:nvSpPr>
        <dsp:cNvPr id="0" name=""/>
        <dsp:cNvSpPr/>
      </dsp:nvSpPr>
      <dsp:spPr>
        <a:xfrm rot="5867561">
          <a:off x="2777694" y="4589693"/>
          <a:ext cx="1604136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604136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079E2B-DD3B-41AF-A1CE-46BD86F6CB35}">
      <dsp:nvSpPr>
        <dsp:cNvPr id="0" name=""/>
        <dsp:cNvSpPr/>
      </dsp:nvSpPr>
      <dsp:spPr>
        <a:xfrm rot="21530292">
          <a:off x="3947851" y="3525600"/>
          <a:ext cx="358615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358615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B2A4F5-1C3A-4752-9623-05F4F72B98DA}">
      <dsp:nvSpPr>
        <dsp:cNvPr id="0" name=""/>
        <dsp:cNvSpPr/>
      </dsp:nvSpPr>
      <dsp:spPr>
        <a:xfrm rot="3197694">
          <a:off x="3448307" y="4675419"/>
          <a:ext cx="2196239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196239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5AB6B-7CCF-4F49-8B5A-6581458C39A5}">
      <dsp:nvSpPr>
        <dsp:cNvPr id="0" name=""/>
        <dsp:cNvSpPr/>
      </dsp:nvSpPr>
      <dsp:spPr>
        <a:xfrm rot="2295148">
          <a:off x="3657249" y="4585725"/>
          <a:ext cx="271036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71036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490953-BB16-4440-B7C7-39D1885F3B8A}">
      <dsp:nvSpPr>
        <dsp:cNvPr id="0" name=""/>
        <dsp:cNvSpPr/>
      </dsp:nvSpPr>
      <dsp:spPr>
        <a:xfrm rot="1254134">
          <a:off x="3851092" y="4180396"/>
          <a:ext cx="295179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95179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30A99C-410D-48B2-9F37-E9647E98AFDC}">
      <dsp:nvSpPr>
        <dsp:cNvPr id="0" name=""/>
        <dsp:cNvSpPr/>
      </dsp:nvSpPr>
      <dsp:spPr>
        <a:xfrm rot="20623155">
          <a:off x="3864805" y="2916711"/>
          <a:ext cx="4160312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4160312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53211-FB78-4AA4-A915-509E61A526D1}">
      <dsp:nvSpPr>
        <dsp:cNvPr id="0" name=""/>
        <dsp:cNvSpPr/>
      </dsp:nvSpPr>
      <dsp:spPr>
        <a:xfrm rot="20022867">
          <a:off x="3761005" y="2651961"/>
          <a:ext cx="3621114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3621114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F90B3-B977-4DA2-A3D5-53E450C7B8BD}">
      <dsp:nvSpPr>
        <dsp:cNvPr id="0" name=""/>
        <dsp:cNvSpPr/>
      </dsp:nvSpPr>
      <dsp:spPr>
        <a:xfrm rot="18400537">
          <a:off x="3544179" y="2649621"/>
          <a:ext cx="1716956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716956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AED909-7AA1-4796-BAB9-766A23896D6E}">
      <dsp:nvSpPr>
        <dsp:cNvPr id="0" name=""/>
        <dsp:cNvSpPr/>
      </dsp:nvSpPr>
      <dsp:spPr>
        <a:xfrm rot="17021430">
          <a:off x="3210148" y="2618638"/>
          <a:ext cx="1481095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481095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8DBD92-89B6-46A8-9BAA-1775BF23B11A}">
      <dsp:nvSpPr>
        <dsp:cNvPr id="0" name=""/>
        <dsp:cNvSpPr/>
      </dsp:nvSpPr>
      <dsp:spPr>
        <a:xfrm rot="13423768">
          <a:off x="2232356" y="2842853"/>
          <a:ext cx="1461709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461709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E26EA5-7C45-4DF5-BD49-52B54FCC7BAC}">
      <dsp:nvSpPr>
        <dsp:cNvPr id="0" name=""/>
        <dsp:cNvSpPr/>
      </dsp:nvSpPr>
      <dsp:spPr>
        <a:xfrm rot="11843438">
          <a:off x="1512282" y="3192368"/>
          <a:ext cx="202534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02534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4A964C-EFAC-498E-B5F8-B61981774A60}">
      <dsp:nvSpPr>
        <dsp:cNvPr id="0" name=""/>
        <dsp:cNvSpPr/>
      </dsp:nvSpPr>
      <dsp:spPr>
        <a:xfrm>
          <a:off x="2900676" y="2752190"/>
          <a:ext cx="1638201" cy="163820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8885F4-0690-47D8-9EBF-734532ED8ECE}">
      <dsp:nvSpPr>
        <dsp:cNvPr id="0" name=""/>
        <dsp:cNvSpPr/>
      </dsp:nvSpPr>
      <dsp:spPr>
        <a:xfrm>
          <a:off x="512457" y="2199115"/>
          <a:ext cx="1070584" cy="107058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MFG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MVIRI</a:t>
          </a:r>
        </a:p>
      </dsp:txBody>
      <dsp:txXfrm>
        <a:off x="669240" y="2355898"/>
        <a:ext cx="757018" cy="757018"/>
      </dsp:txXfrm>
    </dsp:sp>
    <dsp:sp modelId="{FB67D922-2B78-473B-8D38-A7FE8231BB39}">
      <dsp:nvSpPr>
        <dsp:cNvPr id="0" name=""/>
        <dsp:cNvSpPr/>
      </dsp:nvSpPr>
      <dsp:spPr>
        <a:xfrm>
          <a:off x="1512985" y="1437034"/>
          <a:ext cx="1070584" cy="107058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MSG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SEVIRI</a:t>
          </a:r>
        </a:p>
      </dsp:txBody>
      <dsp:txXfrm>
        <a:off x="1669768" y="1593817"/>
        <a:ext cx="757018" cy="757018"/>
      </dsp:txXfrm>
    </dsp:sp>
    <dsp:sp modelId="{655E92EA-387A-4A10-B25B-59631C51FFEE}">
      <dsp:nvSpPr>
        <dsp:cNvPr id="0" name=""/>
        <dsp:cNvSpPr/>
      </dsp:nvSpPr>
      <dsp:spPr>
        <a:xfrm>
          <a:off x="3717366" y="848457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FCI</a:t>
          </a:r>
        </a:p>
      </dsp:txBody>
      <dsp:txXfrm>
        <a:off x="3874149" y="1005240"/>
        <a:ext cx="757018" cy="757018"/>
      </dsp:txXfrm>
    </dsp:sp>
    <dsp:sp modelId="{711D0BE7-FD61-486C-81AA-CB3E5A18D9C4}">
      <dsp:nvSpPr>
        <dsp:cNvPr id="0" name=""/>
        <dsp:cNvSpPr/>
      </dsp:nvSpPr>
      <dsp:spPr>
        <a:xfrm>
          <a:off x="4699842" y="1001185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LI</a:t>
          </a:r>
        </a:p>
      </dsp:txBody>
      <dsp:txXfrm>
        <a:off x="4856625" y="1157968"/>
        <a:ext cx="757018" cy="757018"/>
      </dsp:txXfrm>
    </dsp:sp>
    <dsp:sp modelId="{07A0606B-6209-462D-B7FE-5209298FED0C}">
      <dsp:nvSpPr>
        <dsp:cNvPr id="0" name=""/>
        <dsp:cNvSpPr/>
      </dsp:nvSpPr>
      <dsp:spPr>
        <a:xfrm>
          <a:off x="7139554" y="1082522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OLCI</a:t>
          </a:r>
        </a:p>
      </dsp:txBody>
      <dsp:txXfrm>
        <a:off x="7296337" y="1239305"/>
        <a:ext cx="757018" cy="757018"/>
      </dsp:txXfrm>
    </dsp:sp>
    <dsp:sp modelId="{9B475413-0D72-4FE3-B8C3-34E44C6DB236}">
      <dsp:nvSpPr>
        <dsp:cNvPr id="0" name=""/>
        <dsp:cNvSpPr/>
      </dsp:nvSpPr>
      <dsp:spPr>
        <a:xfrm>
          <a:off x="7920236" y="1652894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SLSTR</a:t>
          </a:r>
        </a:p>
      </dsp:txBody>
      <dsp:txXfrm>
        <a:off x="8077019" y="1809677"/>
        <a:ext cx="757018" cy="757018"/>
      </dsp:txXfrm>
    </dsp:sp>
    <dsp:sp modelId="{F05D945B-CB85-4824-BF97-33D770592343}">
      <dsp:nvSpPr>
        <dsp:cNvPr id="0" name=""/>
        <dsp:cNvSpPr/>
      </dsp:nvSpPr>
      <dsp:spPr>
        <a:xfrm>
          <a:off x="6661140" y="4275531"/>
          <a:ext cx="1356072" cy="1356072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METimage</a:t>
          </a:r>
        </a:p>
      </dsp:txBody>
      <dsp:txXfrm>
        <a:off x="6859732" y="4474123"/>
        <a:ext cx="958888" cy="958888"/>
      </dsp:txXfrm>
    </dsp:sp>
    <dsp:sp modelId="{0E37DC9F-7E93-4017-BFF1-42AD7EEC9289}">
      <dsp:nvSpPr>
        <dsp:cNvPr id="0" name=""/>
        <dsp:cNvSpPr/>
      </dsp:nvSpPr>
      <dsp:spPr>
        <a:xfrm>
          <a:off x="5961708" y="5225579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3MI</a:t>
          </a:r>
        </a:p>
      </dsp:txBody>
      <dsp:txXfrm>
        <a:off x="6118491" y="5382362"/>
        <a:ext cx="757018" cy="757018"/>
      </dsp:txXfrm>
    </dsp:sp>
    <dsp:sp modelId="{4F02E019-18DB-4046-BC7D-F4CBFF2889D7}">
      <dsp:nvSpPr>
        <dsp:cNvPr id="0" name=""/>
        <dsp:cNvSpPr/>
      </dsp:nvSpPr>
      <dsp:spPr>
        <a:xfrm>
          <a:off x="4987419" y="5454372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MW inst.</a:t>
          </a:r>
        </a:p>
      </dsp:txBody>
      <dsp:txXfrm>
        <a:off x="5144202" y="5611155"/>
        <a:ext cx="757018" cy="757018"/>
      </dsp:txXfrm>
    </dsp:sp>
    <dsp:sp modelId="{081C857B-F974-445C-9BBF-41BEABC11D93}">
      <dsp:nvSpPr>
        <dsp:cNvPr id="0" name=""/>
        <dsp:cNvSpPr/>
      </dsp:nvSpPr>
      <dsp:spPr>
        <a:xfrm>
          <a:off x="7533524" y="2947800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EPS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GOME-2</a:t>
          </a:r>
        </a:p>
      </dsp:txBody>
      <dsp:txXfrm>
        <a:off x="7690307" y="3104583"/>
        <a:ext cx="757018" cy="757018"/>
      </dsp:txXfrm>
    </dsp:sp>
    <dsp:sp modelId="{CC31DE72-BCAA-4F13-886E-39E420E97F78}">
      <dsp:nvSpPr>
        <dsp:cNvPr id="0" name=""/>
        <dsp:cNvSpPr/>
      </dsp:nvSpPr>
      <dsp:spPr>
        <a:xfrm>
          <a:off x="2863139" y="5384113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S4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UVN</a:t>
          </a:r>
        </a:p>
      </dsp:txBody>
      <dsp:txXfrm>
        <a:off x="3019922" y="5540896"/>
        <a:ext cx="757018" cy="757018"/>
      </dsp:txXfrm>
    </dsp:sp>
    <dsp:sp modelId="{6D0A7673-FE60-4159-B847-988D535F01BC}">
      <dsp:nvSpPr>
        <dsp:cNvPr id="0" name=""/>
        <dsp:cNvSpPr/>
      </dsp:nvSpPr>
      <dsp:spPr>
        <a:xfrm>
          <a:off x="1887391" y="5233727"/>
          <a:ext cx="1070584" cy="1070584"/>
        </a:xfrm>
        <a:prstGeom prst="ellipse">
          <a:avLst/>
        </a:prstGeom>
        <a:pattFill prst="shingle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S5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UVNS</a:t>
          </a:r>
        </a:p>
      </dsp:txBody>
      <dsp:txXfrm>
        <a:off x="2044174" y="5390510"/>
        <a:ext cx="757018" cy="757018"/>
      </dsp:txXfrm>
    </dsp:sp>
    <dsp:sp modelId="{C4141937-87CE-4B1A-A94B-469C4EA3CFD3}">
      <dsp:nvSpPr>
        <dsp:cNvPr id="0" name=""/>
        <dsp:cNvSpPr/>
      </dsp:nvSpPr>
      <dsp:spPr>
        <a:xfrm>
          <a:off x="104718" y="5071314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CO2M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MAP + CLIM</a:t>
          </a:r>
          <a:endParaRPr lang="en-US" sz="1500" kern="1200" dirty="0">
            <a:solidFill>
              <a:srgbClr val="000000"/>
            </a:solidFill>
            <a:latin typeface="Tahoma"/>
            <a:ea typeface="+mn-ea"/>
            <a:cs typeface="+mn-cs"/>
          </a:endParaRPr>
        </a:p>
      </dsp:txBody>
      <dsp:txXfrm>
        <a:off x="261501" y="5228097"/>
        <a:ext cx="757018" cy="757018"/>
      </dsp:txXfrm>
    </dsp:sp>
    <dsp:sp modelId="{41C9E473-74C4-4A50-843D-82552C104703}">
      <dsp:nvSpPr>
        <dsp:cNvPr id="0" name=""/>
        <dsp:cNvSpPr/>
      </dsp:nvSpPr>
      <dsp:spPr>
        <a:xfrm>
          <a:off x="304798" y="3669567"/>
          <a:ext cx="1070584" cy="1070584"/>
        </a:xfrm>
        <a:prstGeom prst="ellipse">
          <a:avLst/>
        </a:prstGeom>
        <a:pattFill prst="shingle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IRS</a:t>
          </a:r>
        </a:p>
      </dsp:txBody>
      <dsp:txXfrm>
        <a:off x="461581" y="3826350"/>
        <a:ext cx="757018" cy="7570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C3521-6D0E-41FB-AFAB-C386EC533037}">
      <dsp:nvSpPr>
        <dsp:cNvPr id="0" name=""/>
        <dsp:cNvSpPr/>
      </dsp:nvSpPr>
      <dsp:spPr>
        <a:xfrm rot="10055513">
          <a:off x="1337426" y="3850993"/>
          <a:ext cx="2179360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179360" y="4702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ACBA1-46C6-4CA0-9C84-5147AA2006C4}">
      <dsp:nvSpPr>
        <dsp:cNvPr id="0" name=""/>
        <dsp:cNvSpPr/>
      </dsp:nvSpPr>
      <dsp:spPr>
        <a:xfrm rot="8792437">
          <a:off x="847750" y="4512166"/>
          <a:ext cx="288242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88242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A85110-C6AB-44B4-AF61-47A264E2C58F}">
      <dsp:nvSpPr>
        <dsp:cNvPr id="0" name=""/>
        <dsp:cNvSpPr/>
      </dsp:nvSpPr>
      <dsp:spPr>
        <a:xfrm rot="7232941">
          <a:off x="2264156" y="4549179"/>
          <a:ext cx="175139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75139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51025-8E86-4F89-BA01-322AA4731442}">
      <dsp:nvSpPr>
        <dsp:cNvPr id="0" name=""/>
        <dsp:cNvSpPr/>
      </dsp:nvSpPr>
      <dsp:spPr>
        <a:xfrm rot="5867561">
          <a:off x="2777694" y="4589693"/>
          <a:ext cx="1604136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604136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079E2B-DD3B-41AF-A1CE-46BD86F6CB35}">
      <dsp:nvSpPr>
        <dsp:cNvPr id="0" name=""/>
        <dsp:cNvSpPr/>
      </dsp:nvSpPr>
      <dsp:spPr>
        <a:xfrm rot="21530292">
          <a:off x="3947851" y="3525600"/>
          <a:ext cx="358615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358615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B2A4F5-1C3A-4752-9623-05F4F72B98DA}">
      <dsp:nvSpPr>
        <dsp:cNvPr id="0" name=""/>
        <dsp:cNvSpPr/>
      </dsp:nvSpPr>
      <dsp:spPr>
        <a:xfrm rot="3197694">
          <a:off x="3448307" y="4675419"/>
          <a:ext cx="2196239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196239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5AB6B-7CCF-4F49-8B5A-6581458C39A5}">
      <dsp:nvSpPr>
        <dsp:cNvPr id="0" name=""/>
        <dsp:cNvSpPr/>
      </dsp:nvSpPr>
      <dsp:spPr>
        <a:xfrm rot="2295148">
          <a:off x="3657249" y="4585725"/>
          <a:ext cx="271036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71036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490953-BB16-4440-B7C7-39D1885F3B8A}">
      <dsp:nvSpPr>
        <dsp:cNvPr id="0" name=""/>
        <dsp:cNvSpPr/>
      </dsp:nvSpPr>
      <dsp:spPr>
        <a:xfrm rot="1254134">
          <a:off x="3851092" y="4180396"/>
          <a:ext cx="295179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95179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30A99C-410D-48B2-9F37-E9647E98AFDC}">
      <dsp:nvSpPr>
        <dsp:cNvPr id="0" name=""/>
        <dsp:cNvSpPr/>
      </dsp:nvSpPr>
      <dsp:spPr>
        <a:xfrm rot="20623155">
          <a:off x="3864805" y="2916711"/>
          <a:ext cx="4160312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4160312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53211-FB78-4AA4-A915-509E61A526D1}">
      <dsp:nvSpPr>
        <dsp:cNvPr id="0" name=""/>
        <dsp:cNvSpPr/>
      </dsp:nvSpPr>
      <dsp:spPr>
        <a:xfrm rot="20022867">
          <a:off x="3761005" y="2651961"/>
          <a:ext cx="3621114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3621114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F90B3-B977-4DA2-A3D5-53E450C7B8BD}">
      <dsp:nvSpPr>
        <dsp:cNvPr id="0" name=""/>
        <dsp:cNvSpPr/>
      </dsp:nvSpPr>
      <dsp:spPr>
        <a:xfrm rot="18400537">
          <a:off x="3544179" y="2649621"/>
          <a:ext cx="1716956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716956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AED909-7AA1-4796-BAB9-766A23896D6E}">
      <dsp:nvSpPr>
        <dsp:cNvPr id="0" name=""/>
        <dsp:cNvSpPr/>
      </dsp:nvSpPr>
      <dsp:spPr>
        <a:xfrm rot="17021430">
          <a:off x="3210148" y="2618638"/>
          <a:ext cx="1481095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481095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8DBD92-89B6-46A8-9BAA-1775BF23B11A}">
      <dsp:nvSpPr>
        <dsp:cNvPr id="0" name=""/>
        <dsp:cNvSpPr/>
      </dsp:nvSpPr>
      <dsp:spPr>
        <a:xfrm rot="13423768">
          <a:off x="2232356" y="2842853"/>
          <a:ext cx="1461709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461709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E26EA5-7C45-4DF5-BD49-52B54FCC7BAC}">
      <dsp:nvSpPr>
        <dsp:cNvPr id="0" name=""/>
        <dsp:cNvSpPr/>
      </dsp:nvSpPr>
      <dsp:spPr>
        <a:xfrm rot="11843438">
          <a:off x="1512282" y="3192368"/>
          <a:ext cx="202534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02534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4A964C-EFAC-498E-B5F8-B61981774A60}">
      <dsp:nvSpPr>
        <dsp:cNvPr id="0" name=""/>
        <dsp:cNvSpPr/>
      </dsp:nvSpPr>
      <dsp:spPr>
        <a:xfrm>
          <a:off x="2900676" y="2752190"/>
          <a:ext cx="1638201" cy="163820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8885F4-0690-47D8-9EBF-734532ED8ECE}">
      <dsp:nvSpPr>
        <dsp:cNvPr id="0" name=""/>
        <dsp:cNvSpPr/>
      </dsp:nvSpPr>
      <dsp:spPr>
        <a:xfrm>
          <a:off x="512457" y="2199115"/>
          <a:ext cx="1070584" cy="107058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MFG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MVIRI</a:t>
          </a:r>
        </a:p>
      </dsp:txBody>
      <dsp:txXfrm>
        <a:off x="669240" y="2355898"/>
        <a:ext cx="757018" cy="757018"/>
      </dsp:txXfrm>
    </dsp:sp>
    <dsp:sp modelId="{FB67D922-2B78-473B-8D38-A7FE8231BB39}">
      <dsp:nvSpPr>
        <dsp:cNvPr id="0" name=""/>
        <dsp:cNvSpPr/>
      </dsp:nvSpPr>
      <dsp:spPr>
        <a:xfrm>
          <a:off x="1512985" y="1437034"/>
          <a:ext cx="1070584" cy="107058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MSG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SEVIRI</a:t>
          </a:r>
        </a:p>
      </dsp:txBody>
      <dsp:txXfrm>
        <a:off x="1669768" y="1593817"/>
        <a:ext cx="757018" cy="757018"/>
      </dsp:txXfrm>
    </dsp:sp>
    <dsp:sp modelId="{655E92EA-387A-4A10-B25B-59631C51FFEE}">
      <dsp:nvSpPr>
        <dsp:cNvPr id="0" name=""/>
        <dsp:cNvSpPr/>
      </dsp:nvSpPr>
      <dsp:spPr>
        <a:xfrm>
          <a:off x="3717366" y="848457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FCI</a:t>
          </a:r>
        </a:p>
      </dsp:txBody>
      <dsp:txXfrm>
        <a:off x="3874149" y="1005240"/>
        <a:ext cx="757018" cy="757018"/>
      </dsp:txXfrm>
    </dsp:sp>
    <dsp:sp modelId="{711D0BE7-FD61-486C-81AA-CB3E5A18D9C4}">
      <dsp:nvSpPr>
        <dsp:cNvPr id="0" name=""/>
        <dsp:cNvSpPr/>
      </dsp:nvSpPr>
      <dsp:spPr>
        <a:xfrm>
          <a:off x="4699842" y="1001185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LI</a:t>
          </a:r>
        </a:p>
      </dsp:txBody>
      <dsp:txXfrm>
        <a:off x="4856625" y="1157968"/>
        <a:ext cx="757018" cy="757018"/>
      </dsp:txXfrm>
    </dsp:sp>
    <dsp:sp modelId="{07A0606B-6209-462D-B7FE-5209298FED0C}">
      <dsp:nvSpPr>
        <dsp:cNvPr id="0" name=""/>
        <dsp:cNvSpPr/>
      </dsp:nvSpPr>
      <dsp:spPr>
        <a:xfrm>
          <a:off x="7139554" y="1082522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OLCI</a:t>
          </a:r>
        </a:p>
      </dsp:txBody>
      <dsp:txXfrm>
        <a:off x="7296337" y="1239305"/>
        <a:ext cx="757018" cy="757018"/>
      </dsp:txXfrm>
    </dsp:sp>
    <dsp:sp modelId="{9B475413-0D72-4FE3-B8C3-34E44C6DB236}">
      <dsp:nvSpPr>
        <dsp:cNvPr id="0" name=""/>
        <dsp:cNvSpPr/>
      </dsp:nvSpPr>
      <dsp:spPr>
        <a:xfrm>
          <a:off x="7920236" y="1652894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SLSTR</a:t>
          </a:r>
        </a:p>
      </dsp:txBody>
      <dsp:txXfrm>
        <a:off x="8077019" y="1809677"/>
        <a:ext cx="757018" cy="757018"/>
      </dsp:txXfrm>
    </dsp:sp>
    <dsp:sp modelId="{F05D945B-CB85-4824-BF97-33D770592343}">
      <dsp:nvSpPr>
        <dsp:cNvPr id="0" name=""/>
        <dsp:cNvSpPr/>
      </dsp:nvSpPr>
      <dsp:spPr>
        <a:xfrm>
          <a:off x="6661140" y="4275531"/>
          <a:ext cx="1356072" cy="1356072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METimage</a:t>
          </a:r>
        </a:p>
      </dsp:txBody>
      <dsp:txXfrm>
        <a:off x="6859732" y="4474123"/>
        <a:ext cx="958888" cy="958888"/>
      </dsp:txXfrm>
    </dsp:sp>
    <dsp:sp modelId="{0E37DC9F-7E93-4017-BFF1-42AD7EEC9289}">
      <dsp:nvSpPr>
        <dsp:cNvPr id="0" name=""/>
        <dsp:cNvSpPr/>
      </dsp:nvSpPr>
      <dsp:spPr>
        <a:xfrm>
          <a:off x="5961708" y="5225579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3MI</a:t>
          </a:r>
        </a:p>
      </dsp:txBody>
      <dsp:txXfrm>
        <a:off x="6118491" y="5382362"/>
        <a:ext cx="757018" cy="757018"/>
      </dsp:txXfrm>
    </dsp:sp>
    <dsp:sp modelId="{4F02E019-18DB-4046-BC7D-F4CBFF2889D7}">
      <dsp:nvSpPr>
        <dsp:cNvPr id="0" name=""/>
        <dsp:cNvSpPr/>
      </dsp:nvSpPr>
      <dsp:spPr>
        <a:xfrm>
          <a:off x="4987419" y="5454372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MW inst.</a:t>
          </a:r>
        </a:p>
      </dsp:txBody>
      <dsp:txXfrm>
        <a:off x="5144202" y="5611155"/>
        <a:ext cx="757018" cy="757018"/>
      </dsp:txXfrm>
    </dsp:sp>
    <dsp:sp modelId="{081C857B-F974-445C-9BBF-41BEABC11D93}">
      <dsp:nvSpPr>
        <dsp:cNvPr id="0" name=""/>
        <dsp:cNvSpPr/>
      </dsp:nvSpPr>
      <dsp:spPr>
        <a:xfrm>
          <a:off x="7533524" y="2947800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EPS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GOME-2</a:t>
          </a:r>
        </a:p>
      </dsp:txBody>
      <dsp:txXfrm>
        <a:off x="7690307" y="3104583"/>
        <a:ext cx="757018" cy="757018"/>
      </dsp:txXfrm>
    </dsp:sp>
    <dsp:sp modelId="{CC31DE72-BCAA-4F13-886E-39E420E97F78}">
      <dsp:nvSpPr>
        <dsp:cNvPr id="0" name=""/>
        <dsp:cNvSpPr/>
      </dsp:nvSpPr>
      <dsp:spPr>
        <a:xfrm>
          <a:off x="2863139" y="5384113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S4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UVN</a:t>
          </a:r>
        </a:p>
      </dsp:txBody>
      <dsp:txXfrm>
        <a:off x="3019922" y="5540896"/>
        <a:ext cx="757018" cy="757018"/>
      </dsp:txXfrm>
    </dsp:sp>
    <dsp:sp modelId="{6D0A7673-FE60-4159-B847-988D535F01BC}">
      <dsp:nvSpPr>
        <dsp:cNvPr id="0" name=""/>
        <dsp:cNvSpPr/>
      </dsp:nvSpPr>
      <dsp:spPr>
        <a:xfrm>
          <a:off x="1887391" y="5233727"/>
          <a:ext cx="1070584" cy="1070584"/>
        </a:xfrm>
        <a:prstGeom prst="ellipse">
          <a:avLst/>
        </a:prstGeom>
        <a:pattFill prst="shingle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S5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UVNS</a:t>
          </a:r>
        </a:p>
      </dsp:txBody>
      <dsp:txXfrm>
        <a:off x="2044174" y="5390510"/>
        <a:ext cx="757018" cy="757018"/>
      </dsp:txXfrm>
    </dsp:sp>
    <dsp:sp modelId="{C4141937-87CE-4B1A-A94B-469C4EA3CFD3}">
      <dsp:nvSpPr>
        <dsp:cNvPr id="0" name=""/>
        <dsp:cNvSpPr/>
      </dsp:nvSpPr>
      <dsp:spPr>
        <a:xfrm>
          <a:off x="104718" y="5071314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CO2M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MAP + CLIM</a:t>
          </a:r>
          <a:endParaRPr lang="en-US" sz="1500" kern="1200" dirty="0">
            <a:solidFill>
              <a:srgbClr val="000000"/>
            </a:solidFill>
            <a:latin typeface="Tahoma"/>
            <a:ea typeface="+mn-ea"/>
            <a:cs typeface="+mn-cs"/>
          </a:endParaRPr>
        </a:p>
      </dsp:txBody>
      <dsp:txXfrm>
        <a:off x="261501" y="5228097"/>
        <a:ext cx="757018" cy="757018"/>
      </dsp:txXfrm>
    </dsp:sp>
    <dsp:sp modelId="{41C9E473-74C4-4A50-843D-82552C104703}">
      <dsp:nvSpPr>
        <dsp:cNvPr id="0" name=""/>
        <dsp:cNvSpPr/>
      </dsp:nvSpPr>
      <dsp:spPr>
        <a:xfrm>
          <a:off x="304798" y="3669567"/>
          <a:ext cx="1070584" cy="1070584"/>
        </a:xfrm>
        <a:prstGeom prst="ellipse">
          <a:avLst/>
        </a:prstGeom>
        <a:pattFill prst="shingle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IRS</a:t>
          </a:r>
        </a:p>
      </dsp:txBody>
      <dsp:txXfrm>
        <a:off x="461581" y="3826350"/>
        <a:ext cx="757018" cy="757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C3521-6D0E-41FB-AFAB-C386EC533037}">
      <dsp:nvSpPr>
        <dsp:cNvPr id="0" name=""/>
        <dsp:cNvSpPr/>
      </dsp:nvSpPr>
      <dsp:spPr>
        <a:xfrm rot="10055513">
          <a:off x="1337426" y="3850993"/>
          <a:ext cx="2179360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179360" y="4702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ACBA1-46C6-4CA0-9C84-5147AA2006C4}">
      <dsp:nvSpPr>
        <dsp:cNvPr id="0" name=""/>
        <dsp:cNvSpPr/>
      </dsp:nvSpPr>
      <dsp:spPr>
        <a:xfrm rot="8792437">
          <a:off x="847750" y="4512166"/>
          <a:ext cx="288242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88242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A85110-C6AB-44B4-AF61-47A264E2C58F}">
      <dsp:nvSpPr>
        <dsp:cNvPr id="0" name=""/>
        <dsp:cNvSpPr/>
      </dsp:nvSpPr>
      <dsp:spPr>
        <a:xfrm rot="7232941">
          <a:off x="2264156" y="4549179"/>
          <a:ext cx="175139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75139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51025-8E86-4F89-BA01-322AA4731442}">
      <dsp:nvSpPr>
        <dsp:cNvPr id="0" name=""/>
        <dsp:cNvSpPr/>
      </dsp:nvSpPr>
      <dsp:spPr>
        <a:xfrm rot="5867561">
          <a:off x="2777694" y="4589693"/>
          <a:ext cx="1604136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604136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079E2B-DD3B-41AF-A1CE-46BD86F6CB35}">
      <dsp:nvSpPr>
        <dsp:cNvPr id="0" name=""/>
        <dsp:cNvSpPr/>
      </dsp:nvSpPr>
      <dsp:spPr>
        <a:xfrm rot="21530292">
          <a:off x="3947851" y="3525600"/>
          <a:ext cx="358615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358615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B2A4F5-1C3A-4752-9623-05F4F72B98DA}">
      <dsp:nvSpPr>
        <dsp:cNvPr id="0" name=""/>
        <dsp:cNvSpPr/>
      </dsp:nvSpPr>
      <dsp:spPr>
        <a:xfrm rot="3197694">
          <a:off x="3448307" y="4675419"/>
          <a:ext cx="2196239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196239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5AB6B-7CCF-4F49-8B5A-6581458C39A5}">
      <dsp:nvSpPr>
        <dsp:cNvPr id="0" name=""/>
        <dsp:cNvSpPr/>
      </dsp:nvSpPr>
      <dsp:spPr>
        <a:xfrm rot="2295148">
          <a:off x="3657249" y="4585725"/>
          <a:ext cx="271036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71036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490953-BB16-4440-B7C7-39D1885F3B8A}">
      <dsp:nvSpPr>
        <dsp:cNvPr id="0" name=""/>
        <dsp:cNvSpPr/>
      </dsp:nvSpPr>
      <dsp:spPr>
        <a:xfrm rot="1254134">
          <a:off x="3851092" y="4180396"/>
          <a:ext cx="2951797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951797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30A99C-410D-48B2-9F37-E9647E98AFDC}">
      <dsp:nvSpPr>
        <dsp:cNvPr id="0" name=""/>
        <dsp:cNvSpPr/>
      </dsp:nvSpPr>
      <dsp:spPr>
        <a:xfrm rot="20623155">
          <a:off x="3864805" y="2916711"/>
          <a:ext cx="4160312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4160312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53211-FB78-4AA4-A915-509E61A526D1}">
      <dsp:nvSpPr>
        <dsp:cNvPr id="0" name=""/>
        <dsp:cNvSpPr/>
      </dsp:nvSpPr>
      <dsp:spPr>
        <a:xfrm rot="20022867">
          <a:off x="3761005" y="2651961"/>
          <a:ext cx="3621114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3621114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F90B3-B977-4DA2-A3D5-53E450C7B8BD}">
      <dsp:nvSpPr>
        <dsp:cNvPr id="0" name=""/>
        <dsp:cNvSpPr/>
      </dsp:nvSpPr>
      <dsp:spPr>
        <a:xfrm rot="18400537">
          <a:off x="3544179" y="2649621"/>
          <a:ext cx="1716956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716956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AED909-7AA1-4796-BAB9-766A23896D6E}">
      <dsp:nvSpPr>
        <dsp:cNvPr id="0" name=""/>
        <dsp:cNvSpPr/>
      </dsp:nvSpPr>
      <dsp:spPr>
        <a:xfrm rot="17021430">
          <a:off x="3210148" y="2618638"/>
          <a:ext cx="1481095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481095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8DBD92-89B6-46A8-9BAA-1775BF23B11A}">
      <dsp:nvSpPr>
        <dsp:cNvPr id="0" name=""/>
        <dsp:cNvSpPr/>
      </dsp:nvSpPr>
      <dsp:spPr>
        <a:xfrm rot="13423768">
          <a:off x="2232356" y="2842853"/>
          <a:ext cx="1461709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1461709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E26EA5-7C45-4DF5-BD49-52B54FCC7BAC}">
      <dsp:nvSpPr>
        <dsp:cNvPr id="0" name=""/>
        <dsp:cNvSpPr/>
      </dsp:nvSpPr>
      <dsp:spPr>
        <a:xfrm rot="11843438">
          <a:off x="1512282" y="3192368"/>
          <a:ext cx="2025341" cy="9404"/>
        </a:xfrm>
        <a:custGeom>
          <a:avLst/>
          <a:gdLst/>
          <a:ahLst/>
          <a:cxnLst/>
          <a:rect l="0" t="0" r="0" b="0"/>
          <a:pathLst>
            <a:path>
              <a:moveTo>
                <a:pt x="0" y="4702"/>
              </a:moveTo>
              <a:lnTo>
                <a:pt x="2025341" y="4702"/>
              </a:lnTo>
            </a:path>
          </a:pathLst>
        </a:custGeom>
        <a:noFill/>
        <a:ln w="25400" cap="flat" cmpd="sng" algn="ctr">
          <a:solidFill>
            <a:srgbClr val="001E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4A964C-EFAC-498E-B5F8-B61981774A60}">
      <dsp:nvSpPr>
        <dsp:cNvPr id="0" name=""/>
        <dsp:cNvSpPr/>
      </dsp:nvSpPr>
      <dsp:spPr>
        <a:xfrm>
          <a:off x="2900676" y="2752190"/>
          <a:ext cx="1638201" cy="163820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8885F4-0690-47D8-9EBF-734532ED8ECE}">
      <dsp:nvSpPr>
        <dsp:cNvPr id="0" name=""/>
        <dsp:cNvSpPr/>
      </dsp:nvSpPr>
      <dsp:spPr>
        <a:xfrm>
          <a:off x="512457" y="2199115"/>
          <a:ext cx="1070584" cy="107058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MFG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MVIRI</a:t>
          </a:r>
        </a:p>
      </dsp:txBody>
      <dsp:txXfrm>
        <a:off x="669240" y="2355898"/>
        <a:ext cx="757018" cy="757018"/>
      </dsp:txXfrm>
    </dsp:sp>
    <dsp:sp modelId="{FB67D922-2B78-473B-8D38-A7FE8231BB39}">
      <dsp:nvSpPr>
        <dsp:cNvPr id="0" name=""/>
        <dsp:cNvSpPr/>
      </dsp:nvSpPr>
      <dsp:spPr>
        <a:xfrm>
          <a:off x="1512985" y="1437034"/>
          <a:ext cx="1070584" cy="107058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MSG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SEVIRI</a:t>
          </a:r>
        </a:p>
      </dsp:txBody>
      <dsp:txXfrm>
        <a:off x="1669768" y="1593817"/>
        <a:ext cx="757018" cy="757018"/>
      </dsp:txXfrm>
    </dsp:sp>
    <dsp:sp modelId="{655E92EA-387A-4A10-B25B-59631C51FFEE}">
      <dsp:nvSpPr>
        <dsp:cNvPr id="0" name=""/>
        <dsp:cNvSpPr/>
      </dsp:nvSpPr>
      <dsp:spPr>
        <a:xfrm>
          <a:off x="3717366" y="848457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FCI</a:t>
          </a:r>
        </a:p>
      </dsp:txBody>
      <dsp:txXfrm>
        <a:off x="3874149" y="1005240"/>
        <a:ext cx="757018" cy="757018"/>
      </dsp:txXfrm>
    </dsp:sp>
    <dsp:sp modelId="{711D0BE7-FD61-486C-81AA-CB3E5A18D9C4}">
      <dsp:nvSpPr>
        <dsp:cNvPr id="0" name=""/>
        <dsp:cNvSpPr/>
      </dsp:nvSpPr>
      <dsp:spPr>
        <a:xfrm>
          <a:off x="4699842" y="1001185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LI</a:t>
          </a:r>
        </a:p>
      </dsp:txBody>
      <dsp:txXfrm>
        <a:off x="4856625" y="1157968"/>
        <a:ext cx="757018" cy="757018"/>
      </dsp:txXfrm>
    </dsp:sp>
    <dsp:sp modelId="{07A0606B-6209-462D-B7FE-5209298FED0C}">
      <dsp:nvSpPr>
        <dsp:cNvPr id="0" name=""/>
        <dsp:cNvSpPr/>
      </dsp:nvSpPr>
      <dsp:spPr>
        <a:xfrm>
          <a:off x="7139554" y="1082522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OLCI</a:t>
          </a:r>
        </a:p>
      </dsp:txBody>
      <dsp:txXfrm>
        <a:off x="7296337" y="1239305"/>
        <a:ext cx="757018" cy="757018"/>
      </dsp:txXfrm>
    </dsp:sp>
    <dsp:sp modelId="{9B475413-0D72-4FE3-B8C3-34E44C6DB236}">
      <dsp:nvSpPr>
        <dsp:cNvPr id="0" name=""/>
        <dsp:cNvSpPr/>
      </dsp:nvSpPr>
      <dsp:spPr>
        <a:xfrm>
          <a:off x="7920236" y="1652894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SLSTR</a:t>
          </a:r>
        </a:p>
      </dsp:txBody>
      <dsp:txXfrm>
        <a:off x="8077019" y="1809677"/>
        <a:ext cx="757018" cy="757018"/>
      </dsp:txXfrm>
    </dsp:sp>
    <dsp:sp modelId="{F05D945B-CB85-4824-BF97-33D770592343}">
      <dsp:nvSpPr>
        <dsp:cNvPr id="0" name=""/>
        <dsp:cNvSpPr/>
      </dsp:nvSpPr>
      <dsp:spPr>
        <a:xfrm>
          <a:off x="6661140" y="4275531"/>
          <a:ext cx="1356072" cy="1356072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METimage</a:t>
          </a:r>
        </a:p>
      </dsp:txBody>
      <dsp:txXfrm>
        <a:off x="6859732" y="4474123"/>
        <a:ext cx="958888" cy="958888"/>
      </dsp:txXfrm>
    </dsp:sp>
    <dsp:sp modelId="{0E37DC9F-7E93-4017-BFF1-42AD7EEC9289}">
      <dsp:nvSpPr>
        <dsp:cNvPr id="0" name=""/>
        <dsp:cNvSpPr/>
      </dsp:nvSpPr>
      <dsp:spPr>
        <a:xfrm>
          <a:off x="5961708" y="5225579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3MI</a:t>
          </a:r>
        </a:p>
      </dsp:txBody>
      <dsp:txXfrm>
        <a:off x="6118491" y="5382362"/>
        <a:ext cx="757018" cy="757018"/>
      </dsp:txXfrm>
    </dsp:sp>
    <dsp:sp modelId="{4F02E019-18DB-4046-BC7D-F4CBFF2889D7}">
      <dsp:nvSpPr>
        <dsp:cNvPr id="0" name=""/>
        <dsp:cNvSpPr/>
      </dsp:nvSpPr>
      <dsp:spPr>
        <a:xfrm>
          <a:off x="4987419" y="5454372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EPS-SG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MW inst.</a:t>
          </a:r>
        </a:p>
      </dsp:txBody>
      <dsp:txXfrm>
        <a:off x="5144202" y="5611155"/>
        <a:ext cx="757018" cy="757018"/>
      </dsp:txXfrm>
    </dsp:sp>
    <dsp:sp modelId="{081C857B-F974-445C-9BBF-41BEABC11D93}">
      <dsp:nvSpPr>
        <dsp:cNvPr id="0" name=""/>
        <dsp:cNvSpPr/>
      </dsp:nvSpPr>
      <dsp:spPr>
        <a:xfrm>
          <a:off x="7533524" y="2947800"/>
          <a:ext cx="1070584" cy="10705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EPS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GOME-2</a:t>
          </a:r>
        </a:p>
      </dsp:txBody>
      <dsp:txXfrm>
        <a:off x="7690307" y="3104583"/>
        <a:ext cx="757018" cy="757018"/>
      </dsp:txXfrm>
    </dsp:sp>
    <dsp:sp modelId="{CC31DE72-BCAA-4F13-886E-39E420E97F78}">
      <dsp:nvSpPr>
        <dsp:cNvPr id="0" name=""/>
        <dsp:cNvSpPr/>
      </dsp:nvSpPr>
      <dsp:spPr>
        <a:xfrm>
          <a:off x="2863139" y="5384113"/>
          <a:ext cx="1070584" cy="1070584"/>
        </a:xfrm>
        <a:prstGeom prst="ellipse">
          <a:avLst/>
        </a:prstGeom>
        <a:pattFill prst="dkUpDiag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S4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UVN</a:t>
          </a:r>
        </a:p>
      </dsp:txBody>
      <dsp:txXfrm>
        <a:off x="3019922" y="5540896"/>
        <a:ext cx="757018" cy="757018"/>
      </dsp:txXfrm>
    </dsp:sp>
    <dsp:sp modelId="{6D0A7673-FE60-4159-B847-988D535F01BC}">
      <dsp:nvSpPr>
        <dsp:cNvPr id="0" name=""/>
        <dsp:cNvSpPr/>
      </dsp:nvSpPr>
      <dsp:spPr>
        <a:xfrm>
          <a:off x="1887391" y="5233727"/>
          <a:ext cx="1070584" cy="1070584"/>
        </a:xfrm>
        <a:prstGeom prst="ellipse">
          <a:avLst/>
        </a:prstGeom>
        <a:pattFill prst="shingle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S5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UVNS</a:t>
          </a:r>
        </a:p>
      </dsp:txBody>
      <dsp:txXfrm>
        <a:off x="2044174" y="5390510"/>
        <a:ext cx="757018" cy="757018"/>
      </dsp:txXfrm>
    </dsp:sp>
    <dsp:sp modelId="{C4141937-87CE-4B1A-A94B-469C4EA3CFD3}">
      <dsp:nvSpPr>
        <dsp:cNvPr id="0" name=""/>
        <dsp:cNvSpPr/>
      </dsp:nvSpPr>
      <dsp:spPr>
        <a:xfrm>
          <a:off x="104718" y="5071314"/>
          <a:ext cx="1070584" cy="1070584"/>
        </a:xfrm>
        <a:prstGeom prst="ellipse">
          <a:avLst/>
        </a:prstGeom>
        <a:pattFill prst="dkUpDiag">
          <a:fgClr>
            <a:srgbClr val="FFC00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CO2M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MAP + CLIM</a:t>
          </a:r>
          <a:endParaRPr lang="en-US" sz="1500" kern="1200" dirty="0">
            <a:solidFill>
              <a:srgbClr val="000000"/>
            </a:solidFill>
            <a:latin typeface="Tahoma"/>
            <a:ea typeface="+mn-ea"/>
            <a:cs typeface="+mn-cs"/>
          </a:endParaRPr>
        </a:p>
      </dsp:txBody>
      <dsp:txXfrm>
        <a:off x="261501" y="5228097"/>
        <a:ext cx="757018" cy="757018"/>
      </dsp:txXfrm>
    </dsp:sp>
    <dsp:sp modelId="{41C9E473-74C4-4A50-843D-82552C104703}">
      <dsp:nvSpPr>
        <dsp:cNvPr id="0" name=""/>
        <dsp:cNvSpPr/>
      </dsp:nvSpPr>
      <dsp:spPr>
        <a:xfrm>
          <a:off x="304798" y="3669567"/>
          <a:ext cx="1070584" cy="1070584"/>
        </a:xfrm>
        <a:prstGeom prst="ellipse">
          <a:avLst/>
        </a:prstGeom>
        <a:pattFill prst="shingle">
          <a:fgClr>
            <a:srgbClr val="92D050"/>
          </a:fgClr>
          <a:bgClr>
            <a:srgbClr val="FFFFFF"/>
          </a:bgClr>
        </a:patt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MTG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  <a:latin typeface="Tahoma"/>
              <a:ea typeface="+mn-ea"/>
              <a:cs typeface="+mn-cs"/>
            </a:rPr>
            <a:t>IRS</a:t>
          </a:r>
        </a:p>
      </dsp:txBody>
      <dsp:txXfrm>
        <a:off x="461581" y="3826350"/>
        <a:ext cx="757018" cy="757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1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9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59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9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98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01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5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2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4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0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000" b="0" baseline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EUM/RSP/VWG/23/1351695, v1A, 1 March 2023</a:t>
            </a:r>
            <a:endParaRPr lang="de-DE" sz="1000" b="0" baseline="0" dirty="0">
              <a:solidFill>
                <a:schemeClr val="accent5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5"/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8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3" r:id="rId1"/>
    <p:sldLayoutId id="2147487692" r:id="rId2"/>
    <p:sldLayoutId id="2147487691" r:id="rId3"/>
    <p:sldLayoutId id="2147487700" r:id="rId4"/>
    <p:sldLayoutId id="2147487694" r:id="rId5"/>
    <p:sldLayoutId id="2147487695" r:id="rId6"/>
    <p:sldLayoutId id="2147487696" r:id="rId7"/>
    <p:sldLayoutId id="2147487697" r:id="rId8"/>
    <p:sldLayoutId id="2147487698" r:id="rId9"/>
    <p:sldLayoutId id="2147487699" r:id="rId10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title="[DM_DOCNAME]"/>
          <p:cNvSpPr txBox="1"/>
          <p:nvPr/>
        </p:nvSpPr>
        <p:spPr>
          <a:xfrm>
            <a:off x="6881091" y="1884153"/>
            <a:ext cx="5310909" cy="4179945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b="0" spc="-1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EUMETSAT Lunar activities in 2022</a:t>
            </a:r>
            <a:endParaRPr lang="en-GB" sz="3200" b="0" spc="-100" dirty="0">
              <a:solidFill>
                <a:schemeClr val="tx1"/>
              </a:solidFill>
              <a:latin typeface="Bahnschrift SemiLight" panose="020B0502040204020203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S. Wagner</a:t>
            </a:r>
          </a:p>
          <a:p>
            <a:pPr>
              <a:defRPr/>
            </a:pPr>
            <a:endParaRPr lang="en-GB" sz="1800" b="0" dirty="0" smtClean="0">
              <a:solidFill>
                <a:schemeClr val="tx1"/>
              </a:solidFill>
              <a:latin typeface="Bahnschrift SemiBold" panose="020B0502040204020203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With </a:t>
            </a: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the support from </a:t>
            </a: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V. Debaecker</a:t>
            </a:r>
            <a:r>
              <a:rPr lang="en-GB" sz="1800" b="0" baseline="3000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*</a:t>
            </a: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,  M</a:t>
            </a: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. De Bartolomei, J. </a:t>
            </a: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Nain, O. Henriquez</a:t>
            </a:r>
            <a:r>
              <a:rPr lang="en-GB" sz="1800" b="0" baseline="3000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**</a:t>
            </a: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, M. Neneman, </a:t>
            </a: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OPS </a:t>
            </a: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team (S3 and MSG)</a:t>
            </a:r>
            <a:endParaRPr lang="en-GB" sz="1800" b="0" i="1" dirty="0" smtClean="0">
              <a:solidFill>
                <a:schemeClr val="tx1"/>
              </a:solidFill>
              <a:latin typeface="Bahnschrift Light" panose="020B0502040204020203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400" b="0" i="1" dirty="0" smtClean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GSICS Annual Meeting – 27.02-03.02 2023</a:t>
            </a:r>
          </a:p>
          <a:p>
            <a:pPr>
              <a:defRPr/>
            </a:pPr>
            <a:endParaRPr lang="en-GB" sz="1400" b="0" i="1" dirty="0">
              <a:solidFill>
                <a:schemeClr val="tx1"/>
              </a:solidFill>
              <a:latin typeface="Bahnschrift Light" panose="020B0502040204020203" pitchFamily="34" charset="0"/>
              <a:ea typeface="Roboto Light" panose="02000000000000000000" pitchFamily="2" charset="0"/>
              <a:cs typeface="Calibri Light" panose="020F0302020204030204" pitchFamily="34" charset="0"/>
            </a:endParaRPr>
          </a:p>
          <a:p>
            <a:pPr>
              <a:defRPr/>
            </a:pPr>
            <a:r>
              <a:rPr lang="en-GB" sz="1400" b="0" i="1" dirty="0" smtClean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* Telespazio support</a:t>
            </a:r>
          </a:p>
          <a:p>
            <a:pPr>
              <a:defRPr/>
            </a:pPr>
            <a:r>
              <a:rPr lang="en-GB" sz="1400" b="0" i="1" dirty="0" smtClean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** </a:t>
            </a:r>
            <a:r>
              <a:rPr lang="en-GB" sz="1400" b="0" i="1" dirty="0" smtClean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CS</a:t>
            </a:r>
            <a:r>
              <a:rPr lang="en-GB" sz="1400" b="0" i="1" dirty="0" smtClean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en-GB" sz="14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2026899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Sentinel-3 lunar manoeuvres </a:t>
            </a:r>
            <a:r>
              <a:rPr lang="en-GB" dirty="0" smtClean="0"/>
              <a:t>– radiometric assessment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9600" y="640080"/>
                <a:ext cx="11235558" cy="61483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63525" lvl="0" indent="-263525">
                  <a:spcBef>
                    <a:spcPct val="20000"/>
                  </a:spcBef>
                  <a:buFont typeface="Arial" pitchFamily="34" charset="0"/>
                  <a:buChar char="•"/>
                  <a:defRPr/>
                </a:pPr>
                <a:r>
                  <a:rPr lang="en-GB" sz="2200" b="0" spc="-100" dirty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Lunar irradiance:</a:t>
                </a:r>
              </a:p>
              <a:p>
                <a:pPr lvl="0">
                  <a:spcBef>
                    <a:spcPct val="20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kern="0">
                          <a:solidFill>
                            <a:srgbClr val="38484E"/>
                          </a:solidFill>
                          <a:latin typeface="Cambria Math" panose="02040503050406030204" pitchFamily="18" charset="0"/>
                        </a:rPr>
                        <m:t>𝐼𝑟𝑟𝑎𝑑</m:t>
                      </m:r>
                      <m:r>
                        <a:rPr lang="en-GB" sz="2400" b="0" i="1" kern="0">
                          <a:solidFill>
                            <a:srgbClr val="38484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kern="0">
                              <a:solidFill>
                                <a:srgbClr val="38484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kern="0">
                              <a:solidFill>
                                <a:srgbClr val="38484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kern="0">
                              <a:solidFill>
                                <a:srgbClr val="38484E"/>
                              </a:solidFill>
                              <a:latin typeface="Cambria Math" panose="02040503050406030204" pitchFamily="18" charset="0"/>
                            </a:rPr>
                            <m:t>𝑂𝑆𝐹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GB" sz="2400" b="0" i="1" kern="0">
                              <a:solidFill>
                                <a:srgbClr val="38484E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kern="0">
                              <a:solidFill>
                                <a:srgbClr val="38484E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kern="0">
                              <a:solidFill>
                                <a:srgbClr val="38484E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sSub>
                            <m:sSubPr>
                              <m:ctrlPr>
                                <a:rPr lang="en-GB" sz="2400" b="0" i="1" kern="0">
                                  <a:solidFill>
                                    <a:srgbClr val="3848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kern="0">
                                  <a:solidFill>
                                    <a:srgbClr val="38484E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400" b="0" i="1" kern="0">
                                  <a:solidFill>
                                    <a:srgbClr val="38484E"/>
                                  </a:solidFill>
                                  <a:latin typeface="Cambria Math" panose="02040503050406030204" pitchFamily="18" charset="0"/>
                                </a:rPr>
                                <m:t>𝑀𝑜𝑜𝑛</m:t>
                              </m:r>
                              <m:r>
                                <a:rPr lang="en-GB" sz="2400" b="0" i="1" kern="0">
                                  <a:solidFill>
                                    <a:srgbClr val="38484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b="0" i="1" kern="0">
                                  <a:solidFill>
                                    <a:srgbClr val="38484E"/>
                                  </a:solidFill>
                                  <a:latin typeface="Cambria Math" panose="02040503050406030204" pitchFamily="18" charset="0"/>
                                </a:rPr>
                                <m:t>𝑝𝑖𝑥𝑒𝑙𝑠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GB" sz="2400" b="0" i="1" kern="0">
                                  <a:solidFill>
                                    <a:srgbClr val="3848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kern="0">
                                  <a:solidFill>
                                    <a:srgbClr val="3848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GB" sz="2400" b="0" i="1" kern="0">
                                  <a:solidFill>
                                    <a:srgbClr val="38484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b="0" i="1" kern="0">
                              <a:solidFill>
                                <a:srgbClr val="3848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GB" sz="2400" b="0" i="1" kern="0">
                                  <a:solidFill>
                                    <a:srgbClr val="3848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kern="0">
                                  <a:solidFill>
                                    <a:srgbClr val="38484E"/>
                                  </a:solidFill>
                                  <a:latin typeface="Cambria Math" panose="02040503050406030204" pitchFamily="18" charset="0"/>
                                </a:rPr>
                                <m:t>𝑅𝑎𝑑</m:t>
                              </m:r>
                            </m:e>
                            <m:sub>
                              <m:r>
                                <a:rPr lang="en-GB" sz="2400" b="0" i="1" kern="0">
                                  <a:solidFill>
                                    <a:srgbClr val="38484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400" b="0" kern="0" dirty="0">
                  <a:solidFill>
                    <a:srgbClr val="38484E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endParaRPr>
              </a:p>
              <a:p>
                <a:pPr marL="263525" lvl="0" indent="-263525">
                  <a:spcBef>
                    <a:spcPct val="20000"/>
                  </a:spcBef>
                  <a:buFont typeface="Arial" pitchFamily="34" charset="0"/>
                  <a:buChar char="•"/>
                  <a:defRPr/>
                </a:pPr>
                <a:r>
                  <a:rPr lang="en-GB" sz="2200" b="0" spc="-100" dirty="0">
                    <a:solidFill>
                      <a:srgbClr val="FF0000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Two parameters to be estimated as accurately as possible:</a:t>
                </a:r>
              </a:p>
              <a:p>
                <a:pPr marL="1043369" lvl="1" indent="-457200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en-GB" sz="2200" b="0" spc="-100" dirty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The oversampling factor OSF (which </a:t>
                </a:r>
                <a:r>
                  <a:rPr lang="en-GB" sz="2200" b="0" spc="-100" dirty="0" smtClean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may vary </a:t>
                </a:r>
                <a:r>
                  <a:rPr lang="en-GB" sz="2200" b="0" spc="-100" dirty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in time)</a:t>
                </a:r>
              </a:p>
              <a:p>
                <a:pPr marL="1043369" lvl="1" indent="-457200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en-GB" sz="2200" b="0" spc="-100" dirty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The pixel solid angle </a:t>
                </a:r>
                <a:r>
                  <a:rPr lang="en-GB" sz="2200" b="0" spc="-100" dirty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  <a:sym typeface="Symbol" panose="05050102010706020507" pitchFamily="18" charset="2"/>
                  </a:rPr>
                  <a:t></a:t>
                </a:r>
                <a:r>
                  <a:rPr lang="en-GB" sz="2200" b="0" spc="-100" baseline="-25000" dirty="0" err="1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  <a:sym typeface="Symbol" panose="05050102010706020507" pitchFamily="18" charset="2"/>
                  </a:rPr>
                  <a:t>i</a:t>
                </a:r>
                <a:r>
                  <a:rPr lang="en-GB" sz="2200" b="0" spc="-100" dirty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  <a:sym typeface="Symbol" panose="05050102010706020507" pitchFamily="18" charset="2"/>
                  </a:rPr>
                  <a:t> (which can vary from pixel to pixel</a:t>
                </a:r>
                <a:r>
                  <a:rPr lang="en-GB" sz="2200" b="0" spc="-100" dirty="0" smtClean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  <a:sym typeface="Symbol" panose="05050102010706020507" pitchFamily="18" charset="2"/>
                  </a:rPr>
                  <a:t>)</a:t>
                </a:r>
              </a:p>
              <a:p>
                <a:pPr marL="586169" lvl="1">
                  <a:spcBef>
                    <a:spcPct val="20000"/>
                  </a:spcBef>
                  <a:defRPr/>
                </a:pPr>
                <a:endParaRPr lang="en-GB" sz="2200" b="0" spc="-100" dirty="0">
                  <a:solidFill>
                    <a:schemeClr val="tx2"/>
                  </a:solidFill>
                  <a:latin typeface="+mn-lt"/>
                  <a:ea typeface="Roboto" panose="02000000000000000000" pitchFamily="2" charset="0"/>
                  <a:cs typeface="Arial" pitchFamily="34" charset="0"/>
                  <a:sym typeface="Symbol" panose="05050102010706020507" pitchFamily="18" charset="2"/>
                </a:endParaRPr>
              </a:p>
              <a:p>
                <a:pPr marL="263525" lvl="0" indent="-263525">
                  <a:spcBef>
                    <a:spcPct val="20000"/>
                  </a:spcBef>
                  <a:buFont typeface="Arial" pitchFamily="34" charset="0"/>
                  <a:buChar char="•"/>
                  <a:defRPr/>
                </a:pPr>
                <a:r>
                  <a:rPr lang="en-GB" sz="2200" b="0" spc="-100" dirty="0" smtClean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  <a:sym typeface="Symbol" panose="05050102010706020507" pitchFamily="18" charset="2"/>
                  </a:rPr>
                  <a:t>Determination of the OSF:</a:t>
                </a:r>
              </a:p>
              <a:p>
                <a:pPr marL="720725" lvl="1" indent="-263525">
                  <a:spcBef>
                    <a:spcPct val="20000"/>
                  </a:spcBef>
                  <a:buFont typeface="Arial" pitchFamily="34" charset="0"/>
                  <a:buChar char="•"/>
                  <a:defRPr/>
                </a:pPr>
                <a:r>
                  <a:rPr lang="en-GB" sz="2200" b="0" spc="-100" dirty="0" smtClean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  <a:sym typeface="Symbol" panose="05050102010706020507" pitchFamily="18" charset="2"/>
                  </a:rPr>
                  <a:t>Ellipse </a:t>
                </a:r>
                <a:r>
                  <a:rPr lang="en-GB" sz="2200" b="0" spc="-100" dirty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  <a:sym typeface="Symbol" panose="05050102010706020507" pitchFamily="18" charset="2"/>
                  </a:rPr>
                  <a:t>fitting to estimate OSF </a:t>
                </a:r>
              </a:p>
              <a:p>
                <a:pPr marL="1500569" lvl="2" indent="-457200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en-GB" sz="2200" b="0" spc="-100" dirty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  <a:sym typeface="Wingdings" panose="05000000000000000000" pitchFamily="2" charset="2"/>
                  </a:rPr>
                  <a:t>Gives an order of magnitude</a:t>
                </a:r>
                <a:endParaRPr lang="en-GB" sz="2200" b="0" spc="-100" dirty="0">
                  <a:solidFill>
                    <a:schemeClr val="tx2"/>
                  </a:solidFill>
                  <a:latin typeface="+mn-lt"/>
                  <a:ea typeface="Roboto" panose="02000000000000000000" pitchFamily="2" charset="0"/>
                  <a:cs typeface="Arial" pitchFamily="34" charset="0"/>
                  <a:sym typeface="Symbol" panose="05050102010706020507" pitchFamily="18" charset="2"/>
                </a:endParaRPr>
              </a:p>
              <a:p>
                <a:pPr marL="1500569" lvl="2" indent="-457200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en-GB" sz="2200" b="0" spc="-100" dirty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But not accurate (lunar phase + stray light + potential data filtering</a:t>
                </a:r>
                <a:r>
                  <a:rPr lang="en-GB" sz="2200" b="0" spc="-100" dirty="0" smtClean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)</a:t>
                </a:r>
                <a:endParaRPr lang="en-GB" sz="2200" b="0" spc="-100" dirty="0">
                  <a:solidFill>
                    <a:schemeClr val="tx2"/>
                  </a:solidFill>
                  <a:latin typeface="+mn-lt"/>
                  <a:ea typeface="Roboto" panose="02000000000000000000" pitchFamily="2" charset="0"/>
                  <a:cs typeface="Arial" pitchFamily="34" charset="0"/>
                </a:endParaRPr>
              </a:p>
              <a:p>
                <a:pPr marL="785454" lvl="1" indent="-328254">
                  <a:spcBef>
                    <a:spcPct val="20000"/>
                  </a:spcBef>
                  <a:buFont typeface="Arial" pitchFamily="34" charset="0"/>
                  <a:buChar char="•"/>
                  <a:defRPr/>
                </a:pPr>
                <a:r>
                  <a:rPr lang="en-GB" sz="2200" b="0" spc="-100" dirty="0" smtClean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Calculation </a:t>
                </a:r>
                <a:r>
                  <a:rPr lang="en-GB" sz="2200" b="0" spc="-100" dirty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of the pointing angular rate on the </a:t>
                </a:r>
                <a:r>
                  <a:rPr lang="en-GB" sz="2200" b="0" spc="-100" dirty="0" smtClean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Moon</a:t>
                </a:r>
                <a:endParaRPr lang="en-GB" sz="2200" b="0" spc="-100" dirty="0">
                  <a:solidFill>
                    <a:schemeClr val="tx2"/>
                  </a:solidFill>
                  <a:latin typeface="+mn-lt"/>
                  <a:ea typeface="Roboto" panose="02000000000000000000" pitchFamily="2" charset="0"/>
                  <a:cs typeface="Arial" pitchFamily="34" charset="0"/>
                </a:endParaRPr>
              </a:p>
              <a:p>
                <a:pPr marL="1500569" lvl="2" indent="-457200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de-DE" sz="2200" b="0" spc="-100" dirty="0" smtClean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ALT </a:t>
                </a:r>
                <a:r>
                  <a:rPr lang="de-DE" sz="2200" b="0" spc="-100" dirty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IFOV </a:t>
                </a:r>
                <a:r>
                  <a:rPr lang="de-DE" sz="2200" b="0" spc="-100" dirty="0" smtClean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Moon = </a:t>
                </a:r>
                <a:r>
                  <a:rPr lang="de-DE" sz="2200" b="0" spc="-100" dirty="0" err="1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Pointing</a:t>
                </a:r>
                <a:r>
                  <a:rPr lang="de-DE" sz="2200" b="0" spc="-100" dirty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 Angular Rate </a:t>
                </a:r>
                <a:r>
                  <a:rPr lang="de-DE" sz="2200" b="0" spc="-100" dirty="0" smtClean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[</a:t>
                </a:r>
                <a:r>
                  <a:rPr lang="de-DE" sz="2200" b="0" spc="-100" dirty="0" err="1" smtClean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deg</a:t>
                </a:r>
                <a:r>
                  <a:rPr lang="de-DE" sz="2200" b="0" spc="-100" dirty="0" smtClean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/sec] </a:t>
                </a:r>
                <a:r>
                  <a:rPr lang="de-DE" sz="2200" b="0" spc="-100" dirty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* Sampling Time </a:t>
                </a:r>
                <a:r>
                  <a:rPr lang="de-DE" sz="2200" b="0" spc="-100" dirty="0" smtClean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([</a:t>
                </a:r>
                <a:r>
                  <a:rPr lang="de-DE" sz="2200" b="0" spc="-100" dirty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sec</a:t>
                </a:r>
                <a:r>
                  <a:rPr lang="de-DE" sz="2200" b="0" spc="-100" dirty="0" smtClean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])</a:t>
                </a:r>
              </a:p>
              <a:p>
                <a:pPr marL="1500569" lvl="2" indent="-457200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de-DE" sz="2200" b="0" spc="-100" dirty="0" err="1" smtClean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Oversampling</a:t>
                </a:r>
                <a:r>
                  <a:rPr lang="de-DE" sz="2200" b="0" spc="-100" dirty="0" smtClean="0">
                    <a:solidFill>
                      <a:schemeClr val="tx2"/>
                    </a:solidFill>
                    <a:latin typeface="+mn-lt"/>
                    <a:ea typeface="Roboto" panose="02000000000000000000" pitchFamily="2" charset="0"/>
                    <a:cs typeface="Arial" pitchFamily="34" charset="0"/>
                  </a:rPr>
                  <a:t> = ALT IFOV Moon / ALT IFOV Earth</a:t>
                </a:r>
                <a:endParaRPr lang="en-GB" sz="2200" b="0" spc="-100" dirty="0">
                  <a:solidFill>
                    <a:schemeClr val="tx2"/>
                  </a:solidFill>
                  <a:latin typeface="+mn-lt"/>
                  <a:ea typeface="Roboto" panose="02000000000000000000" pitchFamily="2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640080"/>
                <a:ext cx="11235558" cy="6148350"/>
              </a:xfrm>
              <a:prstGeom prst="rect">
                <a:avLst/>
              </a:prstGeom>
              <a:blipFill>
                <a:blip r:embed="rId2"/>
                <a:stretch>
                  <a:fillRect l="-597" t="-6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8574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Determination of the oversampling factor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78"/>
          <a:stretch/>
        </p:blipFill>
        <p:spPr>
          <a:xfrm>
            <a:off x="347457" y="926807"/>
            <a:ext cx="9601219" cy="5042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b="49022"/>
          <a:stretch/>
        </p:blipFill>
        <p:spPr>
          <a:xfrm>
            <a:off x="2799895" y="1613883"/>
            <a:ext cx="9392105" cy="524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96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Determination of the oversampling factor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93" y="64008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53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860678"/>
            <a:ext cx="12192000" cy="4984996"/>
            <a:chOff x="0" y="1025771"/>
            <a:chExt cx="12192000" cy="49849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25771"/>
              <a:ext cx="6146483" cy="491204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5517" y="1025772"/>
              <a:ext cx="6146483" cy="491204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0" y="3648725"/>
              <a:ext cx="12192000" cy="236204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3081" y="1007623"/>
            <a:ext cx="11885838" cy="5850377"/>
          </a:xfrm>
        </p:spPr>
        <p:txBody>
          <a:bodyPr>
            <a:noAutofit/>
          </a:bodyPr>
          <a:lstStyle/>
          <a:p>
            <a:pPr marL="628650" lvl="1" indent="-269875"/>
            <a:r>
              <a:rPr lang="en-GB" sz="1800" dirty="0" smtClean="0"/>
              <a:t>Initial analysis of the radiometry show stable results for Camera#4 for all bands</a:t>
            </a:r>
          </a:p>
          <a:p>
            <a:pPr marL="628650" lvl="1" indent="-269875"/>
            <a:r>
              <a:rPr lang="en-GB" sz="1800" dirty="0" smtClean="0"/>
              <a:t>Time series also very stable with the other cameras when using SRFs for the Moon central pixel (within 0.5%)</a:t>
            </a:r>
          </a:p>
          <a:p>
            <a:pPr marL="628650" lvl="1" indent="-269875"/>
            <a:endParaRPr lang="en-GB" sz="1800" dirty="0" smtClean="0"/>
          </a:p>
          <a:p>
            <a:pPr marL="628650" lvl="1" indent="-269875"/>
            <a:endParaRPr lang="en-GB" sz="1800" dirty="0" smtClean="0"/>
          </a:p>
          <a:p>
            <a:pPr marL="628650" lvl="1" indent="-269875"/>
            <a:endParaRPr lang="en-GB" sz="1800" dirty="0"/>
          </a:p>
          <a:p>
            <a:pPr marL="628650" lvl="1" indent="-269875"/>
            <a:endParaRPr lang="en-GB" sz="1800" dirty="0" smtClean="0"/>
          </a:p>
          <a:p>
            <a:pPr marL="628650" lvl="1" indent="-269875"/>
            <a:endParaRPr lang="en-GB" sz="1800" dirty="0"/>
          </a:p>
          <a:p>
            <a:pPr marL="628650" lvl="1" indent="-269875"/>
            <a:endParaRPr lang="en-GB" sz="1800" dirty="0" smtClean="0"/>
          </a:p>
          <a:p>
            <a:pPr marL="628650" lvl="1" indent="-269875"/>
            <a:endParaRPr lang="en-GB" sz="1800" dirty="0" smtClean="0"/>
          </a:p>
          <a:p>
            <a:pPr marL="628650" lvl="1" indent="-269875">
              <a:buNone/>
            </a:pPr>
            <a:endParaRPr lang="en-GB" sz="1800" dirty="0" smtClean="0"/>
          </a:p>
          <a:p>
            <a:pPr marL="628650" lvl="1" indent="-269875">
              <a:buNone/>
            </a:pPr>
            <a:endParaRPr lang="en-GB" sz="1800" dirty="0"/>
          </a:p>
          <a:p>
            <a:pPr marL="628650" lvl="1" indent="-269875">
              <a:buNone/>
            </a:pPr>
            <a:endParaRPr lang="en-GB" sz="1800" dirty="0" smtClean="0"/>
          </a:p>
          <a:p>
            <a:pPr marL="628650" lvl="1" indent="-269875"/>
            <a:r>
              <a:rPr lang="en-GB" sz="1800" dirty="0" smtClean="0"/>
              <a:t>Less stable for some bands when using SRFs at instrument level </a:t>
            </a:r>
            <a:r>
              <a:rPr lang="en-GB" sz="1800" dirty="0" smtClean="0">
                <a:sym typeface="Wingdings" panose="05000000000000000000" pitchFamily="2" charset="2"/>
              </a:rPr>
              <a:t> Impact of the SRF choice to be translated into an uncertainty source</a:t>
            </a:r>
          </a:p>
          <a:p>
            <a:pPr marL="628650" lvl="1" indent="-269875">
              <a:buNone/>
            </a:pPr>
            <a:endParaRPr lang="en-GB" sz="1800" dirty="0" smtClean="0">
              <a:sym typeface="Wingdings" panose="05000000000000000000" pitchFamily="2" charset="2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/>
          <a:p>
            <a:r>
              <a:rPr lang="en-GB" dirty="0"/>
              <a:t>Sentinel-3 lunar </a:t>
            </a:r>
            <a:r>
              <a:rPr lang="en-GB" dirty="0" smtClean="0"/>
              <a:t>manoeuvres - outcome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967665" y="3195961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4</a:t>
            </a:r>
            <a:endParaRPr lang="en-GB" sz="1600" b="0" kern="10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5159396" y="2900648"/>
            <a:ext cx="6056" cy="1374628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1652039" y="2902140"/>
            <a:ext cx="6056" cy="1374628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294765" y="3195961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4</a:t>
            </a:r>
            <a:endParaRPr lang="en-GB" sz="1600" b="0" kern="10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6548" y="3195961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4</a:t>
            </a:r>
            <a:endParaRPr lang="en-GB" sz="1600" b="0" kern="10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56184" y="3195961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4</a:t>
            </a:r>
            <a:endParaRPr lang="en-GB" sz="1600" b="0" kern="10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84994" y="3534515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50220" y="3331966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23971" y="3295540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045770" y="2852126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175468" y="3263633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2</a:t>
            </a:r>
            <a:endParaRPr lang="en-GB" sz="1600" b="0" kern="10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17207" y="3272680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2</a:t>
            </a:r>
            <a:endParaRPr lang="en-GB" sz="1600" b="0" kern="10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94820" y="3587962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67229" y="3501243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59526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Sentinel-3 lunar manoeuvres - outcome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6767"/>
            <a:ext cx="6219444" cy="3621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83" y="1636767"/>
            <a:ext cx="6261717" cy="36456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622" y="2536721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4</a:t>
            </a:r>
            <a:endParaRPr lang="en-GB" sz="1600" b="0" kern="10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1593" y="2536721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4</a:t>
            </a:r>
            <a:endParaRPr lang="en-GB" sz="1600" b="0" kern="10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4604" y="2566462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83581" y="2560100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2552" y="2566462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2</a:t>
            </a:r>
            <a:endParaRPr lang="en-GB" sz="1600" b="0" kern="10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51529" y="2564020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3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5173980" y="2011680"/>
            <a:ext cx="7620" cy="2712720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1612880" y="2011680"/>
            <a:ext cx="7620" cy="2712720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630892" y="2191805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4</a:t>
            </a:r>
            <a:endParaRPr lang="en-GB" sz="1600" b="0" kern="10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79327" y="2168426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4</a:t>
            </a:r>
            <a:endParaRPr lang="en-GB" sz="1600" b="0" kern="10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51190" y="2175401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965410" y="2178156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158516" y="2173291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2</a:t>
            </a:r>
            <a:endParaRPr lang="en-GB" sz="1600" b="0" kern="10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365107" y="2168426"/>
            <a:ext cx="31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62240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91" y="2667000"/>
            <a:ext cx="6286500" cy="419100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3" y="661259"/>
            <a:ext cx="11885838" cy="6062733"/>
          </a:xfrm>
        </p:spPr>
        <p:txBody>
          <a:bodyPr>
            <a:noAutofit/>
          </a:bodyPr>
          <a:lstStyle/>
          <a:p>
            <a:pPr marL="328254" lvl="1" indent="-328254"/>
            <a:r>
              <a:rPr lang="en-GB" sz="1800" dirty="0" smtClean="0">
                <a:sym typeface="Wingdings" panose="05000000000000000000" pitchFamily="2" charset="2"/>
              </a:rPr>
              <a:t>Spectral consistency:</a:t>
            </a:r>
          </a:p>
          <a:p>
            <a:pPr marL="820635" lvl="2" indent="-328254"/>
            <a:r>
              <a:rPr lang="en-GB" sz="1800" dirty="0" smtClean="0">
                <a:sym typeface="Wingdings" panose="05000000000000000000" pitchFamily="2" charset="2"/>
              </a:rPr>
              <a:t>Overall good spectral consistency when compared GIRO + LESSSR </a:t>
            </a:r>
          </a:p>
          <a:p>
            <a:pPr marL="820635" lvl="2" indent="-328254"/>
            <a:r>
              <a:rPr lang="en-GB" sz="1800" dirty="0" smtClean="0">
                <a:sym typeface="Wingdings" panose="05000000000000000000" pitchFamily="2" charset="2"/>
              </a:rPr>
              <a:t>Except for bands Oa01 (GIRO?) and Oa21 (instrument)</a:t>
            </a:r>
          </a:p>
          <a:p>
            <a:pPr marL="820635" lvl="2" indent="-328254"/>
            <a:endParaRPr lang="en-GB" sz="1800" dirty="0">
              <a:sym typeface="Wingdings" panose="05000000000000000000" pitchFamily="2" charset="2"/>
            </a:endParaRPr>
          </a:p>
          <a:p>
            <a:pPr marL="328254" lvl="1" indent="-328254"/>
            <a:r>
              <a:rPr lang="en-GB" sz="1800" dirty="0">
                <a:sym typeface="Wingdings" panose="05000000000000000000" pitchFamily="2" charset="2"/>
              </a:rPr>
              <a:t>Spectral </a:t>
            </a:r>
            <a:r>
              <a:rPr lang="en-GB" sz="1800" dirty="0" smtClean="0">
                <a:sym typeface="Wingdings" panose="05000000000000000000" pitchFamily="2" charset="2"/>
              </a:rPr>
              <a:t>stability between 2020 and 2022:</a:t>
            </a:r>
          </a:p>
          <a:p>
            <a:pPr marL="820635" lvl="2" indent="-328254"/>
            <a:r>
              <a:rPr lang="en-GB" sz="1800" dirty="0" smtClean="0">
                <a:sym typeface="Wingdings" panose="05000000000000000000" pitchFamily="2" charset="2"/>
              </a:rPr>
              <a:t>Good spectral stability (slightly larger for Oa21) of the relative bias with the GIRO</a:t>
            </a:r>
            <a:endParaRPr lang="en-GB" sz="1800" dirty="0">
              <a:sym typeface="Wingdings" panose="05000000000000000000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/>
          <a:stretch/>
        </p:blipFill>
        <p:spPr>
          <a:xfrm>
            <a:off x="17945" y="3341370"/>
            <a:ext cx="5853554" cy="3516630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1261192" y="5872018"/>
            <a:ext cx="3830689" cy="70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-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lvl="2" indent="0" algn="ctr">
              <a:buNone/>
            </a:pPr>
            <a:r>
              <a:rPr lang="en-GB" sz="1600" b="0" dirty="0" smtClean="0">
                <a:latin typeface="Roboto" panose="02000000000000000000" pitchFamily="2" charset="0"/>
                <a:ea typeface="Roboto" panose="02000000000000000000" pitchFamily="2" charset="0"/>
              </a:rPr>
              <a:t>Example </a:t>
            </a:r>
            <a:r>
              <a:rPr lang="en-GB" sz="1600" b="0" dirty="0">
                <a:latin typeface="Roboto" panose="02000000000000000000" pitchFamily="2" charset="0"/>
                <a:ea typeface="Roboto" panose="02000000000000000000" pitchFamily="2" charset="0"/>
              </a:rPr>
              <a:t>of inter-band normalised at 865nm for OLCI-A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/>
          <a:p>
            <a:r>
              <a:rPr lang="en-GB" dirty="0"/>
              <a:t>Sentinel-3 lunar manoeuvres - outcome</a:t>
            </a:r>
          </a:p>
        </p:txBody>
      </p:sp>
    </p:spTree>
    <p:extLst>
      <p:ext uri="{BB962C8B-B14F-4D97-AF65-F5344CB8AC3E}">
        <p14:creationId xmlns:p14="http://schemas.microsoft.com/office/powerpoint/2010/main" val="3604458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28254" lvl="1" indent="-328254"/>
            <a:r>
              <a:rPr lang="en-GB" sz="2300" dirty="0"/>
              <a:t>Radiometry </a:t>
            </a:r>
            <a:r>
              <a:rPr lang="en-GB" sz="2300" dirty="0">
                <a:sym typeface="Wingdings" panose="05000000000000000000" pitchFamily="2" charset="2"/>
              </a:rPr>
              <a:t> Initial results show the benefits of OLCI lunar acquisitions to assess and monitor:</a:t>
            </a:r>
          </a:p>
          <a:p>
            <a:pPr marL="820635" lvl="2" indent="-328254"/>
            <a:r>
              <a:rPr lang="en-GB" sz="1900" dirty="0">
                <a:sym typeface="Wingdings" panose="05000000000000000000" pitchFamily="2" charset="2"/>
              </a:rPr>
              <a:t>Temporal radiometric stability</a:t>
            </a:r>
          </a:p>
          <a:p>
            <a:pPr marL="820635" lvl="2" indent="-328254"/>
            <a:r>
              <a:rPr lang="en-GB" sz="1900" dirty="0">
                <a:sym typeface="Wingdings" panose="05000000000000000000" pitchFamily="2" charset="2"/>
              </a:rPr>
              <a:t>Spectral consistency (except for Oa01 and Oa21 where difference w.r.t. models is larger -  consistent with results from other monitoring methods)</a:t>
            </a:r>
          </a:p>
          <a:p>
            <a:pPr marL="0" lvl="1" indent="0">
              <a:buNone/>
            </a:pPr>
            <a:endParaRPr lang="en-GB" sz="1900" dirty="0">
              <a:sym typeface="Wingdings" panose="05000000000000000000" pitchFamily="2" charset="2"/>
            </a:endParaRPr>
          </a:p>
          <a:p>
            <a:pPr marL="328254" lvl="1" indent="-328254"/>
            <a:r>
              <a:rPr lang="en-GB" sz="2300" dirty="0">
                <a:sym typeface="Wingdings" panose="05000000000000000000" pitchFamily="2" charset="2"/>
              </a:rPr>
              <a:t>Update on the OLCI radiometric status</a:t>
            </a:r>
          </a:p>
          <a:p>
            <a:pPr marL="820635" lvl="2" indent="-328254"/>
            <a:endParaRPr lang="en-GB" sz="1900" dirty="0" smtClean="0">
              <a:sym typeface="Wingdings" panose="05000000000000000000" pitchFamily="2" charset="2"/>
            </a:endParaRPr>
          </a:p>
          <a:p>
            <a:pPr marL="328254" lvl="1" indent="-328254"/>
            <a:r>
              <a:rPr lang="en-GB" sz="2300" dirty="0" smtClean="0">
                <a:sym typeface="Wingdings" panose="05000000000000000000" pitchFamily="2" charset="2"/>
              </a:rPr>
              <a:t>Development of an lunar data extraction module in our MICMICS system to process SLSTR lunar observations (nadir view) + monitoring of radiometric performances of S1 to </a:t>
            </a:r>
            <a:r>
              <a:rPr lang="en-GB" sz="2300" dirty="0">
                <a:sym typeface="Wingdings" panose="05000000000000000000" pitchFamily="2" charset="2"/>
              </a:rPr>
              <a:t>S6 using GIRO + </a:t>
            </a:r>
            <a:r>
              <a:rPr lang="en-GB" sz="2300" dirty="0" smtClean="0">
                <a:sym typeface="Wingdings" panose="05000000000000000000" pitchFamily="2" charset="2"/>
              </a:rPr>
              <a:t>LESSSR</a:t>
            </a:r>
          </a:p>
          <a:p>
            <a:pPr marL="328254" lvl="1" indent="-328254"/>
            <a:endParaRPr lang="en-GB" sz="2200" dirty="0">
              <a:sym typeface="Wingdings" panose="05000000000000000000" pitchFamily="2" charset="2"/>
            </a:endParaRPr>
          </a:p>
          <a:p>
            <a:pPr marL="328254" lvl="1" indent="-328254"/>
            <a:endParaRPr lang="en-GB" sz="2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/>
          <a:p>
            <a:r>
              <a:rPr lang="en-GB" dirty="0"/>
              <a:t>Sentinel-3 lunar manoeuvres - outcome</a:t>
            </a:r>
          </a:p>
        </p:txBody>
      </p:sp>
    </p:spTree>
    <p:extLst>
      <p:ext uri="{BB962C8B-B14F-4D97-AF65-F5344CB8AC3E}">
        <p14:creationId xmlns:p14="http://schemas.microsoft.com/office/powerpoint/2010/main" val="530797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 smtClean="0"/>
              <a:t>Sentinel-3 lunar manoeuvres</a:t>
            </a: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smtClean="0">
                <a:solidFill>
                  <a:srgbClr val="FF0000"/>
                </a:solidFill>
              </a:rPr>
              <a:t>Meteosat-8 end-of-life tests</a:t>
            </a:r>
            <a:endParaRPr lang="en-GB" sz="2000" dirty="0" smtClean="0">
              <a:solidFill>
                <a:srgbClr val="FF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smtClean="0"/>
              <a:t>Future developments</a:t>
            </a: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492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Meteosat-8 end of life tests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8878" y="910829"/>
            <a:ext cx="11627339" cy="5689996"/>
          </a:xfrm>
        </p:spPr>
        <p:txBody>
          <a:bodyPr/>
          <a:lstStyle/>
          <a:p>
            <a:r>
              <a:rPr lang="en-GB" dirty="0" smtClean="0"/>
              <a:t>Two test sequences: </a:t>
            </a:r>
          </a:p>
          <a:p>
            <a:pPr lvl="1"/>
            <a:r>
              <a:rPr lang="en-GB" dirty="0" smtClean="0"/>
              <a:t>Each test = 8 hours long</a:t>
            </a:r>
          </a:p>
          <a:p>
            <a:pPr lvl="1"/>
            <a:r>
              <a:rPr lang="en-GB" dirty="0" smtClean="0"/>
              <a:t>Test 1: 09.09.2022, normal gain / dedicated rapid scan in the Southern hemisphere</a:t>
            </a:r>
          </a:p>
          <a:p>
            <a:pPr lvl="1"/>
            <a:r>
              <a:rPr lang="en-GB" dirty="0" smtClean="0"/>
              <a:t>Test 2: 12.09.2022, modified gain to try to de-saturate (some) IR channels (12.0 and 13.4</a:t>
            </a:r>
            <a:r>
              <a:rPr lang="en-GB" dirty="0" smtClean="0">
                <a:sym typeface="Symbol" panose="05050102010706020507" pitchFamily="18" charset="2"/>
              </a:rPr>
              <a:t>m</a:t>
            </a:r>
            <a:r>
              <a:rPr lang="en-GB" dirty="0" smtClean="0"/>
              <a:t>) / nominal RSS over </a:t>
            </a:r>
            <a:r>
              <a:rPr lang="en-GB" dirty="0"/>
              <a:t>the </a:t>
            </a:r>
            <a:r>
              <a:rPr lang="en-GB" dirty="0" smtClean="0"/>
              <a:t>Northern hemisphere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733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Meteosat-8 end of life tests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>
            <a:off x="-1" y="1643974"/>
            <a:ext cx="12192001" cy="5214026"/>
          </a:xfrm>
          <a:prstGeom prst="rect">
            <a:avLst/>
          </a:prstGeom>
          <a:solidFill>
            <a:srgbClr val="08080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http://www.esa.int/var/esa/storage/images/esa_multimedia/images/2002/12/msg-1_first_image_-_28_november_2002/9190201-5-eng-GB/MSG-1_first_image_-_28_November_2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2128" y="1923483"/>
            <a:ext cx="3171139" cy="3072384"/>
          </a:xfrm>
          <a:prstGeom prst="rect">
            <a:avLst/>
          </a:prstGeom>
          <a:noFill/>
        </p:spPr>
      </p:pic>
      <p:pic>
        <p:nvPicPr>
          <p:cNvPr id="4" name="Picture 2" descr="http://badc.nerc.ac.uk/data/msg/ms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6845" y1="17949" x2="55080" y2="15385"/>
                        <a14:foregroundMark x1="14973" y1="36410" x2="13369" y2="44615"/>
                        <a14:backgroundMark x1="84492" y1="20513" x2="84492" y2="2051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77696" y="5152798"/>
            <a:ext cx="1624432" cy="1693926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 bwMode="auto">
          <a:xfrm flipV="1">
            <a:off x="4042312" y="5079970"/>
            <a:ext cx="4012191" cy="225228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042312" y="5079970"/>
            <a:ext cx="475142" cy="225228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15731"/>
            <a:ext cx="528711" cy="5329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7" y="4115731"/>
            <a:ext cx="528711" cy="5329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76" y="4115731"/>
            <a:ext cx="528711" cy="5329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34" y="4115731"/>
            <a:ext cx="528711" cy="5329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10" y="4115731"/>
            <a:ext cx="528711" cy="5329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68" y="4115731"/>
            <a:ext cx="528711" cy="5329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87" y="4115731"/>
            <a:ext cx="528711" cy="5329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45" y="4115731"/>
            <a:ext cx="528711" cy="53299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flipV="1">
            <a:off x="4028765" y="1643974"/>
            <a:ext cx="475142" cy="3666862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90" y="4115731"/>
            <a:ext cx="528711" cy="5329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126" y="4115731"/>
            <a:ext cx="528711" cy="5329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36" y="4115731"/>
            <a:ext cx="528711" cy="5329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503907" y="1643974"/>
            <a:ext cx="3550596" cy="3435996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1">
            <a:off x="4840345" y="4090018"/>
            <a:ext cx="524301" cy="5364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810" y="4115731"/>
            <a:ext cx="528711" cy="53299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068" y="4115731"/>
            <a:ext cx="528711" cy="5329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087" y="4115731"/>
            <a:ext cx="528711" cy="5329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345" y="4115731"/>
            <a:ext cx="528711" cy="5329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21" y="4115731"/>
            <a:ext cx="528711" cy="5329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279" y="4115731"/>
            <a:ext cx="528711" cy="5329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922"/>
          <a:stretch/>
        </p:blipFill>
        <p:spPr>
          <a:xfrm>
            <a:off x="11762399" y="4115731"/>
            <a:ext cx="423381" cy="53299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4042312" y="1643974"/>
            <a:ext cx="3998644" cy="3661224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22989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 smtClean="0"/>
              <a:t>Sentinel-3 lunar manoeuvres</a:t>
            </a: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smtClean="0"/>
              <a:t>Meteosat-8 end-of-life tests</a:t>
            </a: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smtClean="0"/>
              <a:t>Future developments</a:t>
            </a: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69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Meteosat-8 end of life tests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>
            <a:off x="-1" y="1643974"/>
            <a:ext cx="12192001" cy="5214026"/>
          </a:xfrm>
          <a:prstGeom prst="rect">
            <a:avLst/>
          </a:prstGeom>
          <a:solidFill>
            <a:srgbClr val="08080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http://www.esa.int/var/esa/storage/images/esa_multimedia/images/2002/12/msg-1_first_image_-_28_november_2002/9190201-5-eng-GB/MSG-1_first_image_-_28_November_2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2128" y="1923483"/>
            <a:ext cx="3171139" cy="3072384"/>
          </a:xfrm>
          <a:prstGeom prst="rect">
            <a:avLst/>
          </a:prstGeom>
          <a:noFill/>
        </p:spPr>
      </p:pic>
      <p:pic>
        <p:nvPicPr>
          <p:cNvPr id="4" name="Picture 2" descr="http://badc.nerc.ac.uk/data/msg/ms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6845" y1="17949" x2="55080" y2="15385"/>
                        <a14:foregroundMark x1="14973" y1="36410" x2="13369" y2="44615"/>
                        <a14:backgroundMark x1="84492" y1="20513" x2="84492" y2="2051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77696" y="5152798"/>
            <a:ext cx="1624432" cy="1693926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15731"/>
            <a:ext cx="528711" cy="5329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7" y="4115731"/>
            <a:ext cx="528711" cy="5329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76" y="4115731"/>
            <a:ext cx="528711" cy="5329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34" y="4115731"/>
            <a:ext cx="528711" cy="5329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10" y="4115731"/>
            <a:ext cx="528711" cy="5329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68" y="4115731"/>
            <a:ext cx="528711" cy="5329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87" y="4115731"/>
            <a:ext cx="528711" cy="5329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45" y="4115731"/>
            <a:ext cx="528711" cy="5329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90" y="4115731"/>
            <a:ext cx="528711" cy="5329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126" y="4115731"/>
            <a:ext cx="528711" cy="5329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36" y="4115731"/>
            <a:ext cx="528711" cy="53299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1">
            <a:off x="4840345" y="4090018"/>
            <a:ext cx="524301" cy="5364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810" y="4115731"/>
            <a:ext cx="528711" cy="53299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068" y="4115731"/>
            <a:ext cx="528711" cy="5329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087" y="4115731"/>
            <a:ext cx="528711" cy="5329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345" y="4115731"/>
            <a:ext cx="528711" cy="5329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21" y="4115731"/>
            <a:ext cx="528711" cy="5329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279" y="4115731"/>
            <a:ext cx="528711" cy="5329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922"/>
          <a:stretch/>
        </p:blipFill>
        <p:spPr>
          <a:xfrm>
            <a:off x="11762399" y="4115731"/>
            <a:ext cx="423381" cy="53299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flipH="1">
            <a:off x="-879820" y="3328827"/>
            <a:ext cx="4025738" cy="2199573"/>
            <a:chOff x="4181165" y="1796374"/>
            <a:chExt cx="4025738" cy="3666862"/>
          </a:xfrm>
        </p:grpSpPr>
        <p:cxnSp>
          <p:nvCxnSpPr>
            <p:cNvPr id="30" name="Straight Connector 29"/>
            <p:cNvCxnSpPr/>
            <p:nvPr/>
          </p:nvCxnSpPr>
          <p:spPr bwMode="auto">
            <a:xfrm flipV="1">
              <a:off x="4194712" y="5232370"/>
              <a:ext cx="4012191" cy="225228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V="1">
              <a:off x="4194712" y="5232370"/>
              <a:ext cx="475142" cy="225228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flipV="1">
              <a:off x="4181165" y="1796374"/>
              <a:ext cx="475142" cy="3666862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Rectangle 32"/>
            <p:cNvSpPr/>
            <p:nvPr/>
          </p:nvSpPr>
          <p:spPr bwMode="auto">
            <a:xfrm>
              <a:off x="4656307" y="1796374"/>
              <a:ext cx="3550596" cy="3435996"/>
            </a:xfrm>
            <a:prstGeom prst="rect">
              <a:avLst/>
            </a:prstGeom>
            <a:noFill/>
            <a:ln w="317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 flipV="1">
              <a:off x="4194712" y="1796374"/>
              <a:ext cx="3998644" cy="3661224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27936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Meteosat-8 end of life tests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>
            <a:off x="-1" y="1643974"/>
            <a:ext cx="12192001" cy="5214026"/>
          </a:xfrm>
          <a:prstGeom prst="rect">
            <a:avLst/>
          </a:prstGeom>
          <a:solidFill>
            <a:srgbClr val="08080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http://www.esa.int/var/esa/storage/images/esa_multimedia/images/2002/12/msg-1_first_image_-_28_november_2002/9190201-5-eng-GB/MSG-1_first_image_-_28_November_2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2128" y="1923483"/>
            <a:ext cx="3171139" cy="3072384"/>
          </a:xfrm>
          <a:prstGeom prst="rect">
            <a:avLst/>
          </a:prstGeom>
          <a:noFill/>
        </p:spPr>
      </p:pic>
      <p:pic>
        <p:nvPicPr>
          <p:cNvPr id="4" name="Picture 2" descr="http://badc.nerc.ac.uk/data/msg/ms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6845" y1="17949" x2="55080" y2="15385"/>
                        <a14:foregroundMark x1="14973" y1="36410" x2="13369" y2="44615"/>
                        <a14:backgroundMark x1="84492" y1="20513" x2="84492" y2="2051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77696" y="5152798"/>
            <a:ext cx="1624432" cy="1693926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15731"/>
            <a:ext cx="528711" cy="5329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7" y="4115731"/>
            <a:ext cx="528711" cy="5329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76" y="4115731"/>
            <a:ext cx="528711" cy="5329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34" y="4115731"/>
            <a:ext cx="528711" cy="5329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10" y="4115731"/>
            <a:ext cx="528711" cy="5329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68" y="4115731"/>
            <a:ext cx="528711" cy="5329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87" y="4115731"/>
            <a:ext cx="528711" cy="5329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45" y="4115731"/>
            <a:ext cx="528711" cy="5329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90" y="4115731"/>
            <a:ext cx="528711" cy="5329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126" y="4115731"/>
            <a:ext cx="528711" cy="5329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36" y="4115731"/>
            <a:ext cx="528711" cy="53299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1">
            <a:off x="4840345" y="4090018"/>
            <a:ext cx="524301" cy="5364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810" y="4115731"/>
            <a:ext cx="528711" cy="53299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068" y="4115731"/>
            <a:ext cx="528711" cy="5329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087" y="4115731"/>
            <a:ext cx="528711" cy="5329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345" y="4115731"/>
            <a:ext cx="528711" cy="5329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21" y="4115731"/>
            <a:ext cx="528711" cy="5329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279" y="4115731"/>
            <a:ext cx="528711" cy="5329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922"/>
          <a:stretch/>
        </p:blipFill>
        <p:spPr>
          <a:xfrm>
            <a:off x="11762399" y="4115731"/>
            <a:ext cx="423381" cy="532998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2675712" y="3327825"/>
            <a:ext cx="3550596" cy="2197193"/>
            <a:chOff x="2675712" y="3327825"/>
            <a:chExt cx="3550596" cy="2197193"/>
          </a:xfrm>
        </p:grpSpPr>
        <p:cxnSp>
          <p:nvCxnSpPr>
            <p:cNvPr id="39" name="Straight Connector 38"/>
            <p:cNvCxnSpPr/>
            <p:nvPr/>
          </p:nvCxnSpPr>
          <p:spPr bwMode="auto">
            <a:xfrm flipH="1" flipV="1">
              <a:off x="2675714" y="5388914"/>
              <a:ext cx="1142997" cy="111022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flipV="1">
              <a:off x="3818711" y="5388914"/>
              <a:ext cx="2394050" cy="111022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flipV="1">
              <a:off x="3818711" y="3327828"/>
              <a:ext cx="2407597" cy="2172108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Rectangle 48"/>
            <p:cNvSpPr/>
            <p:nvPr/>
          </p:nvSpPr>
          <p:spPr bwMode="auto">
            <a:xfrm flipH="1">
              <a:off x="2675712" y="3327825"/>
              <a:ext cx="3550596" cy="2061088"/>
            </a:xfrm>
            <a:prstGeom prst="rect">
              <a:avLst/>
            </a:prstGeom>
            <a:noFill/>
            <a:ln w="317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 flipH="1" flipV="1">
              <a:off x="2689261" y="3327828"/>
              <a:ext cx="1129450" cy="2197190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38872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Meteosat-8 end of life tests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>
            <a:off x="-1" y="1643974"/>
            <a:ext cx="12192001" cy="5214026"/>
          </a:xfrm>
          <a:prstGeom prst="rect">
            <a:avLst/>
          </a:prstGeom>
          <a:solidFill>
            <a:srgbClr val="08080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http://www.esa.int/var/esa/storage/images/esa_multimedia/images/2002/12/msg-1_first_image_-_28_november_2002/9190201-5-eng-GB/MSG-1_first_image_-_28_November_2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2128" y="1923483"/>
            <a:ext cx="3171139" cy="3072384"/>
          </a:xfrm>
          <a:prstGeom prst="rect">
            <a:avLst/>
          </a:prstGeom>
          <a:noFill/>
        </p:spPr>
      </p:pic>
      <p:pic>
        <p:nvPicPr>
          <p:cNvPr id="4" name="Picture 2" descr="http://badc.nerc.ac.uk/data/msg/ms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6845" y1="17949" x2="55080" y2="15385"/>
                        <a14:foregroundMark x1="14973" y1="36410" x2="13369" y2="44615"/>
                        <a14:backgroundMark x1="84492" y1="20513" x2="84492" y2="2051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77696" y="5152798"/>
            <a:ext cx="1624432" cy="1693926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15731"/>
            <a:ext cx="528711" cy="5329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7" y="4115731"/>
            <a:ext cx="528711" cy="5329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76" y="4115731"/>
            <a:ext cx="528711" cy="5329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34" y="4115731"/>
            <a:ext cx="528711" cy="5329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10" y="4115731"/>
            <a:ext cx="528711" cy="5329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68" y="4115731"/>
            <a:ext cx="528711" cy="5329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87" y="4115731"/>
            <a:ext cx="528711" cy="5329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45" y="4115731"/>
            <a:ext cx="528711" cy="5329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90" y="4115731"/>
            <a:ext cx="528711" cy="5329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126" y="4115731"/>
            <a:ext cx="528711" cy="5329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36" y="4115731"/>
            <a:ext cx="528711" cy="53299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1">
            <a:off x="4840345" y="4090018"/>
            <a:ext cx="524301" cy="5364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810" y="4115731"/>
            <a:ext cx="528711" cy="53299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068" y="4115731"/>
            <a:ext cx="528711" cy="5329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087" y="4115731"/>
            <a:ext cx="528711" cy="5329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345" y="4115731"/>
            <a:ext cx="528711" cy="5329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21" y="4115731"/>
            <a:ext cx="528711" cy="5329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279" y="4115731"/>
            <a:ext cx="528711" cy="5329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922"/>
          <a:stretch/>
        </p:blipFill>
        <p:spPr>
          <a:xfrm>
            <a:off x="11762399" y="4115731"/>
            <a:ext cx="423381" cy="532998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4340730" y="3327825"/>
            <a:ext cx="5432626" cy="2197193"/>
            <a:chOff x="4340730" y="3327825"/>
            <a:chExt cx="5432626" cy="2197193"/>
          </a:xfrm>
        </p:grpSpPr>
        <p:cxnSp>
          <p:nvCxnSpPr>
            <p:cNvPr id="84" name="Straight Connector 83"/>
            <p:cNvCxnSpPr/>
            <p:nvPr/>
          </p:nvCxnSpPr>
          <p:spPr bwMode="auto">
            <a:xfrm flipV="1">
              <a:off x="4360969" y="5388914"/>
              <a:ext cx="5412387" cy="136104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4347422" y="5388914"/>
              <a:ext cx="1888885" cy="136104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4360969" y="3327826"/>
              <a:ext cx="1861791" cy="2197192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7" name="Rectangle 86"/>
            <p:cNvSpPr/>
            <p:nvPr/>
          </p:nvSpPr>
          <p:spPr bwMode="auto">
            <a:xfrm>
              <a:off x="6222760" y="3327825"/>
              <a:ext cx="3550596" cy="2061088"/>
            </a:xfrm>
            <a:prstGeom prst="rect">
              <a:avLst/>
            </a:prstGeom>
            <a:noFill/>
            <a:ln w="317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 bwMode="auto">
            <a:xfrm flipV="1">
              <a:off x="4340730" y="3327826"/>
              <a:ext cx="5419079" cy="2197192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92082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Meteosat-8 end of life tests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>
            <a:off x="-1" y="1643974"/>
            <a:ext cx="12192001" cy="5214026"/>
          </a:xfrm>
          <a:prstGeom prst="rect">
            <a:avLst/>
          </a:prstGeom>
          <a:solidFill>
            <a:srgbClr val="08080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http://www.esa.int/var/esa/storage/images/esa_multimedia/images/2002/12/msg-1_first_image_-_28_november_2002/9190201-5-eng-GB/MSG-1_first_image_-_28_November_2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2128" y="1923483"/>
            <a:ext cx="3171139" cy="3072384"/>
          </a:xfrm>
          <a:prstGeom prst="rect">
            <a:avLst/>
          </a:prstGeom>
          <a:noFill/>
        </p:spPr>
      </p:pic>
      <p:pic>
        <p:nvPicPr>
          <p:cNvPr id="4" name="Picture 2" descr="http://badc.nerc.ac.uk/data/msg/ms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6845" y1="17949" x2="55080" y2="15385"/>
                        <a14:foregroundMark x1="14973" y1="36410" x2="13369" y2="44615"/>
                        <a14:backgroundMark x1="84492" y1="20513" x2="84492" y2="2051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77696" y="5152798"/>
            <a:ext cx="1624432" cy="1693926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15731"/>
            <a:ext cx="528711" cy="5329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7" y="4115731"/>
            <a:ext cx="528711" cy="5329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76" y="4115731"/>
            <a:ext cx="528711" cy="5329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34" y="4115731"/>
            <a:ext cx="528711" cy="5329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10" y="4115731"/>
            <a:ext cx="528711" cy="5329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68" y="4115731"/>
            <a:ext cx="528711" cy="5329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87" y="4115731"/>
            <a:ext cx="528711" cy="5329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45" y="4115731"/>
            <a:ext cx="528711" cy="5329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90" y="4115731"/>
            <a:ext cx="528711" cy="5329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126" y="4115731"/>
            <a:ext cx="528711" cy="5329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36" y="4115731"/>
            <a:ext cx="528711" cy="53299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1">
            <a:off x="4840345" y="4090018"/>
            <a:ext cx="524301" cy="5364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810" y="4115731"/>
            <a:ext cx="528711" cy="53299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068" y="4115731"/>
            <a:ext cx="528711" cy="5329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087" y="4115731"/>
            <a:ext cx="528711" cy="5329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345" y="4115731"/>
            <a:ext cx="528711" cy="5329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21" y="4115731"/>
            <a:ext cx="528711" cy="5329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279" y="4115731"/>
            <a:ext cx="528711" cy="5329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922"/>
          <a:stretch/>
        </p:blipFill>
        <p:spPr>
          <a:xfrm>
            <a:off x="11762399" y="4115731"/>
            <a:ext cx="423381" cy="532998"/>
          </a:xfrm>
          <a:prstGeom prst="rect">
            <a:avLst/>
          </a:prstGeom>
        </p:spPr>
      </p:pic>
      <p:grpSp>
        <p:nvGrpSpPr>
          <p:cNvPr id="128" name="Group 127"/>
          <p:cNvGrpSpPr/>
          <p:nvPr/>
        </p:nvGrpSpPr>
        <p:grpSpPr>
          <a:xfrm>
            <a:off x="4360969" y="3327825"/>
            <a:ext cx="8967919" cy="2197193"/>
            <a:chOff x="4360969" y="3327825"/>
            <a:chExt cx="8967919" cy="2197193"/>
          </a:xfrm>
        </p:grpSpPr>
        <p:cxnSp>
          <p:nvCxnSpPr>
            <p:cNvPr id="107" name="Straight Connector 106"/>
            <p:cNvCxnSpPr/>
            <p:nvPr/>
          </p:nvCxnSpPr>
          <p:spPr bwMode="auto">
            <a:xfrm flipV="1">
              <a:off x="4406991" y="5388914"/>
              <a:ext cx="8921897" cy="136104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 flipV="1">
              <a:off x="4360969" y="5388914"/>
              <a:ext cx="5430870" cy="136104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 flipV="1">
              <a:off x="4360969" y="3327826"/>
              <a:ext cx="5417323" cy="2197192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0" name="Rectangle 109"/>
            <p:cNvSpPr/>
            <p:nvPr/>
          </p:nvSpPr>
          <p:spPr bwMode="auto">
            <a:xfrm>
              <a:off x="9778292" y="3327825"/>
              <a:ext cx="3550596" cy="2061088"/>
            </a:xfrm>
            <a:prstGeom prst="rect">
              <a:avLst/>
            </a:prstGeom>
            <a:noFill/>
            <a:ln w="317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11" name="Straight Connector 110"/>
            <p:cNvCxnSpPr/>
            <p:nvPr/>
          </p:nvCxnSpPr>
          <p:spPr bwMode="auto">
            <a:xfrm flipV="1">
              <a:off x="4401934" y="3327826"/>
              <a:ext cx="8913407" cy="2172110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67993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55" y="640080"/>
            <a:ext cx="6191250" cy="619125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/>
          <a:p>
            <a:r>
              <a:rPr lang="en-GB" dirty="0" smtClean="0"/>
              <a:t>HRV sequence – 09.09.2022 (including retrace)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9117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/>
          <a:p>
            <a:r>
              <a:rPr lang="en-GB" dirty="0" smtClean="0"/>
              <a:t>HRV sequence – 09.09.2022 (sliced)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12192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15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 – relative calibration on the GIRO scale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517" y="640080"/>
            <a:ext cx="6146483" cy="4912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"/>
            <a:ext cx="6146483" cy="4912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813" y="640079"/>
            <a:ext cx="6146483" cy="4912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1164" y="5552122"/>
            <a:ext cx="8282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Temporal evolution of the calibration. Related to a phase dependence in the model?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Phase dependence of the calibration also observed on other instruments (e.g. AHI)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Further analysis needed to fully understand the results…</a:t>
            </a:r>
          </a:p>
        </p:txBody>
      </p:sp>
    </p:spTree>
    <p:extLst>
      <p:ext uri="{BB962C8B-B14F-4D97-AF65-F5344CB8AC3E}">
        <p14:creationId xmlns:p14="http://schemas.microsoft.com/office/powerpoint/2010/main" val="3265155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Meteosat-8 end of life tests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8878" y="910829"/>
            <a:ext cx="11627339" cy="568999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Test 1 conducted successfully despite an initial anomaly (related to the set-up of the measurement triggering ) which reduce slightly the number of observations</a:t>
            </a:r>
          </a:p>
          <a:p>
            <a:endParaRPr lang="en-GB" dirty="0" smtClean="0"/>
          </a:p>
          <a:p>
            <a:r>
              <a:rPr lang="en-GB" dirty="0" smtClean="0"/>
              <a:t> Analysis of the data still on-going</a:t>
            </a:r>
          </a:p>
          <a:p>
            <a:endParaRPr lang="en-GB" dirty="0" smtClean="0"/>
          </a:p>
          <a:p>
            <a:r>
              <a:rPr lang="en-GB" dirty="0" smtClean="0"/>
              <a:t>Test 2 sequence to be further investigated after some issues with the measurements</a:t>
            </a:r>
          </a:p>
          <a:p>
            <a:endParaRPr lang="en-GB" dirty="0" smtClean="0"/>
          </a:p>
          <a:p>
            <a:r>
              <a:rPr lang="en-GB" dirty="0" smtClean="0"/>
              <a:t>The anomalies we faced during the two tests will allow a better definition of similar tests in the future.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1780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 smtClean="0"/>
              <a:t>Sentinel-3 lunar manoeuvres</a:t>
            </a: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smtClean="0"/>
              <a:t>Meteosat-8 end-of-life tests</a:t>
            </a: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smtClean="0">
                <a:solidFill>
                  <a:srgbClr val="FF0000"/>
                </a:solidFill>
              </a:rPr>
              <a:t>Future developments</a:t>
            </a:r>
            <a:endParaRPr lang="en-GB" sz="2000" dirty="0" smtClean="0">
              <a:solidFill>
                <a:srgbClr val="FF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04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3522" y="1002794"/>
            <a:ext cx="11878781" cy="5262675"/>
          </a:xfrm>
        </p:spPr>
        <p:txBody>
          <a:bodyPr>
            <a:normAutofit fontScale="92500" lnSpcReduction="20000"/>
          </a:bodyPr>
          <a:lstStyle/>
          <a:p>
            <a:r>
              <a:rPr lang="en-GB" sz="2000" kern="100" dirty="0" smtClean="0">
                <a:latin typeface="Bahnschrift Light" panose="020B0502040204020203" pitchFamily="34" charset="0"/>
              </a:rPr>
              <a:t>At EUMETSAT, a </a:t>
            </a:r>
            <a:r>
              <a:rPr lang="en-GB" sz="2000" kern="100" dirty="0">
                <a:latin typeface="Bahnschrift Light" panose="020B0502040204020203" pitchFamily="34" charset="0"/>
              </a:rPr>
              <a:t>(fast) growing need for in-flight assessments and radiometric performance monitoring capabilities using lunar measurements :</a:t>
            </a:r>
          </a:p>
          <a:p>
            <a:pPr marL="929069" lvl="1" indent="-342900">
              <a:buFontTx/>
              <a:buChar char="-"/>
            </a:pPr>
            <a:r>
              <a:rPr lang="en-GB" sz="2100" kern="100" dirty="0">
                <a:latin typeface="Bahnschrift Light" panose="020B0502040204020203" pitchFamily="34" charset="0"/>
              </a:rPr>
              <a:t>More complex instruments</a:t>
            </a:r>
          </a:p>
          <a:p>
            <a:pPr marL="929069" lvl="1" indent="-342900">
              <a:buFontTx/>
              <a:buChar char="-"/>
            </a:pPr>
            <a:r>
              <a:rPr lang="en-GB" sz="2100" kern="100" dirty="0">
                <a:latin typeface="Bahnschrift Light" panose="020B0502040204020203" pitchFamily="34" charset="0"/>
              </a:rPr>
              <a:t>More varied systems</a:t>
            </a:r>
          </a:p>
          <a:p>
            <a:pPr marL="929069" lvl="1" indent="-342900">
              <a:buFontTx/>
              <a:buChar char="-"/>
            </a:pPr>
            <a:r>
              <a:rPr lang="en-GB" sz="2100" kern="100" dirty="0">
                <a:latin typeface="Bahnschrift Light" panose="020B0502040204020203" pitchFamily="34" charset="0"/>
              </a:rPr>
              <a:t>More stringent </a:t>
            </a:r>
            <a:r>
              <a:rPr lang="en-GB" sz="2100" kern="100" dirty="0" smtClean="0">
                <a:latin typeface="Bahnschrift Light" panose="020B0502040204020203" pitchFamily="34" charset="0"/>
              </a:rPr>
              <a:t>requirements</a:t>
            </a:r>
          </a:p>
          <a:p>
            <a:pPr marL="0" indent="0">
              <a:buNone/>
            </a:pPr>
            <a:endParaRPr lang="en-GB" sz="2500" kern="100" dirty="0">
              <a:latin typeface="Bahnschrift Light" panose="020B0502040204020203" pitchFamily="34" charset="0"/>
            </a:endParaRPr>
          </a:p>
          <a:p>
            <a:pPr marL="0" indent="0">
              <a:buNone/>
            </a:pPr>
            <a:endParaRPr lang="en-GB" sz="1000" dirty="0"/>
          </a:p>
          <a:p>
            <a:r>
              <a:rPr lang="en-GB" sz="2000" dirty="0"/>
              <a:t>Upcoming challenges are for EPS-SG </a:t>
            </a:r>
            <a:r>
              <a:rPr lang="en-GB" sz="2000" dirty="0">
                <a:sym typeface="Wingdings" panose="05000000000000000000" pitchFamily="2" charset="2"/>
              </a:rPr>
              <a:t> EPS-SG preparations = Sentinel-3 activities</a:t>
            </a:r>
          </a:p>
          <a:p>
            <a:pPr lvl="1"/>
            <a:r>
              <a:rPr lang="en-GB" sz="1800" dirty="0">
                <a:sym typeface="Wingdings" panose="05000000000000000000" pitchFamily="2" charset="2"/>
              </a:rPr>
              <a:t>Engineering + scientific challenges</a:t>
            </a:r>
          </a:p>
          <a:p>
            <a:pPr lvl="1"/>
            <a:r>
              <a:rPr lang="en-GB" sz="1800" dirty="0">
                <a:sym typeface="Wingdings" panose="05000000000000000000" pitchFamily="2" charset="2"/>
              </a:rPr>
              <a:t>Coordination </a:t>
            </a:r>
            <a:r>
              <a:rPr lang="en-GB" sz="1800" dirty="0"/>
              <a:t>(EUMETSAT / ESA / Copernicus Services and stakeholders)</a:t>
            </a:r>
          </a:p>
          <a:p>
            <a:endParaRPr lang="en-GB" sz="1000" dirty="0"/>
          </a:p>
          <a:p>
            <a:endParaRPr lang="en-GB" sz="1000" dirty="0"/>
          </a:p>
          <a:p>
            <a:r>
              <a:rPr lang="en-GB" sz="2000" dirty="0" smtClean="0"/>
              <a:t>Development work to capitalise on GIRO + LESSSR (SCIAMACHY + RELAB based model) and contribute to the community effort:</a:t>
            </a:r>
          </a:p>
          <a:p>
            <a:pPr lvl="1"/>
            <a:r>
              <a:rPr lang="en-GB" sz="1800" dirty="0"/>
              <a:t>External study to improve the current LESSSR </a:t>
            </a:r>
            <a:r>
              <a:rPr lang="en-GB" sz="1800" dirty="0" smtClean="0"/>
              <a:t>model and make use of GOME-2 lunar data </a:t>
            </a:r>
            <a:r>
              <a:rPr lang="en-GB" sz="1800" dirty="0"/>
              <a:t>(in collaboration with ESA</a:t>
            </a:r>
            <a:r>
              <a:rPr lang="en-GB" sz="1800" dirty="0" smtClean="0"/>
              <a:t>)</a:t>
            </a:r>
          </a:p>
          <a:p>
            <a:pPr lvl="1"/>
            <a:r>
              <a:rPr lang="en-GB" sz="1800" dirty="0" smtClean="0"/>
              <a:t>Inter-calibration of sensors </a:t>
            </a:r>
            <a:r>
              <a:rPr lang="en-GB" sz="1800" dirty="0"/>
              <a:t>such as GOME-2 and SCIAMACHY using the Moon (in collaboration with ESA</a:t>
            </a:r>
            <a:r>
              <a:rPr lang="en-GB" sz="1800" dirty="0" smtClean="0"/>
              <a:t>)</a:t>
            </a:r>
          </a:p>
          <a:p>
            <a:pPr lvl="1"/>
            <a:r>
              <a:rPr lang="en-GB" sz="1800" dirty="0" smtClean="0"/>
              <a:t>Lunar model inter-comparison (in 2023)</a:t>
            </a:r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1000" dirty="0"/>
          </a:p>
          <a:p>
            <a:r>
              <a:rPr lang="en-GB" sz="2000" dirty="0"/>
              <a:t>International effort to reduce current uncertainties and to achieve absolute calibration + SI traceability (GSICS/IVOS, CLARREO, ARCSTONE, Air + Mauna Loa LUSI projects, international collaborations, TRUTHS, etc.)</a:t>
            </a:r>
          </a:p>
          <a:p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/>
          <a:p>
            <a:r>
              <a:rPr lang="en-GB" dirty="0" smtClean="0"/>
              <a:t>Future developments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2219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 smtClean="0">
                <a:solidFill>
                  <a:srgbClr val="FF0000"/>
                </a:solidFill>
              </a:rPr>
              <a:t>Sentinel-3 lunar manoeuvres</a:t>
            </a: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smtClean="0"/>
              <a:t>Meteosat-8 end-of-life tests</a:t>
            </a: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smtClean="0"/>
              <a:t>Future developments</a:t>
            </a: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360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50772776"/>
              </p:ext>
            </p:extLst>
          </p:nvPr>
        </p:nvGraphicFramePr>
        <p:xfrm>
          <a:off x="438150" y="317178"/>
          <a:ext cx="12492676" cy="7142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/>
          <a:p>
            <a:r>
              <a:rPr lang="en-GB" dirty="0" smtClean="0"/>
              <a:t>Future developments</a:t>
            </a:r>
            <a:endParaRPr lang="en-GB" dirty="0"/>
          </a:p>
        </p:txBody>
      </p:sp>
      <p:sp>
        <p:nvSpPr>
          <p:cNvPr id="3" name="Freeform 2"/>
          <p:cNvSpPr/>
          <p:nvPr/>
        </p:nvSpPr>
        <p:spPr bwMode="auto">
          <a:xfrm>
            <a:off x="361950" y="833570"/>
            <a:ext cx="10201275" cy="6005380"/>
          </a:xfrm>
          <a:custGeom>
            <a:avLst/>
            <a:gdLst>
              <a:gd name="connsiteX0" fmla="*/ 3914775 w 10201275"/>
              <a:gd name="connsiteY0" fmla="*/ 2223955 h 6005380"/>
              <a:gd name="connsiteX1" fmla="*/ 3914775 w 10201275"/>
              <a:gd name="connsiteY1" fmla="*/ 2223955 h 6005380"/>
              <a:gd name="connsiteX2" fmla="*/ 3876675 w 10201275"/>
              <a:gd name="connsiteY2" fmla="*/ 2147755 h 6005380"/>
              <a:gd name="connsiteX3" fmla="*/ 3867150 w 10201275"/>
              <a:gd name="connsiteY3" fmla="*/ 2109655 h 6005380"/>
              <a:gd name="connsiteX4" fmla="*/ 3848100 w 10201275"/>
              <a:gd name="connsiteY4" fmla="*/ 2081080 h 6005380"/>
              <a:gd name="connsiteX5" fmla="*/ 3829050 w 10201275"/>
              <a:gd name="connsiteY5" fmla="*/ 2014405 h 6005380"/>
              <a:gd name="connsiteX6" fmla="*/ 3800475 w 10201275"/>
              <a:gd name="connsiteY6" fmla="*/ 1947730 h 6005380"/>
              <a:gd name="connsiteX7" fmla="*/ 3790950 w 10201275"/>
              <a:gd name="connsiteY7" fmla="*/ 1900105 h 6005380"/>
              <a:gd name="connsiteX8" fmla="*/ 3752850 w 10201275"/>
              <a:gd name="connsiteY8" fmla="*/ 1833430 h 6005380"/>
              <a:gd name="connsiteX9" fmla="*/ 3724275 w 10201275"/>
              <a:gd name="connsiteY9" fmla="*/ 1747705 h 6005380"/>
              <a:gd name="connsiteX10" fmla="*/ 3705225 w 10201275"/>
              <a:gd name="connsiteY10" fmla="*/ 1709605 h 6005380"/>
              <a:gd name="connsiteX11" fmla="*/ 3676650 w 10201275"/>
              <a:gd name="connsiteY11" fmla="*/ 1614355 h 6005380"/>
              <a:gd name="connsiteX12" fmla="*/ 3657600 w 10201275"/>
              <a:gd name="connsiteY12" fmla="*/ 1528630 h 6005380"/>
              <a:gd name="connsiteX13" fmla="*/ 3638550 w 10201275"/>
              <a:gd name="connsiteY13" fmla="*/ 1481005 h 6005380"/>
              <a:gd name="connsiteX14" fmla="*/ 3629025 w 10201275"/>
              <a:gd name="connsiteY14" fmla="*/ 1414330 h 6005380"/>
              <a:gd name="connsiteX15" fmla="*/ 3609975 w 10201275"/>
              <a:gd name="connsiteY15" fmla="*/ 1319080 h 6005380"/>
              <a:gd name="connsiteX16" fmla="*/ 3600450 w 10201275"/>
              <a:gd name="connsiteY16" fmla="*/ 1176205 h 6005380"/>
              <a:gd name="connsiteX17" fmla="*/ 3590925 w 10201275"/>
              <a:gd name="connsiteY17" fmla="*/ 1014280 h 6005380"/>
              <a:gd name="connsiteX18" fmla="*/ 3581400 w 10201275"/>
              <a:gd name="connsiteY18" fmla="*/ 919030 h 6005380"/>
              <a:gd name="connsiteX19" fmla="*/ 3552825 w 10201275"/>
              <a:gd name="connsiteY19" fmla="*/ 690430 h 6005380"/>
              <a:gd name="connsiteX20" fmla="*/ 3543300 w 10201275"/>
              <a:gd name="connsiteY20" fmla="*/ 661855 h 6005380"/>
              <a:gd name="connsiteX21" fmla="*/ 3543300 w 10201275"/>
              <a:gd name="connsiteY21" fmla="*/ 366580 h 6005380"/>
              <a:gd name="connsiteX22" fmla="*/ 3562350 w 10201275"/>
              <a:gd name="connsiteY22" fmla="*/ 338005 h 6005380"/>
              <a:gd name="connsiteX23" fmla="*/ 3571875 w 10201275"/>
              <a:gd name="connsiteY23" fmla="*/ 309430 h 6005380"/>
              <a:gd name="connsiteX24" fmla="*/ 3609975 w 10201275"/>
              <a:gd name="connsiteY24" fmla="*/ 252280 h 6005380"/>
              <a:gd name="connsiteX25" fmla="*/ 3629025 w 10201275"/>
              <a:gd name="connsiteY25" fmla="*/ 223705 h 6005380"/>
              <a:gd name="connsiteX26" fmla="*/ 3657600 w 10201275"/>
              <a:gd name="connsiteY26" fmla="*/ 204655 h 6005380"/>
              <a:gd name="connsiteX27" fmla="*/ 3705225 w 10201275"/>
              <a:gd name="connsiteY27" fmla="*/ 157030 h 6005380"/>
              <a:gd name="connsiteX28" fmla="*/ 3762375 w 10201275"/>
              <a:gd name="connsiteY28" fmla="*/ 137980 h 6005380"/>
              <a:gd name="connsiteX29" fmla="*/ 3933825 w 10201275"/>
              <a:gd name="connsiteY29" fmla="*/ 90355 h 6005380"/>
              <a:gd name="connsiteX30" fmla="*/ 4038600 w 10201275"/>
              <a:gd name="connsiteY30" fmla="*/ 71305 h 6005380"/>
              <a:gd name="connsiteX31" fmla="*/ 4429125 w 10201275"/>
              <a:gd name="connsiteY31" fmla="*/ 61780 h 6005380"/>
              <a:gd name="connsiteX32" fmla="*/ 5105400 w 10201275"/>
              <a:gd name="connsiteY32" fmla="*/ 52255 h 6005380"/>
              <a:gd name="connsiteX33" fmla="*/ 5381625 w 10201275"/>
              <a:gd name="connsiteY33" fmla="*/ 52255 h 6005380"/>
              <a:gd name="connsiteX34" fmla="*/ 6010275 w 10201275"/>
              <a:gd name="connsiteY34" fmla="*/ 61780 h 6005380"/>
              <a:gd name="connsiteX35" fmla="*/ 6076950 w 10201275"/>
              <a:gd name="connsiteY35" fmla="*/ 71305 h 6005380"/>
              <a:gd name="connsiteX36" fmla="*/ 6124575 w 10201275"/>
              <a:gd name="connsiteY36" fmla="*/ 80830 h 6005380"/>
              <a:gd name="connsiteX37" fmla="*/ 6629400 w 10201275"/>
              <a:gd name="connsiteY37" fmla="*/ 71305 h 6005380"/>
              <a:gd name="connsiteX38" fmla="*/ 6715125 w 10201275"/>
              <a:gd name="connsiteY38" fmla="*/ 61780 h 6005380"/>
              <a:gd name="connsiteX39" fmla="*/ 6743700 w 10201275"/>
              <a:gd name="connsiteY39" fmla="*/ 52255 h 6005380"/>
              <a:gd name="connsiteX40" fmla="*/ 6934200 w 10201275"/>
              <a:gd name="connsiteY40" fmla="*/ 33205 h 6005380"/>
              <a:gd name="connsiteX41" fmla="*/ 7038975 w 10201275"/>
              <a:gd name="connsiteY41" fmla="*/ 23680 h 6005380"/>
              <a:gd name="connsiteX42" fmla="*/ 7458075 w 10201275"/>
              <a:gd name="connsiteY42" fmla="*/ 23680 h 6005380"/>
              <a:gd name="connsiteX43" fmla="*/ 7496175 w 10201275"/>
              <a:gd name="connsiteY43" fmla="*/ 42730 h 6005380"/>
              <a:gd name="connsiteX44" fmla="*/ 7572375 w 10201275"/>
              <a:gd name="connsiteY44" fmla="*/ 52255 h 6005380"/>
              <a:gd name="connsiteX45" fmla="*/ 7620000 w 10201275"/>
              <a:gd name="connsiteY45" fmla="*/ 71305 h 6005380"/>
              <a:gd name="connsiteX46" fmla="*/ 7724775 w 10201275"/>
              <a:gd name="connsiteY46" fmla="*/ 99880 h 6005380"/>
              <a:gd name="connsiteX47" fmla="*/ 7781925 w 10201275"/>
              <a:gd name="connsiteY47" fmla="*/ 118930 h 6005380"/>
              <a:gd name="connsiteX48" fmla="*/ 7858125 w 10201275"/>
              <a:gd name="connsiteY48" fmla="*/ 128455 h 6005380"/>
              <a:gd name="connsiteX49" fmla="*/ 7943850 w 10201275"/>
              <a:gd name="connsiteY49" fmla="*/ 166555 h 6005380"/>
              <a:gd name="connsiteX50" fmla="*/ 8001000 w 10201275"/>
              <a:gd name="connsiteY50" fmla="*/ 185605 h 6005380"/>
              <a:gd name="connsiteX51" fmla="*/ 8039100 w 10201275"/>
              <a:gd name="connsiteY51" fmla="*/ 204655 h 6005380"/>
              <a:gd name="connsiteX52" fmla="*/ 8077200 w 10201275"/>
              <a:gd name="connsiteY52" fmla="*/ 233230 h 6005380"/>
              <a:gd name="connsiteX53" fmla="*/ 8124825 w 10201275"/>
              <a:gd name="connsiteY53" fmla="*/ 242755 h 6005380"/>
              <a:gd name="connsiteX54" fmla="*/ 8191500 w 10201275"/>
              <a:gd name="connsiteY54" fmla="*/ 290380 h 6005380"/>
              <a:gd name="connsiteX55" fmla="*/ 8305800 w 10201275"/>
              <a:gd name="connsiteY55" fmla="*/ 328480 h 6005380"/>
              <a:gd name="connsiteX56" fmla="*/ 8391525 w 10201275"/>
              <a:gd name="connsiteY56" fmla="*/ 376105 h 6005380"/>
              <a:gd name="connsiteX57" fmla="*/ 8524875 w 10201275"/>
              <a:gd name="connsiteY57" fmla="*/ 414205 h 6005380"/>
              <a:gd name="connsiteX58" fmla="*/ 8601075 w 10201275"/>
              <a:gd name="connsiteY58" fmla="*/ 442780 h 6005380"/>
              <a:gd name="connsiteX59" fmla="*/ 8648700 w 10201275"/>
              <a:gd name="connsiteY59" fmla="*/ 461830 h 6005380"/>
              <a:gd name="connsiteX60" fmla="*/ 8677275 w 10201275"/>
              <a:gd name="connsiteY60" fmla="*/ 471355 h 6005380"/>
              <a:gd name="connsiteX61" fmla="*/ 8724900 w 10201275"/>
              <a:gd name="connsiteY61" fmla="*/ 490405 h 6005380"/>
              <a:gd name="connsiteX62" fmla="*/ 8810625 w 10201275"/>
              <a:gd name="connsiteY62" fmla="*/ 518980 h 6005380"/>
              <a:gd name="connsiteX63" fmla="*/ 8905875 w 10201275"/>
              <a:gd name="connsiteY63" fmla="*/ 557080 h 6005380"/>
              <a:gd name="connsiteX64" fmla="*/ 8934450 w 10201275"/>
              <a:gd name="connsiteY64" fmla="*/ 566605 h 6005380"/>
              <a:gd name="connsiteX65" fmla="*/ 8982075 w 10201275"/>
              <a:gd name="connsiteY65" fmla="*/ 576130 h 6005380"/>
              <a:gd name="connsiteX66" fmla="*/ 9010650 w 10201275"/>
              <a:gd name="connsiteY66" fmla="*/ 595180 h 6005380"/>
              <a:gd name="connsiteX67" fmla="*/ 9048750 w 10201275"/>
              <a:gd name="connsiteY67" fmla="*/ 614230 h 6005380"/>
              <a:gd name="connsiteX68" fmla="*/ 9134475 w 10201275"/>
              <a:gd name="connsiteY68" fmla="*/ 671380 h 6005380"/>
              <a:gd name="connsiteX69" fmla="*/ 9201150 w 10201275"/>
              <a:gd name="connsiteY69" fmla="*/ 719005 h 6005380"/>
              <a:gd name="connsiteX70" fmla="*/ 9267825 w 10201275"/>
              <a:gd name="connsiteY70" fmla="*/ 785680 h 6005380"/>
              <a:gd name="connsiteX71" fmla="*/ 9315450 w 10201275"/>
              <a:gd name="connsiteY71" fmla="*/ 833305 h 6005380"/>
              <a:gd name="connsiteX72" fmla="*/ 9344025 w 10201275"/>
              <a:gd name="connsiteY72" fmla="*/ 852355 h 6005380"/>
              <a:gd name="connsiteX73" fmla="*/ 9420225 w 10201275"/>
              <a:gd name="connsiteY73" fmla="*/ 966655 h 6005380"/>
              <a:gd name="connsiteX74" fmla="*/ 9563100 w 10201275"/>
              <a:gd name="connsiteY74" fmla="*/ 1138105 h 6005380"/>
              <a:gd name="connsiteX75" fmla="*/ 9610725 w 10201275"/>
              <a:gd name="connsiteY75" fmla="*/ 1223830 h 6005380"/>
              <a:gd name="connsiteX76" fmla="*/ 9658350 w 10201275"/>
              <a:gd name="connsiteY76" fmla="*/ 1290505 h 6005380"/>
              <a:gd name="connsiteX77" fmla="*/ 9753600 w 10201275"/>
              <a:gd name="connsiteY77" fmla="*/ 1442905 h 6005380"/>
              <a:gd name="connsiteX78" fmla="*/ 9772650 w 10201275"/>
              <a:gd name="connsiteY78" fmla="*/ 1471480 h 6005380"/>
              <a:gd name="connsiteX79" fmla="*/ 9820275 w 10201275"/>
              <a:gd name="connsiteY79" fmla="*/ 1557205 h 6005380"/>
              <a:gd name="connsiteX80" fmla="*/ 9906000 w 10201275"/>
              <a:gd name="connsiteY80" fmla="*/ 1728655 h 6005380"/>
              <a:gd name="connsiteX81" fmla="*/ 9944100 w 10201275"/>
              <a:gd name="connsiteY81" fmla="*/ 1785805 h 6005380"/>
              <a:gd name="connsiteX82" fmla="*/ 9972675 w 10201275"/>
              <a:gd name="connsiteY82" fmla="*/ 1871530 h 6005380"/>
              <a:gd name="connsiteX83" fmla="*/ 10020300 w 10201275"/>
              <a:gd name="connsiteY83" fmla="*/ 1947730 h 6005380"/>
              <a:gd name="connsiteX84" fmla="*/ 10048875 w 10201275"/>
              <a:gd name="connsiteY84" fmla="*/ 2033455 h 6005380"/>
              <a:gd name="connsiteX85" fmla="*/ 10096500 w 10201275"/>
              <a:gd name="connsiteY85" fmla="*/ 2147755 h 6005380"/>
              <a:gd name="connsiteX86" fmla="*/ 10115550 w 10201275"/>
              <a:gd name="connsiteY86" fmla="*/ 2223955 h 6005380"/>
              <a:gd name="connsiteX87" fmla="*/ 10144125 w 10201275"/>
              <a:gd name="connsiteY87" fmla="*/ 2309680 h 6005380"/>
              <a:gd name="connsiteX88" fmla="*/ 10201275 w 10201275"/>
              <a:gd name="connsiteY88" fmla="*/ 2566855 h 6005380"/>
              <a:gd name="connsiteX89" fmla="*/ 10191750 w 10201275"/>
              <a:gd name="connsiteY89" fmla="*/ 3062155 h 6005380"/>
              <a:gd name="connsiteX90" fmla="*/ 10182225 w 10201275"/>
              <a:gd name="connsiteY90" fmla="*/ 3166930 h 6005380"/>
              <a:gd name="connsiteX91" fmla="*/ 10144125 w 10201275"/>
              <a:gd name="connsiteY91" fmla="*/ 3290755 h 6005380"/>
              <a:gd name="connsiteX92" fmla="*/ 10134600 w 10201275"/>
              <a:gd name="connsiteY92" fmla="*/ 3347905 h 6005380"/>
              <a:gd name="connsiteX93" fmla="*/ 10115550 w 10201275"/>
              <a:gd name="connsiteY93" fmla="*/ 3424105 h 6005380"/>
              <a:gd name="connsiteX94" fmla="*/ 10106025 w 10201275"/>
              <a:gd name="connsiteY94" fmla="*/ 3462205 h 6005380"/>
              <a:gd name="connsiteX95" fmla="*/ 10077450 w 10201275"/>
              <a:gd name="connsiteY95" fmla="*/ 3500305 h 6005380"/>
              <a:gd name="connsiteX96" fmla="*/ 10020300 w 10201275"/>
              <a:gd name="connsiteY96" fmla="*/ 3595555 h 6005380"/>
              <a:gd name="connsiteX97" fmla="*/ 9991725 w 10201275"/>
              <a:gd name="connsiteY97" fmla="*/ 3624130 h 6005380"/>
              <a:gd name="connsiteX98" fmla="*/ 9963150 w 10201275"/>
              <a:gd name="connsiteY98" fmla="*/ 3671755 h 6005380"/>
              <a:gd name="connsiteX99" fmla="*/ 9877425 w 10201275"/>
              <a:gd name="connsiteY99" fmla="*/ 3747955 h 6005380"/>
              <a:gd name="connsiteX100" fmla="*/ 9829800 w 10201275"/>
              <a:gd name="connsiteY100" fmla="*/ 3795580 h 6005380"/>
              <a:gd name="connsiteX101" fmla="*/ 9791700 w 10201275"/>
              <a:gd name="connsiteY101" fmla="*/ 3843205 h 6005380"/>
              <a:gd name="connsiteX102" fmla="*/ 9639300 w 10201275"/>
              <a:gd name="connsiteY102" fmla="*/ 3967030 h 6005380"/>
              <a:gd name="connsiteX103" fmla="*/ 9591675 w 10201275"/>
              <a:gd name="connsiteY103" fmla="*/ 4005130 h 6005380"/>
              <a:gd name="connsiteX104" fmla="*/ 9553575 w 10201275"/>
              <a:gd name="connsiteY104" fmla="*/ 4024180 h 6005380"/>
              <a:gd name="connsiteX105" fmla="*/ 9496425 w 10201275"/>
              <a:gd name="connsiteY105" fmla="*/ 4062280 h 6005380"/>
              <a:gd name="connsiteX106" fmla="*/ 9401175 w 10201275"/>
              <a:gd name="connsiteY106" fmla="*/ 4119430 h 6005380"/>
              <a:gd name="connsiteX107" fmla="*/ 9353550 w 10201275"/>
              <a:gd name="connsiteY107" fmla="*/ 4157530 h 6005380"/>
              <a:gd name="connsiteX108" fmla="*/ 9267825 w 10201275"/>
              <a:gd name="connsiteY108" fmla="*/ 4205155 h 6005380"/>
              <a:gd name="connsiteX109" fmla="*/ 9086850 w 10201275"/>
              <a:gd name="connsiteY109" fmla="*/ 4348030 h 6005380"/>
              <a:gd name="connsiteX110" fmla="*/ 8896350 w 10201275"/>
              <a:gd name="connsiteY110" fmla="*/ 4462330 h 6005380"/>
              <a:gd name="connsiteX111" fmla="*/ 8810625 w 10201275"/>
              <a:gd name="connsiteY111" fmla="*/ 4509955 h 6005380"/>
              <a:gd name="connsiteX112" fmla="*/ 8724900 w 10201275"/>
              <a:gd name="connsiteY112" fmla="*/ 4576630 h 6005380"/>
              <a:gd name="connsiteX113" fmla="*/ 8610600 w 10201275"/>
              <a:gd name="connsiteY113" fmla="*/ 4652830 h 6005380"/>
              <a:gd name="connsiteX114" fmla="*/ 8515350 w 10201275"/>
              <a:gd name="connsiteY114" fmla="*/ 4748080 h 6005380"/>
              <a:gd name="connsiteX115" fmla="*/ 8477250 w 10201275"/>
              <a:gd name="connsiteY115" fmla="*/ 4786180 h 6005380"/>
              <a:gd name="connsiteX116" fmla="*/ 8420100 w 10201275"/>
              <a:gd name="connsiteY116" fmla="*/ 4881430 h 6005380"/>
              <a:gd name="connsiteX117" fmla="*/ 8401050 w 10201275"/>
              <a:gd name="connsiteY117" fmla="*/ 4938580 h 6005380"/>
              <a:gd name="connsiteX118" fmla="*/ 8382000 w 10201275"/>
              <a:gd name="connsiteY118" fmla="*/ 4967155 h 6005380"/>
              <a:gd name="connsiteX119" fmla="*/ 8372475 w 10201275"/>
              <a:gd name="connsiteY119" fmla="*/ 5024305 h 6005380"/>
              <a:gd name="connsiteX120" fmla="*/ 8343900 w 10201275"/>
              <a:gd name="connsiteY120" fmla="*/ 5052880 h 6005380"/>
              <a:gd name="connsiteX121" fmla="*/ 8334375 w 10201275"/>
              <a:gd name="connsiteY121" fmla="*/ 5110030 h 6005380"/>
              <a:gd name="connsiteX122" fmla="*/ 8296275 w 10201275"/>
              <a:gd name="connsiteY122" fmla="*/ 5167180 h 6005380"/>
              <a:gd name="connsiteX123" fmla="*/ 8277225 w 10201275"/>
              <a:gd name="connsiteY123" fmla="*/ 5205280 h 6005380"/>
              <a:gd name="connsiteX124" fmla="*/ 8229600 w 10201275"/>
              <a:gd name="connsiteY124" fmla="*/ 5271955 h 6005380"/>
              <a:gd name="connsiteX125" fmla="*/ 8191500 w 10201275"/>
              <a:gd name="connsiteY125" fmla="*/ 5329105 h 6005380"/>
              <a:gd name="connsiteX126" fmla="*/ 8181975 w 10201275"/>
              <a:gd name="connsiteY126" fmla="*/ 5357680 h 6005380"/>
              <a:gd name="connsiteX127" fmla="*/ 8077200 w 10201275"/>
              <a:gd name="connsiteY127" fmla="*/ 5443405 h 6005380"/>
              <a:gd name="connsiteX128" fmla="*/ 8039100 w 10201275"/>
              <a:gd name="connsiteY128" fmla="*/ 5462455 h 6005380"/>
              <a:gd name="connsiteX129" fmla="*/ 8020050 w 10201275"/>
              <a:gd name="connsiteY129" fmla="*/ 5491030 h 6005380"/>
              <a:gd name="connsiteX130" fmla="*/ 7962900 w 10201275"/>
              <a:gd name="connsiteY130" fmla="*/ 5519605 h 6005380"/>
              <a:gd name="connsiteX131" fmla="*/ 7886700 w 10201275"/>
              <a:gd name="connsiteY131" fmla="*/ 5567230 h 6005380"/>
              <a:gd name="connsiteX132" fmla="*/ 7858125 w 10201275"/>
              <a:gd name="connsiteY132" fmla="*/ 5586280 h 6005380"/>
              <a:gd name="connsiteX133" fmla="*/ 7800975 w 10201275"/>
              <a:gd name="connsiteY133" fmla="*/ 5595805 h 6005380"/>
              <a:gd name="connsiteX134" fmla="*/ 7724775 w 10201275"/>
              <a:gd name="connsiteY134" fmla="*/ 5633905 h 6005380"/>
              <a:gd name="connsiteX135" fmla="*/ 7629525 w 10201275"/>
              <a:gd name="connsiteY135" fmla="*/ 5691055 h 6005380"/>
              <a:gd name="connsiteX136" fmla="*/ 7600950 w 10201275"/>
              <a:gd name="connsiteY136" fmla="*/ 5700580 h 6005380"/>
              <a:gd name="connsiteX137" fmla="*/ 7515225 w 10201275"/>
              <a:gd name="connsiteY137" fmla="*/ 5767255 h 6005380"/>
              <a:gd name="connsiteX138" fmla="*/ 7439025 w 10201275"/>
              <a:gd name="connsiteY138" fmla="*/ 5786305 h 6005380"/>
              <a:gd name="connsiteX139" fmla="*/ 7410450 w 10201275"/>
              <a:gd name="connsiteY139" fmla="*/ 5795830 h 6005380"/>
              <a:gd name="connsiteX140" fmla="*/ 7353300 w 10201275"/>
              <a:gd name="connsiteY140" fmla="*/ 5805355 h 6005380"/>
              <a:gd name="connsiteX141" fmla="*/ 7305675 w 10201275"/>
              <a:gd name="connsiteY141" fmla="*/ 5814880 h 6005380"/>
              <a:gd name="connsiteX142" fmla="*/ 7277100 w 10201275"/>
              <a:gd name="connsiteY142" fmla="*/ 5824405 h 6005380"/>
              <a:gd name="connsiteX143" fmla="*/ 7067550 w 10201275"/>
              <a:gd name="connsiteY143" fmla="*/ 5843455 h 6005380"/>
              <a:gd name="connsiteX144" fmla="*/ 6962775 w 10201275"/>
              <a:gd name="connsiteY144" fmla="*/ 5862505 h 6005380"/>
              <a:gd name="connsiteX145" fmla="*/ 6924675 w 10201275"/>
              <a:gd name="connsiteY145" fmla="*/ 5872030 h 6005380"/>
              <a:gd name="connsiteX146" fmla="*/ 6686550 w 10201275"/>
              <a:gd name="connsiteY146" fmla="*/ 5881555 h 6005380"/>
              <a:gd name="connsiteX147" fmla="*/ 6600825 w 10201275"/>
              <a:gd name="connsiteY147" fmla="*/ 5900605 h 6005380"/>
              <a:gd name="connsiteX148" fmla="*/ 6410325 w 10201275"/>
              <a:gd name="connsiteY148" fmla="*/ 5929180 h 6005380"/>
              <a:gd name="connsiteX149" fmla="*/ 6324600 w 10201275"/>
              <a:gd name="connsiteY149" fmla="*/ 5948230 h 6005380"/>
              <a:gd name="connsiteX150" fmla="*/ 6229350 w 10201275"/>
              <a:gd name="connsiteY150" fmla="*/ 5967280 h 6005380"/>
              <a:gd name="connsiteX151" fmla="*/ 5838825 w 10201275"/>
              <a:gd name="connsiteY151" fmla="*/ 5976805 h 6005380"/>
              <a:gd name="connsiteX152" fmla="*/ 5705475 w 10201275"/>
              <a:gd name="connsiteY152" fmla="*/ 6005380 h 6005380"/>
              <a:gd name="connsiteX153" fmla="*/ 5124450 w 10201275"/>
              <a:gd name="connsiteY153" fmla="*/ 5995855 h 6005380"/>
              <a:gd name="connsiteX154" fmla="*/ 5095875 w 10201275"/>
              <a:gd name="connsiteY154" fmla="*/ 5986330 h 6005380"/>
              <a:gd name="connsiteX155" fmla="*/ 4981575 w 10201275"/>
              <a:gd name="connsiteY155" fmla="*/ 5976805 h 6005380"/>
              <a:gd name="connsiteX156" fmla="*/ 4924425 w 10201275"/>
              <a:gd name="connsiteY156" fmla="*/ 5967280 h 6005380"/>
              <a:gd name="connsiteX157" fmla="*/ 4705350 w 10201275"/>
              <a:gd name="connsiteY157" fmla="*/ 5948230 h 6005380"/>
              <a:gd name="connsiteX158" fmla="*/ 4495800 w 10201275"/>
              <a:gd name="connsiteY158" fmla="*/ 5929180 h 6005380"/>
              <a:gd name="connsiteX159" fmla="*/ 4381500 w 10201275"/>
              <a:gd name="connsiteY159" fmla="*/ 5938705 h 6005380"/>
              <a:gd name="connsiteX160" fmla="*/ 4333875 w 10201275"/>
              <a:gd name="connsiteY160" fmla="*/ 5948230 h 6005380"/>
              <a:gd name="connsiteX161" fmla="*/ 4181475 w 10201275"/>
              <a:gd name="connsiteY161" fmla="*/ 5957755 h 6005380"/>
              <a:gd name="connsiteX162" fmla="*/ 3876675 w 10201275"/>
              <a:gd name="connsiteY162" fmla="*/ 5976805 h 6005380"/>
              <a:gd name="connsiteX163" fmla="*/ 3752850 w 10201275"/>
              <a:gd name="connsiteY163" fmla="*/ 5986330 h 6005380"/>
              <a:gd name="connsiteX164" fmla="*/ 3505200 w 10201275"/>
              <a:gd name="connsiteY164" fmla="*/ 5986330 h 6005380"/>
              <a:gd name="connsiteX165" fmla="*/ 3429000 w 10201275"/>
              <a:gd name="connsiteY165" fmla="*/ 5967280 h 6005380"/>
              <a:gd name="connsiteX166" fmla="*/ 3362325 w 10201275"/>
              <a:gd name="connsiteY166" fmla="*/ 5957755 h 6005380"/>
              <a:gd name="connsiteX167" fmla="*/ 3295650 w 10201275"/>
              <a:gd name="connsiteY167" fmla="*/ 5938705 h 6005380"/>
              <a:gd name="connsiteX168" fmla="*/ 3114675 w 10201275"/>
              <a:gd name="connsiteY168" fmla="*/ 5929180 h 6005380"/>
              <a:gd name="connsiteX169" fmla="*/ 3048000 w 10201275"/>
              <a:gd name="connsiteY169" fmla="*/ 5919655 h 6005380"/>
              <a:gd name="connsiteX170" fmla="*/ 2924175 w 10201275"/>
              <a:gd name="connsiteY170" fmla="*/ 5910130 h 6005380"/>
              <a:gd name="connsiteX171" fmla="*/ 2895600 w 10201275"/>
              <a:gd name="connsiteY171" fmla="*/ 5900605 h 6005380"/>
              <a:gd name="connsiteX172" fmla="*/ 2819400 w 10201275"/>
              <a:gd name="connsiteY172" fmla="*/ 5891080 h 6005380"/>
              <a:gd name="connsiteX173" fmla="*/ 2752725 w 10201275"/>
              <a:gd name="connsiteY173" fmla="*/ 5872030 h 6005380"/>
              <a:gd name="connsiteX174" fmla="*/ 2705100 w 10201275"/>
              <a:gd name="connsiteY174" fmla="*/ 5862505 h 6005380"/>
              <a:gd name="connsiteX175" fmla="*/ 2609850 w 10201275"/>
              <a:gd name="connsiteY175" fmla="*/ 5833930 h 6005380"/>
              <a:gd name="connsiteX176" fmla="*/ 2428875 w 10201275"/>
              <a:gd name="connsiteY176" fmla="*/ 5814880 h 6005380"/>
              <a:gd name="connsiteX177" fmla="*/ 2362200 w 10201275"/>
              <a:gd name="connsiteY177" fmla="*/ 5805355 h 6005380"/>
              <a:gd name="connsiteX178" fmla="*/ 2257425 w 10201275"/>
              <a:gd name="connsiteY178" fmla="*/ 5795830 h 6005380"/>
              <a:gd name="connsiteX179" fmla="*/ 2200275 w 10201275"/>
              <a:gd name="connsiteY179" fmla="*/ 5767255 h 6005380"/>
              <a:gd name="connsiteX180" fmla="*/ 2143125 w 10201275"/>
              <a:gd name="connsiteY180" fmla="*/ 5748205 h 6005380"/>
              <a:gd name="connsiteX181" fmla="*/ 2076450 w 10201275"/>
              <a:gd name="connsiteY181" fmla="*/ 5729155 h 6005380"/>
              <a:gd name="connsiteX182" fmla="*/ 2009775 w 10201275"/>
              <a:gd name="connsiteY182" fmla="*/ 5691055 h 6005380"/>
              <a:gd name="connsiteX183" fmla="*/ 1914525 w 10201275"/>
              <a:gd name="connsiteY183" fmla="*/ 5662480 h 6005380"/>
              <a:gd name="connsiteX184" fmla="*/ 1885950 w 10201275"/>
              <a:gd name="connsiteY184" fmla="*/ 5643430 h 6005380"/>
              <a:gd name="connsiteX185" fmla="*/ 1819275 w 10201275"/>
              <a:gd name="connsiteY185" fmla="*/ 5624380 h 6005380"/>
              <a:gd name="connsiteX186" fmla="*/ 1752600 w 10201275"/>
              <a:gd name="connsiteY186" fmla="*/ 5595805 h 6005380"/>
              <a:gd name="connsiteX187" fmla="*/ 1543050 w 10201275"/>
              <a:gd name="connsiteY187" fmla="*/ 5576755 h 6005380"/>
              <a:gd name="connsiteX188" fmla="*/ 1295400 w 10201275"/>
              <a:gd name="connsiteY188" fmla="*/ 5567230 h 6005380"/>
              <a:gd name="connsiteX189" fmla="*/ 1238250 w 10201275"/>
              <a:gd name="connsiteY189" fmla="*/ 5586280 h 6005380"/>
              <a:gd name="connsiteX190" fmla="*/ 1209675 w 10201275"/>
              <a:gd name="connsiteY190" fmla="*/ 5595805 h 6005380"/>
              <a:gd name="connsiteX191" fmla="*/ 1181100 w 10201275"/>
              <a:gd name="connsiteY191" fmla="*/ 5624380 h 6005380"/>
              <a:gd name="connsiteX192" fmla="*/ 1104900 w 10201275"/>
              <a:gd name="connsiteY192" fmla="*/ 5643430 h 6005380"/>
              <a:gd name="connsiteX193" fmla="*/ 981075 w 10201275"/>
              <a:gd name="connsiteY193" fmla="*/ 5662480 h 6005380"/>
              <a:gd name="connsiteX194" fmla="*/ 762000 w 10201275"/>
              <a:gd name="connsiteY194" fmla="*/ 5652955 h 6005380"/>
              <a:gd name="connsiteX195" fmla="*/ 704850 w 10201275"/>
              <a:gd name="connsiteY195" fmla="*/ 5633905 h 6005380"/>
              <a:gd name="connsiteX196" fmla="*/ 657225 w 10201275"/>
              <a:gd name="connsiteY196" fmla="*/ 5624380 h 6005380"/>
              <a:gd name="connsiteX197" fmla="*/ 409575 w 10201275"/>
              <a:gd name="connsiteY197" fmla="*/ 5605330 h 6005380"/>
              <a:gd name="connsiteX198" fmla="*/ 323850 w 10201275"/>
              <a:gd name="connsiteY198" fmla="*/ 5586280 h 6005380"/>
              <a:gd name="connsiteX199" fmla="*/ 276225 w 10201275"/>
              <a:gd name="connsiteY199" fmla="*/ 5548180 h 6005380"/>
              <a:gd name="connsiteX200" fmla="*/ 257175 w 10201275"/>
              <a:gd name="connsiteY200" fmla="*/ 5519605 h 6005380"/>
              <a:gd name="connsiteX201" fmla="*/ 200025 w 10201275"/>
              <a:gd name="connsiteY201" fmla="*/ 5471980 h 6005380"/>
              <a:gd name="connsiteX202" fmla="*/ 190500 w 10201275"/>
              <a:gd name="connsiteY202" fmla="*/ 5443405 h 6005380"/>
              <a:gd name="connsiteX203" fmla="*/ 161925 w 10201275"/>
              <a:gd name="connsiteY203" fmla="*/ 5414830 h 6005380"/>
              <a:gd name="connsiteX204" fmla="*/ 133350 w 10201275"/>
              <a:gd name="connsiteY204" fmla="*/ 5376730 h 6005380"/>
              <a:gd name="connsiteX205" fmla="*/ 95250 w 10201275"/>
              <a:gd name="connsiteY205" fmla="*/ 5319580 h 6005380"/>
              <a:gd name="connsiteX206" fmla="*/ 76200 w 10201275"/>
              <a:gd name="connsiteY206" fmla="*/ 5262430 h 6005380"/>
              <a:gd name="connsiteX207" fmla="*/ 66675 w 10201275"/>
              <a:gd name="connsiteY207" fmla="*/ 5233855 h 6005380"/>
              <a:gd name="connsiteX208" fmla="*/ 57150 w 10201275"/>
              <a:gd name="connsiteY208" fmla="*/ 5205280 h 6005380"/>
              <a:gd name="connsiteX209" fmla="*/ 47625 w 10201275"/>
              <a:gd name="connsiteY209" fmla="*/ 5071930 h 6005380"/>
              <a:gd name="connsiteX210" fmla="*/ 38100 w 10201275"/>
              <a:gd name="connsiteY210" fmla="*/ 5033830 h 6005380"/>
              <a:gd name="connsiteX211" fmla="*/ 28575 w 10201275"/>
              <a:gd name="connsiteY211" fmla="*/ 4929055 h 6005380"/>
              <a:gd name="connsiteX212" fmla="*/ 19050 w 10201275"/>
              <a:gd name="connsiteY212" fmla="*/ 4852855 h 6005380"/>
              <a:gd name="connsiteX213" fmla="*/ 0 w 10201275"/>
              <a:gd name="connsiteY213" fmla="*/ 4700455 h 6005380"/>
              <a:gd name="connsiteX214" fmla="*/ 9525 w 10201275"/>
              <a:gd name="connsiteY214" fmla="*/ 4319455 h 6005380"/>
              <a:gd name="connsiteX215" fmla="*/ 28575 w 10201275"/>
              <a:gd name="connsiteY215" fmla="*/ 4167055 h 6005380"/>
              <a:gd name="connsiteX216" fmla="*/ 47625 w 10201275"/>
              <a:gd name="connsiteY216" fmla="*/ 4138480 h 6005380"/>
              <a:gd name="connsiteX217" fmla="*/ 57150 w 10201275"/>
              <a:gd name="connsiteY217" fmla="*/ 4090855 h 6005380"/>
              <a:gd name="connsiteX218" fmla="*/ 66675 w 10201275"/>
              <a:gd name="connsiteY218" fmla="*/ 4062280 h 6005380"/>
              <a:gd name="connsiteX219" fmla="*/ 76200 w 10201275"/>
              <a:gd name="connsiteY219" fmla="*/ 4014655 h 6005380"/>
              <a:gd name="connsiteX220" fmla="*/ 85725 w 10201275"/>
              <a:gd name="connsiteY220" fmla="*/ 3976555 h 6005380"/>
              <a:gd name="connsiteX221" fmla="*/ 95250 w 10201275"/>
              <a:gd name="connsiteY221" fmla="*/ 3776530 h 6005380"/>
              <a:gd name="connsiteX222" fmla="*/ 104775 w 10201275"/>
              <a:gd name="connsiteY222" fmla="*/ 3728905 h 6005380"/>
              <a:gd name="connsiteX223" fmla="*/ 114300 w 10201275"/>
              <a:gd name="connsiteY223" fmla="*/ 3519355 h 6005380"/>
              <a:gd name="connsiteX224" fmla="*/ 133350 w 10201275"/>
              <a:gd name="connsiteY224" fmla="*/ 3490780 h 6005380"/>
              <a:gd name="connsiteX225" fmla="*/ 152400 w 10201275"/>
              <a:gd name="connsiteY225" fmla="*/ 3405055 h 6005380"/>
              <a:gd name="connsiteX226" fmla="*/ 161925 w 10201275"/>
              <a:gd name="connsiteY226" fmla="*/ 3376480 h 6005380"/>
              <a:gd name="connsiteX227" fmla="*/ 190500 w 10201275"/>
              <a:gd name="connsiteY227" fmla="*/ 3262180 h 6005380"/>
              <a:gd name="connsiteX228" fmla="*/ 200025 w 10201275"/>
              <a:gd name="connsiteY228" fmla="*/ 3224080 h 6005380"/>
              <a:gd name="connsiteX229" fmla="*/ 228600 w 10201275"/>
              <a:gd name="connsiteY229" fmla="*/ 3205030 h 6005380"/>
              <a:gd name="connsiteX230" fmla="*/ 314325 w 10201275"/>
              <a:gd name="connsiteY230" fmla="*/ 3138355 h 6005380"/>
              <a:gd name="connsiteX231" fmla="*/ 352425 w 10201275"/>
              <a:gd name="connsiteY231" fmla="*/ 3128830 h 6005380"/>
              <a:gd name="connsiteX232" fmla="*/ 457200 w 10201275"/>
              <a:gd name="connsiteY232" fmla="*/ 3090730 h 6005380"/>
              <a:gd name="connsiteX233" fmla="*/ 523875 w 10201275"/>
              <a:gd name="connsiteY233" fmla="*/ 3081205 h 6005380"/>
              <a:gd name="connsiteX234" fmla="*/ 685800 w 10201275"/>
              <a:gd name="connsiteY234" fmla="*/ 3052630 h 6005380"/>
              <a:gd name="connsiteX235" fmla="*/ 771525 w 10201275"/>
              <a:gd name="connsiteY235" fmla="*/ 3033580 h 6005380"/>
              <a:gd name="connsiteX236" fmla="*/ 952500 w 10201275"/>
              <a:gd name="connsiteY236" fmla="*/ 3024055 h 6005380"/>
              <a:gd name="connsiteX237" fmla="*/ 1038225 w 10201275"/>
              <a:gd name="connsiteY237" fmla="*/ 3005005 h 6005380"/>
              <a:gd name="connsiteX238" fmla="*/ 1114425 w 10201275"/>
              <a:gd name="connsiteY238" fmla="*/ 2966905 h 6005380"/>
              <a:gd name="connsiteX239" fmla="*/ 1143000 w 10201275"/>
              <a:gd name="connsiteY239" fmla="*/ 2957380 h 6005380"/>
              <a:gd name="connsiteX240" fmla="*/ 1238250 w 10201275"/>
              <a:gd name="connsiteY240" fmla="*/ 2909755 h 6005380"/>
              <a:gd name="connsiteX241" fmla="*/ 1285875 w 10201275"/>
              <a:gd name="connsiteY241" fmla="*/ 2881180 h 6005380"/>
              <a:gd name="connsiteX242" fmla="*/ 1362075 w 10201275"/>
              <a:gd name="connsiteY242" fmla="*/ 2852605 h 6005380"/>
              <a:gd name="connsiteX243" fmla="*/ 1390650 w 10201275"/>
              <a:gd name="connsiteY243" fmla="*/ 2833555 h 6005380"/>
              <a:gd name="connsiteX244" fmla="*/ 1438275 w 10201275"/>
              <a:gd name="connsiteY244" fmla="*/ 2824030 h 6005380"/>
              <a:gd name="connsiteX245" fmla="*/ 1485900 w 10201275"/>
              <a:gd name="connsiteY245" fmla="*/ 2804980 h 6005380"/>
              <a:gd name="connsiteX246" fmla="*/ 1552575 w 10201275"/>
              <a:gd name="connsiteY246" fmla="*/ 2795455 h 6005380"/>
              <a:gd name="connsiteX247" fmla="*/ 1647825 w 10201275"/>
              <a:gd name="connsiteY247" fmla="*/ 2776405 h 6005380"/>
              <a:gd name="connsiteX248" fmla="*/ 2228850 w 10201275"/>
              <a:gd name="connsiteY248" fmla="*/ 2785930 h 6005380"/>
              <a:gd name="connsiteX249" fmla="*/ 2266950 w 10201275"/>
              <a:gd name="connsiteY249" fmla="*/ 2804980 h 6005380"/>
              <a:gd name="connsiteX250" fmla="*/ 2390775 w 10201275"/>
              <a:gd name="connsiteY250" fmla="*/ 2833555 h 6005380"/>
              <a:gd name="connsiteX251" fmla="*/ 2419350 w 10201275"/>
              <a:gd name="connsiteY251" fmla="*/ 2862130 h 6005380"/>
              <a:gd name="connsiteX252" fmla="*/ 2571750 w 10201275"/>
              <a:gd name="connsiteY252" fmla="*/ 2909755 h 6005380"/>
              <a:gd name="connsiteX253" fmla="*/ 2609850 w 10201275"/>
              <a:gd name="connsiteY253" fmla="*/ 2947855 h 6005380"/>
              <a:gd name="connsiteX254" fmla="*/ 2714625 w 10201275"/>
              <a:gd name="connsiteY254" fmla="*/ 3005005 h 6005380"/>
              <a:gd name="connsiteX255" fmla="*/ 2781300 w 10201275"/>
              <a:gd name="connsiteY255" fmla="*/ 3062155 h 6005380"/>
              <a:gd name="connsiteX256" fmla="*/ 2857500 w 10201275"/>
              <a:gd name="connsiteY256" fmla="*/ 3081205 h 6005380"/>
              <a:gd name="connsiteX257" fmla="*/ 2914650 w 10201275"/>
              <a:gd name="connsiteY257" fmla="*/ 3109780 h 6005380"/>
              <a:gd name="connsiteX258" fmla="*/ 2971800 w 10201275"/>
              <a:gd name="connsiteY258" fmla="*/ 3138355 h 6005380"/>
              <a:gd name="connsiteX259" fmla="*/ 2990850 w 10201275"/>
              <a:gd name="connsiteY259" fmla="*/ 3195505 h 6005380"/>
              <a:gd name="connsiteX260" fmla="*/ 3000375 w 10201275"/>
              <a:gd name="connsiteY260" fmla="*/ 3224080 h 6005380"/>
              <a:gd name="connsiteX261" fmla="*/ 3009900 w 10201275"/>
              <a:gd name="connsiteY261" fmla="*/ 3309805 h 6005380"/>
              <a:gd name="connsiteX262" fmla="*/ 3019425 w 10201275"/>
              <a:gd name="connsiteY262" fmla="*/ 3338380 h 6005380"/>
              <a:gd name="connsiteX263" fmla="*/ 3048000 w 10201275"/>
              <a:gd name="connsiteY263" fmla="*/ 3471730 h 6005380"/>
              <a:gd name="connsiteX264" fmla="*/ 3076575 w 10201275"/>
              <a:gd name="connsiteY264" fmla="*/ 3490780 h 6005380"/>
              <a:gd name="connsiteX265" fmla="*/ 3105150 w 10201275"/>
              <a:gd name="connsiteY265" fmla="*/ 3481255 h 6005380"/>
              <a:gd name="connsiteX266" fmla="*/ 3143250 w 10201275"/>
              <a:gd name="connsiteY266" fmla="*/ 3566980 h 6005380"/>
              <a:gd name="connsiteX267" fmla="*/ 3171825 w 10201275"/>
              <a:gd name="connsiteY267" fmla="*/ 3576505 h 6005380"/>
              <a:gd name="connsiteX268" fmla="*/ 3209925 w 10201275"/>
              <a:gd name="connsiteY268" fmla="*/ 3633655 h 6005380"/>
              <a:gd name="connsiteX269" fmla="*/ 3238500 w 10201275"/>
              <a:gd name="connsiteY269" fmla="*/ 3662230 h 6005380"/>
              <a:gd name="connsiteX270" fmla="*/ 3257550 w 10201275"/>
              <a:gd name="connsiteY270" fmla="*/ 3690805 h 6005380"/>
              <a:gd name="connsiteX271" fmla="*/ 3286125 w 10201275"/>
              <a:gd name="connsiteY271" fmla="*/ 3700330 h 6005380"/>
              <a:gd name="connsiteX272" fmla="*/ 3343275 w 10201275"/>
              <a:gd name="connsiteY272" fmla="*/ 3738430 h 6005380"/>
              <a:gd name="connsiteX273" fmla="*/ 3371850 w 10201275"/>
              <a:gd name="connsiteY273" fmla="*/ 3757480 h 6005380"/>
              <a:gd name="connsiteX274" fmla="*/ 3429000 w 10201275"/>
              <a:gd name="connsiteY274" fmla="*/ 3776530 h 6005380"/>
              <a:gd name="connsiteX275" fmla="*/ 3457575 w 10201275"/>
              <a:gd name="connsiteY275" fmla="*/ 3786055 h 6005380"/>
              <a:gd name="connsiteX276" fmla="*/ 3505200 w 10201275"/>
              <a:gd name="connsiteY276" fmla="*/ 3795580 h 6005380"/>
              <a:gd name="connsiteX277" fmla="*/ 3562350 w 10201275"/>
              <a:gd name="connsiteY277" fmla="*/ 3805105 h 6005380"/>
              <a:gd name="connsiteX278" fmla="*/ 3590925 w 10201275"/>
              <a:gd name="connsiteY278" fmla="*/ 3814630 h 6005380"/>
              <a:gd name="connsiteX279" fmla="*/ 3600450 w 10201275"/>
              <a:gd name="connsiteY279" fmla="*/ 3843205 h 6005380"/>
              <a:gd name="connsiteX280" fmla="*/ 3581400 w 10201275"/>
              <a:gd name="connsiteY280" fmla="*/ 3881305 h 6005380"/>
              <a:gd name="connsiteX281" fmla="*/ 5105400 w 10201275"/>
              <a:gd name="connsiteY281" fmla="*/ 4481380 h 600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</a:cxnLst>
            <a:rect l="l" t="t" r="r" b="b"/>
            <a:pathLst>
              <a:path w="10201275" h="6005380">
                <a:moveTo>
                  <a:pt x="3914775" y="2223955"/>
                </a:moveTo>
                <a:lnTo>
                  <a:pt x="3914775" y="2223955"/>
                </a:lnTo>
                <a:cubicBezTo>
                  <a:pt x="3902075" y="2198555"/>
                  <a:pt x="3887597" y="2173969"/>
                  <a:pt x="3876675" y="2147755"/>
                </a:cubicBezTo>
                <a:cubicBezTo>
                  <a:pt x="3871640" y="2135671"/>
                  <a:pt x="3872307" y="2121687"/>
                  <a:pt x="3867150" y="2109655"/>
                </a:cubicBezTo>
                <a:cubicBezTo>
                  <a:pt x="3862641" y="2099133"/>
                  <a:pt x="3853220" y="2091319"/>
                  <a:pt x="3848100" y="2081080"/>
                </a:cubicBezTo>
                <a:cubicBezTo>
                  <a:pt x="3836586" y="2058053"/>
                  <a:pt x="3838205" y="2038820"/>
                  <a:pt x="3829050" y="2014405"/>
                </a:cubicBezTo>
                <a:cubicBezTo>
                  <a:pt x="3808605" y="1959885"/>
                  <a:pt x="3812301" y="1995036"/>
                  <a:pt x="3800475" y="1947730"/>
                </a:cubicBezTo>
                <a:cubicBezTo>
                  <a:pt x="3796548" y="1932024"/>
                  <a:pt x="3796070" y="1915464"/>
                  <a:pt x="3790950" y="1900105"/>
                </a:cubicBezTo>
                <a:cubicBezTo>
                  <a:pt x="3774251" y="1850008"/>
                  <a:pt x="3773753" y="1875236"/>
                  <a:pt x="3752850" y="1833430"/>
                </a:cubicBezTo>
                <a:cubicBezTo>
                  <a:pt x="3711159" y="1750047"/>
                  <a:pt x="3751560" y="1820464"/>
                  <a:pt x="3724275" y="1747705"/>
                </a:cubicBezTo>
                <a:cubicBezTo>
                  <a:pt x="3719289" y="1734410"/>
                  <a:pt x="3710498" y="1722788"/>
                  <a:pt x="3705225" y="1709605"/>
                </a:cubicBezTo>
                <a:cubicBezTo>
                  <a:pt x="3693353" y="1679925"/>
                  <a:pt x="3683667" y="1645931"/>
                  <a:pt x="3676650" y="1614355"/>
                </a:cubicBezTo>
                <a:cubicBezTo>
                  <a:pt x="3671617" y="1591707"/>
                  <a:pt x="3665343" y="1551859"/>
                  <a:pt x="3657600" y="1528630"/>
                </a:cubicBezTo>
                <a:cubicBezTo>
                  <a:pt x="3652193" y="1512410"/>
                  <a:pt x="3644900" y="1496880"/>
                  <a:pt x="3638550" y="1481005"/>
                </a:cubicBezTo>
                <a:cubicBezTo>
                  <a:pt x="3635375" y="1458780"/>
                  <a:pt x="3632927" y="1436439"/>
                  <a:pt x="3629025" y="1414330"/>
                </a:cubicBezTo>
                <a:cubicBezTo>
                  <a:pt x="3623398" y="1382444"/>
                  <a:pt x="3609975" y="1319080"/>
                  <a:pt x="3609975" y="1319080"/>
                </a:cubicBezTo>
                <a:cubicBezTo>
                  <a:pt x="3606800" y="1271455"/>
                  <a:pt x="3603427" y="1223843"/>
                  <a:pt x="3600450" y="1176205"/>
                </a:cubicBezTo>
                <a:cubicBezTo>
                  <a:pt x="3597077" y="1122242"/>
                  <a:pt x="3594919" y="1068201"/>
                  <a:pt x="3590925" y="1014280"/>
                </a:cubicBezTo>
                <a:cubicBezTo>
                  <a:pt x="3588568" y="982459"/>
                  <a:pt x="3584289" y="950807"/>
                  <a:pt x="3581400" y="919030"/>
                </a:cubicBezTo>
                <a:cubicBezTo>
                  <a:pt x="3576480" y="864907"/>
                  <a:pt x="3570268" y="742758"/>
                  <a:pt x="3552825" y="690430"/>
                </a:cubicBezTo>
                <a:lnTo>
                  <a:pt x="3543300" y="661855"/>
                </a:lnTo>
                <a:cubicBezTo>
                  <a:pt x="3527912" y="538754"/>
                  <a:pt x="3523515" y="538047"/>
                  <a:pt x="3543300" y="366580"/>
                </a:cubicBezTo>
                <a:cubicBezTo>
                  <a:pt x="3544612" y="355208"/>
                  <a:pt x="3557230" y="348244"/>
                  <a:pt x="3562350" y="338005"/>
                </a:cubicBezTo>
                <a:cubicBezTo>
                  <a:pt x="3566840" y="329025"/>
                  <a:pt x="3566999" y="318207"/>
                  <a:pt x="3571875" y="309430"/>
                </a:cubicBezTo>
                <a:cubicBezTo>
                  <a:pt x="3582994" y="289416"/>
                  <a:pt x="3597275" y="271330"/>
                  <a:pt x="3609975" y="252280"/>
                </a:cubicBezTo>
                <a:cubicBezTo>
                  <a:pt x="3616325" y="242755"/>
                  <a:pt x="3619500" y="230055"/>
                  <a:pt x="3629025" y="223705"/>
                </a:cubicBezTo>
                <a:lnTo>
                  <a:pt x="3657600" y="204655"/>
                </a:lnTo>
                <a:cubicBezTo>
                  <a:pt x="3674979" y="178587"/>
                  <a:pt x="3675146" y="170398"/>
                  <a:pt x="3705225" y="157030"/>
                </a:cubicBezTo>
                <a:cubicBezTo>
                  <a:pt x="3723575" y="148875"/>
                  <a:pt x="3745667" y="149119"/>
                  <a:pt x="3762375" y="137980"/>
                </a:cubicBezTo>
                <a:cubicBezTo>
                  <a:pt x="3851336" y="78673"/>
                  <a:pt x="3796709" y="101781"/>
                  <a:pt x="3933825" y="90355"/>
                </a:cubicBezTo>
                <a:cubicBezTo>
                  <a:pt x="3976958" y="75977"/>
                  <a:pt x="3977234" y="73810"/>
                  <a:pt x="4038600" y="71305"/>
                </a:cubicBezTo>
                <a:cubicBezTo>
                  <a:pt x="4168705" y="65995"/>
                  <a:pt x="4298932" y="64105"/>
                  <a:pt x="4429125" y="61780"/>
                </a:cubicBezTo>
                <a:lnTo>
                  <a:pt x="5105400" y="52255"/>
                </a:lnTo>
                <a:cubicBezTo>
                  <a:pt x="5241644" y="29548"/>
                  <a:pt x="5116781" y="46303"/>
                  <a:pt x="5381625" y="52255"/>
                </a:cubicBezTo>
                <a:lnTo>
                  <a:pt x="6010275" y="61780"/>
                </a:lnTo>
                <a:cubicBezTo>
                  <a:pt x="6032500" y="64955"/>
                  <a:pt x="6054805" y="67614"/>
                  <a:pt x="6076950" y="71305"/>
                </a:cubicBezTo>
                <a:cubicBezTo>
                  <a:pt x="6092919" y="73967"/>
                  <a:pt x="6108386" y="80830"/>
                  <a:pt x="6124575" y="80830"/>
                </a:cubicBezTo>
                <a:cubicBezTo>
                  <a:pt x="6292880" y="80830"/>
                  <a:pt x="6461125" y="74480"/>
                  <a:pt x="6629400" y="71305"/>
                </a:cubicBezTo>
                <a:cubicBezTo>
                  <a:pt x="6657975" y="68130"/>
                  <a:pt x="6686765" y="66507"/>
                  <a:pt x="6715125" y="61780"/>
                </a:cubicBezTo>
                <a:cubicBezTo>
                  <a:pt x="6725029" y="60129"/>
                  <a:pt x="6733744" y="53554"/>
                  <a:pt x="6743700" y="52255"/>
                </a:cubicBezTo>
                <a:cubicBezTo>
                  <a:pt x="6806981" y="44001"/>
                  <a:pt x="6870680" y="39352"/>
                  <a:pt x="6934200" y="33205"/>
                </a:cubicBezTo>
                <a:lnTo>
                  <a:pt x="7038975" y="23680"/>
                </a:lnTo>
                <a:cubicBezTo>
                  <a:pt x="7194810" y="-15279"/>
                  <a:pt x="7117471" y="457"/>
                  <a:pt x="7458075" y="23680"/>
                </a:cubicBezTo>
                <a:cubicBezTo>
                  <a:pt x="7472241" y="24646"/>
                  <a:pt x="7482400" y="39286"/>
                  <a:pt x="7496175" y="42730"/>
                </a:cubicBezTo>
                <a:cubicBezTo>
                  <a:pt x="7521008" y="48938"/>
                  <a:pt x="7546975" y="49080"/>
                  <a:pt x="7572375" y="52255"/>
                </a:cubicBezTo>
                <a:cubicBezTo>
                  <a:pt x="7588250" y="58605"/>
                  <a:pt x="7603780" y="65898"/>
                  <a:pt x="7620000" y="71305"/>
                </a:cubicBezTo>
                <a:cubicBezTo>
                  <a:pt x="7746331" y="113415"/>
                  <a:pt x="7637593" y="73726"/>
                  <a:pt x="7724775" y="99880"/>
                </a:cubicBezTo>
                <a:cubicBezTo>
                  <a:pt x="7744009" y="105650"/>
                  <a:pt x="7762000" y="116439"/>
                  <a:pt x="7781925" y="118930"/>
                </a:cubicBezTo>
                <a:lnTo>
                  <a:pt x="7858125" y="128455"/>
                </a:lnTo>
                <a:cubicBezTo>
                  <a:pt x="7898052" y="148418"/>
                  <a:pt x="7899257" y="150339"/>
                  <a:pt x="7943850" y="166555"/>
                </a:cubicBezTo>
                <a:cubicBezTo>
                  <a:pt x="7962721" y="173417"/>
                  <a:pt x="7983039" y="176625"/>
                  <a:pt x="8001000" y="185605"/>
                </a:cubicBezTo>
                <a:cubicBezTo>
                  <a:pt x="8013700" y="191955"/>
                  <a:pt x="8027059" y="197130"/>
                  <a:pt x="8039100" y="204655"/>
                </a:cubicBezTo>
                <a:cubicBezTo>
                  <a:pt x="8052562" y="213069"/>
                  <a:pt x="8062693" y="226783"/>
                  <a:pt x="8077200" y="233230"/>
                </a:cubicBezTo>
                <a:cubicBezTo>
                  <a:pt x="8091994" y="239805"/>
                  <a:pt x="8108950" y="239580"/>
                  <a:pt x="8124825" y="242755"/>
                </a:cubicBezTo>
                <a:cubicBezTo>
                  <a:pt x="8133454" y="249227"/>
                  <a:pt x="8177572" y="283416"/>
                  <a:pt x="8191500" y="290380"/>
                </a:cubicBezTo>
                <a:cubicBezTo>
                  <a:pt x="8228346" y="308803"/>
                  <a:pt x="8266270" y="317186"/>
                  <a:pt x="8305800" y="328480"/>
                </a:cubicBezTo>
                <a:cubicBezTo>
                  <a:pt x="8327422" y="341453"/>
                  <a:pt x="8366148" y="366345"/>
                  <a:pt x="8391525" y="376105"/>
                </a:cubicBezTo>
                <a:cubicBezTo>
                  <a:pt x="8464530" y="404184"/>
                  <a:pt x="8462806" y="401791"/>
                  <a:pt x="8524875" y="414205"/>
                </a:cubicBezTo>
                <a:cubicBezTo>
                  <a:pt x="8602817" y="453176"/>
                  <a:pt x="8523262" y="416842"/>
                  <a:pt x="8601075" y="442780"/>
                </a:cubicBezTo>
                <a:cubicBezTo>
                  <a:pt x="8617295" y="448187"/>
                  <a:pt x="8632691" y="455827"/>
                  <a:pt x="8648700" y="461830"/>
                </a:cubicBezTo>
                <a:cubicBezTo>
                  <a:pt x="8658101" y="465355"/>
                  <a:pt x="8667874" y="467830"/>
                  <a:pt x="8677275" y="471355"/>
                </a:cubicBezTo>
                <a:cubicBezTo>
                  <a:pt x="8693284" y="477358"/>
                  <a:pt x="8708798" y="484654"/>
                  <a:pt x="8724900" y="490405"/>
                </a:cubicBezTo>
                <a:cubicBezTo>
                  <a:pt x="8753266" y="500536"/>
                  <a:pt x="8782659" y="507793"/>
                  <a:pt x="8810625" y="518980"/>
                </a:cubicBezTo>
                <a:cubicBezTo>
                  <a:pt x="8842375" y="531680"/>
                  <a:pt x="8873434" y="546266"/>
                  <a:pt x="8905875" y="557080"/>
                </a:cubicBezTo>
                <a:cubicBezTo>
                  <a:pt x="8915400" y="560255"/>
                  <a:pt x="8924710" y="564170"/>
                  <a:pt x="8934450" y="566605"/>
                </a:cubicBezTo>
                <a:cubicBezTo>
                  <a:pt x="8950156" y="570532"/>
                  <a:pt x="8966200" y="572955"/>
                  <a:pt x="8982075" y="576130"/>
                </a:cubicBezTo>
                <a:cubicBezTo>
                  <a:pt x="8991600" y="582480"/>
                  <a:pt x="9000711" y="589500"/>
                  <a:pt x="9010650" y="595180"/>
                </a:cubicBezTo>
                <a:cubicBezTo>
                  <a:pt x="9022978" y="602225"/>
                  <a:pt x="9036657" y="606788"/>
                  <a:pt x="9048750" y="614230"/>
                </a:cubicBezTo>
                <a:cubicBezTo>
                  <a:pt x="9077998" y="632229"/>
                  <a:pt x="9105900" y="652330"/>
                  <a:pt x="9134475" y="671380"/>
                </a:cubicBezTo>
                <a:cubicBezTo>
                  <a:pt x="9153895" y="684327"/>
                  <a:pt x="9184905" y="704237"/>
                  <a:pt x="9201150" y="719005"/>
                </a:cubicBezTo>
                <a:cubicBezTo>
                  <a:pt x="9224407" y="740148"/>
                  <a:pt x="9245600" y="763455"/>
                  <a:pt x="9267825" y="785680"/>
                </a:cubicBezTo>
                <a:cubicBezTo>
                  <a:pt x="9283700" y="801555"/>
                  <a:pt x="9296770" y="820852"/>
                  <a:pt x="9315450" y="833305"/>
                </a:cubicBezTo>
                <a:lnTo>
                  <a:pt x="9344025" y="852355"/>
                </a:lnTo>
                <a:cubicBezTo>
                  <a:pt x="9369425" y="890455"/>
                  <a:pt x="9390911" y="931478"/>
                  <a:pt x="9420225" y="966655"/>
                </a:cubicBezTo>
                <a:cubicBezTo>
                  <a:pt x="9467850" y="1023805"/>
                  <a:pt x="9526972" y="1073074"/>
                  <a:pt x="9563100" y="1138105"/>
                </a:cubicBezTo>
                <a:cubicBezTo>
                  <a:pt x="9578975" y="1166680"/>
                  <a:pt x="9593400" y="1196110"/>
                  <a:pt x="9610725" y="1223830"/>
                </a:cubicBezTo>
                <a:cubicBezTo>
                  <a:pt x="9625201" y="1246991"/>
                  <a:pt x="9643430" y="1267628"/>
                  <a:pt x="9658350" y="1290505"/>
                </a:cubicBezTo>
                <a:cubicBezTo>
                  <a:pt x="9691075" y="1340683"/>
                  <a:pt x="9721611" y="1392255"/>
                  <a:pt x="9753600" y="1442905"/>
                </a:cubicBezTo>
                <a:cubicBezTo>
                  <a:pt x="9759713" y="1452584"/>
                  <a:pt x="9767091" y="1461473"/>
                  <a:pt x="9772650" y="1471480"/>
                </a:cubicBezTo>
                <a:cubicBezTo>
                  <a:pt x="9788525" y="1500055"/>
                  <a:pt x="9805228" y="1528186"/>
                  <a:pt x="9820275" y="1557205"/>
                </a:cubicBezTo>
                <a:cubicBezTo>
                  <a:pt x="9849687" y="1613929"/>
                  <a:pt x="9870557" y="1675491"/>
                  <a:pt x="9906000" y="1728655"/>
                </a:cubicBezTo>
                <a:cubicBezTo>
                  <a:pt x="9918700" y="1747705"/>
                  <a:pt x="9934418" y="1765058"/>
                  <a:pt x="9944100" y="1785805"/>
                </a:cubicBezTo>
                <a:cubicBezTo>
                  <a:pt x="9956838" y="1813100"/>
                  <a:pt x="9959850" y="1844276"/>
                  <a:pt x="9972675" y="1871530"/>
                </a:cubicBezTo>
                <a:cubicBezTo>
                  <a:pt x="9985429" y="1898632"/>
                  <a:pt x="10007546" y="1920628"/>
                  <a:pt x="10020300" y="1947730"/>
                </a:cubicBezTo>
                <a:cubicBezTo>
                  <a:pt x="10033125" y="1974984"/>
                  <a:pt x="10038152" y="2005308"/>
                  <a:pt x="10048875" y="2033455"/>
                </a:cubicBezTo>
                <a:cubicBezTo>
                  <a:pt x="10063569" y="2072026"/>
                  <a:pt x="10082865" y="2108797"/>
                  <a:pt x="10096500" y="2147755"/>
                </a:cubicBezTo>
                <a:cubicBezTo>
                  <a:pt x="10105149" y="2172467"/>
                  <a:pt x="10108162" y="2198837"/>
                  <a:pt x="10115550" y="2223955"/>
                </a:cubicBezTo>
                <a:cubicBezTo>
                  <a:pt x="10124049" y="2252852"/>
                  <a:pt x="10136599" y="2280515"/>
                  <a:pt x="10144125" y="2309680"/>
                </a:cubicBezTo>
                <a:cubicBezTo>
                  <a:pt x="10171439" y="2415520"/>
                  <a:pt x="10183103" y="2475997"/>
                  <a:pt x="10201275" y="2566855"/>
                </a:cubicBezTo>
                <a:cubicBezTo>
                  <a:pt x="10198100" y="2731955"/>
                  <a:pt x="10196990" y="2897108"/>
                  <a:pt x="10191750" y="3062155"/>
                </a:cubicBezTo>
                <a:cubicBezTo>
                  <a:pt x="10190637" y="3097206"/>
                  <a:pt x="10187990" y="3132338"/>
                  <a:pt x="10182225" y="3166930"/>
                </a:cubicBezTo>
                <a:cubicBezTo>
                  <a:pt x="10173196" y="3221106"/>
                  <a:pt x="10156987" y="3239309"/>
                  <a:pt x="10144125" y="3290755"/>
                </a:cubicBezTo>
                <a:cubicBezTo>
                  <a:pt x="10139441" y="3309491"/>
                  <a:pt x="10138055" y="3328904"/>
                  <a:pt x="10134600" y="3347905"/>
                </a:cubicBezTo>
                <a:cubicBezTo>
                  <a:pt x="10120076" y="3427787"/>
                  <a:pt x="10132074" y="3366272"/>
                  <a:pt x="10115550" y="3424105"/>
                </a:cubicBezTo>
                <a:cubicBezTo>
                  <a:pt x="10111954" y="3436692"/>
                  <a:pt x="10111879" y="3450496"/>
                  <a:pt x="10106025" y="3462205"/>
                </a:cubicBezTo>
                <a:cubicBezTo>
                  <a:pt x="10098925" y="3476404"/>
                  <a:pt x="10085864" y="3486843"/>
                  <a:pt x="10077450" y="3500305"/>
                </a:cubicBezTo>
                <a:cubicBezTo>
                  <a:pt x="10052396" y="3540392"/>
                  <a:pt x="10059448" y="3556407"/>
                  <a:pt x="10020300" y="3595555"/>
                </a:cubicBezTo>
                <a:cubicBezTo>
                  <a:pt x="10010775" y="3605080"/>
                  <a:pt x="9999807" y="3613354"/>
                  <a:pt x="9991725" y="3624130"/>
                </a:cubicBezTo>
                <a:cubicBezTo>
                  <a:pt x="9980617" y="3638941"/>
                  <a:pt x="9974516" y="3657142"/>
                  <a:pt x="9963150" y="3671755"/>
                </a:cubicBezTo>
                <a:cubicBezTo>
                  <a:pt x="9935425" y="3707402"/>
                  <a:pt x="9911059" y="3717684"/>
                  <a:pt x="9877425" y="3747955"/>
                </a:cubicBezTo>
                <a:cubicBezTo>
                  <a:pt x="9860738" y="3762974"/>
                  <a:pt x="9844819" y="3778893"/>
                  <a:pt x="9829800" y="3795580"/>
                </a:cubicBezTo>
                <a:cubicBezTo>
                  <a:pt x="9816200" y="3810691"/>
                  <a:pt x="9806531" y="3829301"/>
                  <a:pt x="9791700" y="3843205"/>
                </a:cubicBezTo>
                <a:cubicBezTo>
                  <a:pt x="9705444" y="3924070"/>
                  <a:pt x="9704196" y="3916556"/>
                  <a:pt x="9639300" y="3967030"/>
                </a:cubicBezTo>
                <a:cubicBezTo>
                  <a:pt x="9623253" y="3979511"/>
                  <a:pt x="9609859" y="3996038"/>
                  <a:pt x="9591675" y="4005130"/>
                </a:cubicBezTo>
                <a:cubicBezTo>
                  <a:pt x="9578975" y="4011480"/>
                  <a:pt x="9565129" y="4015927"/>
                  <a:pt x="9553575" y="4024180"/>
                </a:cubicBezTo>
                <a:cubicBezTo>
                  <a:pt x="9491145" y="4068773"/>
                  <a:pt x="9557722" y="4041848"/>
                  <a:pt x="9496425" y="4062280"/>
                </a:cubicBezTo>
                <a:cubicBezTo>
                  <a:pt x="9377470" y="4151497"/>
                  <a:pt x="9558143" y="4019541"/>
                  <a:pt x="9401175" y="4119430"/>
                </a:cubicBezTo>
                <a:cubicBezTo>
                  <a:pt x="9384023" y="4130345"/>
                  <a:pt x="9370651" y="4146536"/>
                  <a:pt x="9353550" y="4157530"/>
                </a:cubicBezTo>
                <a:cubicBezTo>
                  <a:pt x="9326053" y="4175207"/>
                  <a:pt x="9294425" y="4186155"/>
                  <a:pt x="9267825" y="4205155"/>
                </a:cubicBezTo>
                <a:cubicBezTo>
                  <a:pt x="9205283" y="4249828"/>
                  <a:pt x="9152756" y="4308487"/>
                  <a:pt x="9086850" y="4348030"/>
                </a:cubicBezTo>
                <a:lnTo>
                  <a:pt x="8896350" y="4462330"/>
                </a:lnTo>
                <a:cubicBezTo>
                  <a:pt x="8868150" y="4478861"/>
                  <a:pt x="8836428" y="4489886"/>
                  <a:pt x="8810625" y="4509955"/>
                </a:cubicBezTo>
                <a:cubicBezTo>
                  <a:pt x="8782050" y="4532180"/>
                  <a:pt x="8754358" y="4555589"/>
                  <a:pt x="8724900" y="4576630"/>
                </a:cubicBezTo>
                <a:cubicBezTo>
                  <a:pt x="8687639" y="4603245"/>
                  <a:pt x="8646040" y="4623834"/>
                  <a:pt x="8610600" y="4652830"/>
                </a:cubicBezTo>
                <a:cubicBezTo>
                  <a:pt x="8575848" y="4681263"/>
                  <a:pt x="8547100" y="4716330"/>
                  <a:pt x="8515350" y="4748080"/>
                </a:cubicBezTo>
                <a:lnTo>
                  <a:pt x="8477250" y="4786180"/>
                </a:lnTo>
                <a:cubicBezTo>
                  <a:pt x="8414752" y="4942425"/>
                  <a:pt x="8511564" y="4713745"/>
                  <a:pt x="8420100" y="4881430"/>
                </a:cubicBezTo>
                <a:cubicBezTo>
                  <a:pt x="8410484" y="4899059"/>
                  <a:pt x="8409205" y="4920230"/>
                  <a:pt x="8401050" y="4938580"/>
                </a:cubicBezTo>
                <a:cubicBezTo>
                  <a:pt x="8396401" y="4949041"/>
                  <a:pt x="8388350" y="4957630"/>
                  <a:pt x="8382000" y="4967155"/>
                </a:cubicBezTo>
                <a:cubicBezTo>
                  <a:pt x="8378825" y="4986205"/>
                  <a:pt x="8380319" y="5006657"/>
                  <a:pt x="8372475" y="5024305"/>
                </a:cubicBezTo>
                <a:cubicBezTo>
                  <a:pt x="8367004" y="5036614"/>
                  <a:pt x="8349371" y="5040571"/>
                  <a:pt x="8343900" y="5052880"/>
                </a:cubicBezTo>
                <a:cubicBezTo>
                  <a:pt x="8336056" y="5070528"/>
                  <a:pt x="8341803" y="5092203"/>
                  <a:pt x="8334375" y="5110030"/>
                </a:cubicBezTo>
                <a:cubicBezTo>
                  <a:pt x="8325569" y="5131164"/>
                  <a:pt x="8306514" y="5146702"/>
                  <a:pt x="8296275" y="5167180"/>
                </a:cubicBezTo>
                <a:cubicBezTo>
                  <a:pt x="8289925" y="5179880"/>
                  <a:pt x="8284270" y="5192952"/>
                  <a:pt x="8277225" y="5205280"/>
                </a:cubicBezTo>
                <a:cubicBezTo>
                  <a:pt x="8263462" y="5229366"/>
                  <a:pt x="8245500" y="5249240"/>
                  <a:pt x="8229600" y="5271955"/>
                </a:cubicBezTo>
                <a:cubicBezTo>
                  <a:pt x="8216470" y="5290712"/>
                  <a:pt x="8198740" y="5307385"/>
                  <a:pt x="8191500" y="5329105"/>
                </a:cubicBezTo>
                <a:cubicBezTo>
                  <a:pt x="8188325" y="5338630"/>
                  <a:pt x="8188692" y="5350217"/>
                  <a:pt x="8181975" y="5357680"/>
                </a:cubicBezTo>
                <a:cubicBezTo>
                  <a:pt x="8163744" y="5377936"/>
                  <a:pt x="8111273" y="5423935"/>
                  <a:pt x="8077200" y="5443405"/>
                </a:cubicBezTo>
                <a:cubicBezTo>
                  <a:pt x="8064872" y="5450450"/>
                  <a:pt x="8051800" y="5456105"/>
                  <a:pt x="8039100" y="5462455"/>
                </a:cubicBezTo>
                <a:cubicBezTo>
                  <a:pt x="8032750" y="5471980"/>
                  <a:pt x="8028145" y="5482935"/>
                  <a:pt x="8020050" y="5491030"/>
                </a:cubicBezTo>
                <a:cubicBezTo>
                  <a:pt x="8001586" y="5509494"/>
                  <a:pt x="7986141" y="5511858"/>
                  <a:pt x="7962900" y="5519605"/>
                </a:cubicBezTo>
                <a:cubicBezTo>
                  <a:pt x="7912760" y="5569745"/>
                  <a:pt x="7958858" y="5531151"/>
                  <a:pt x="7886700" y="5567230"/>
                </a:cubicBezTo>
                <a:cubicBezTo>
                  <a:pt x="7876461" y="5572350"/>
                  <a:pt x="7868985" y="5582660"/>
                  <a:pt x="7858125" y="5586280"/>
                </a:cubicBezTo>
                <a:cubicBezTo>
                  <a:pt x="7839803" y="5592387"/>
                  <a:pt x="7820025" y="5592630"/>
                  <a:pt x="7800975" y="5595805"/>
                </a:cubicBezTo>
                <a:cubicBezTo>
                  <a:pt x="7775575" y="5608505"/>
                  <a:pt x="7748404" y="5618153"/>
                  <a:pt x="7724775" y="5633905"/>
                </a:cubicBezTo>
                <a:cubicBezTo>
                  <a:pt x="7684147" y="5660990"/>
                  <a:pt x="7670530" y="5673482"/>
                  <a:pt x="7629525" y="5691055"/>
                </a:cubicBezTo>
                <a:cubicBezTo>
                  <a:pt x="7620297" y="5695010"/>
                  <a:pt x="7610475" y="5697405"/>
                  <a:pt x="7600950" y="5700580"/>
                </a:cubicBezTo>
                <a:cubicBezTo>
                  <a:pt x="7576295" y="5725235"/>
                  <a:pt x="7549404" y="5755862"/>
                  <a:pt x="7515225" y="5767255"/>
                </a:cubicBezTo>
                <a:cubicBezTo>
                  <a:pt x="7449906" y="5789028"/>
                  <a:pt x="7530977" y="5763317"/>
                  <a:pt x="7439025" y="5786305"/>
                </a:cubicBezTo>
                <a:cubicBezTo>
                  <a:pt x="7429285" y="5788740"/>
                  <a:pt x="7420251" y="5793652"/>
                  <a:pt x="7410450" y="5795830"/>
                </a:cubicBezTo>
                <a:cubicBezTo>
                  <a:pt x="7391597" y="5800020"/>
                  <a:pt x="7372301" y="5801900"/>
                  <a:pt x="7353300" y="5805355"/>
                </a:cubicBezTo>
                <a:cubicBezTo>
                  <a:pt x="7337372" y="5808251"/>
                  <a:pt x="7321381" y="5810953"/>
                  <a:pt x="7305675" y="5814880"/>
                </a:cubicBezTo>
                <a:cubicBezTo>
                  <a:pt x="7295935" y="5817315"/>
                  <a:pt x="7286945" y="5822436"/>
                  <a:pt x="7277100" y="5824405"/>
                </a:cubicBezTo>
                <a:cubicBezTo>
                  <a:pt x="7211999" y="5837425"/>
                  <a:pt x="7129022" y="5839357"/>
                  <a:pt x="7067550" y="5843455"/>
                </a:cubicBezTo>
                <a:cubicBezTo>
                  <a:pt x="7026193" y="5850348"/>
                  <a:pt x="7002713" y="5853630"/>
                  <a:pt x="6962775" y="5862505"/>
                </a:cubicBezTo>
                <a:cubicBezTo>
                  <a:pt x="6949996" y="5865345"/>
                  <a:pt x="6937735" y="5871129"/>
                  <a:pt x="6924675" y="5872030"/>
                </a:cubicBezTo>
                <a:cubicBezTo>
                  <a:pt x="6845425" y="5877496"/>
                  <a:pt x="6765925" y="5878380"/>
                  <a:pt x="6686550" y="5881555"/>
                </a:cubicBezTo>
                <a:cubicBezTo>
                  <a:pt x="6656211" y="5889140"/>
                  <a:pt x="6632265" y="5895768"/>
                  <a:pt x="6600825" y="5900605"/>
                </a:cubicBezTo>
                <a:cubicBezTo>
                  <a:pt x="6537436" y="5910357"/>
                  <a:pt x="6472775" y="5913567"/>
                  <a:pt x="6410325" y="5929180"/>
                </a:cubicBezTo>
                <a:cubicBezTo>
                  <a:pt x="6289280" y="5959441"/>
                  <a:pt x="6534282" y="5908915"/>
                  <a:pt x="6324600" y="5948230"/>
                </a:cubicBezTo>
                <a:cubicBezTo>
                  <a:pt x="6292776" y="5954197"/>
                  <a:pt x="6261719" y="5966491"/>
                  <a:pt x="6229350" y="5967280"/>
                </a:cubicBezTo>
                <a:lnTo>
                  <a:pt x="5838825" y="5976805"/>
                </a:lnTo>
                <a:cubicBezTo>
                  <a:pt x="5757391" y="6003950"/>
                  <a:pt x="5801600" y="5993364"/>
                  <a:pt x="5705475" y="6005380"/>
                </a:cubicBezTo>
                <a:lnTo>
                  <a:pt x="5124450" y="5995855"/>
                </a:lnTo>
                <a:cubicBezTo>
                  <a:pt x="5114415" y="5995541"/>
                  <a:pt x="5105827" y="5987657"/>
                  <a:pt x="5095875" y="5986330"/>
                </a:cubicBezTo>
                <a:cubicBezTo>
                  <a:pt x="5057978" y="5981277"/>
                  <a:pt x="5019573" y="5981027"/>
                  <a:pt x="4981575" y="5976805"/>
                </a:cubicBezTo>
                <a:cubicBezTo>
                  <a:pt x="4962380" y="5974672"/>
                  <a:pt x="4943589" y="5969675"/>
                  <a:pt x="4924425" y="5967280"/>
                </a:cubicBezTo>
                <a:cubicBezTo>
                  <a:pt x="4838824" y="5956580"/>
                  <a:pt x="4795030" y="5956383"/>
                  <a:pt x="4705350" y="5948230"/>
                </a:cubicBezTo>
                <a:cubicBezTo>
                  <a:pt x="4395226" y="5920037"/>
                  <a:pt x="4912151" y="5961207"/>
                  <a:pt x="4495800" y="5929180"/>
                </a:cubicBezTo>
                <a:cubicBezTo>
                  <a:pt x="4457700" y="5932355"/>
                  <a:pt x="4419470" y="5934238"/>
                  <a:pt x="4381500" y="5938705"/>
                </a:cubicBezTo>
                <a:cubicBezTo>
                  <a:pt x="4365422" y="5940597"/>
                  <a:pt x="4349991" y="5946695"/>
                  <a:pt x="4333875" y="5948230"/>
                </a:cubicBezTo>
                <a:cubicBezTo>
                  <a:pt x="4283205" y="5953056"/>
                  <a:pt x="4232275" y="5954580"/>
                  <a:pt x="4181475" y="5957755"/>
                </a:cubicBezTo>
                <a:cubicBezTo>
                  <a:pt x="4035904" y="5982017"/>
                  <a:pt x="4173284" y="5961594"/>
                  <a:pt x="3876675" y="5976805"/>
                </a:cubicBezTo>
                <a:cubicBezTo>
                  <a:pt x="3835332" y="5978925"/>
                  <a:pt x="3794125" y="5983155"/>
                  <a:pt x="3752850" y="5986330"/>
                </a:cubicBezTo>
                <a:cubicBezTo>
                  <a:pt x="3649418" y="6007016"/>
                  <a:pt x="3681620" y="6004580"/>
                  <a:pt x="3505200" y="5986330"/>
                </a:cubicBezTo>
                <a:cubicBezTo>
                  <a:pt x="3479157" y="5983636"/>
                  <a:pt x="3454919" y="5970983"/>
                  <a:pt x="3429000" y="5967280"/>
                </a:cubicBezTo>
                <a:lnTo>
                  <a:pt x="3362325" y="5957755"/>
                </a:lnTo>
                <a:cubicBezTo>
                  <a:pt x="3345612" y="5952184"/>
                  <a:pt x="3311831" y="5940112"/>
                  <a:pt x="3295650" y="5938705"/>
                </a:cubicBezTo>
                <a:cubicBezTo>
                  <a:pt x="3235469" y="5933472"/>
                  <a:pt x="3175000" y="5932355"/>
                  <a:pt x="3114675" y="5929180"/>
                </a:cubicBezTo>
                <a:cubicBezTo>
                  <a:pt x="3092450" y="5926005"/>
                  <a:pt x="3070339" y="5921889"/>
                  <a:pt x="3048000" y="5919655"/>
                </a:cubicBezTo>
                <a:cubicBezTo>
                  <a:pt x="3006809" y="5915536"/>
                  <a:pt x="2965252" y="5915265"/>
                  <a:pt x="2924175" y="5910130"/>
                </a:cubicBezTo>
                <a:cubicBezTo>
                  <a:pt x="2914212" y="5908885"/>
                  <a:pt x="2905478" y="5902401"/>
                  <a:pt x="2895600" y="5900605"/>
                </a:cubicBezTo>
                <a:cubicBezTo>
                  <a:pt x="2870415" y="5896026"/>
                  <a:pt x="2844649" y="5895288"/>
                  <a:pt x="2819400" y="5891080"/>
                </a:cubicBezTo>
                <a:cubicBezTo>
                  <a:pt x="2765950" y="5882172"/>
                  <a:pt x="2798021" y="5883354"/>
                  <a:pt x="2752725" y="5872030"/>
                </a:cubicBezTo>
                <a:cubicBezTo>
                  <a:pt x="2737019" y="5868103"/>
                  <a:pt x="2720719" y="5866765"/>
                  <a:pt x="2705100" y="5862505"/>
                </a:cubicBezTo>
                <a:cubicBezTo>
                  <a:pt x="2638280" y="5844281"/>
                  <a:pt x="2665639" y="5845088"/>
                  <a:pt x="2609850" y="5833930"/>
                </a:cubicBezTo>
                <a:cubicBezTo>
                  <a:pt x="2529123" y="5817785"/>
                  <a:pt x="2534965" y="5825489"/>
                  <a:pt x="2428875" y="5814880"/>
                </a:cubicBezTo>
                <a:cubicBezTo>
                  <a:pt x="2406536" y="5812646"/>
                  <a:pt x="2384513" y="5807834"/>
                  <a:pt x="2362200" y="5805355"/>
                </a:cubicBezTo>
                <a:cubicBezTo>
                  <a:pt x="2327345" y="5801482"/>
                  <a:pt x="2292350" y="5799005"/>
                  <a:pt x="2257425" y="5795830"/>
                </a:cubicBezTo>
                <a:cubicBezTo>
                  <a:pt x="2153212" y="5761092"/>
                  <a:pt x="2311062" y="5816494"/>
                  <a:pt x="2200275" y="5767255"/>
                </a:cubicBezTo>
                <a:cubicBezTo>
                  <a:pt x="2181925" y="5759100"/>
                  <a:pt x="2162175" y="5754555"/>
                  <a:pt x="2143125" y="5748205"/>
                </a:cubicBezTo>
                <a:cubicBezTo>
                  <a:pt x="2102131" y="5734540"/>
                  <a:pt x="2124290" y="5741115"/>
                  <a:pt x="2076450" y="5729155"/>
                </a:cubicBezTo>
                <a:cubicBezTo>
                  <a:pt x="2052763" y="5713364"/>
                  <a:pt x="2037397" y="5701413"/>
                  <a:pt x="2009775" y="5691055"/>
                </a:cubicBezTo>
                <a:cubicBezTo>
                  <a:pt x="1979349" y="5679645"/>
                  <a:pt x="1942440" y="5681090"/>
                  <a:pt x="1914525" y="5662480"/>
                </a:cubicBezTo>
                <a:cubicBezTo>
                  <a:pt x="1905000" y="5656130"/>
                  <a:pt x="1896472" y="5647939"/>
                  <a:pt x="1885950" y="5643430"/>
                </a:cubicBezTo>
                <a:cubicBezTo>
                  <a:pt x="1843224" y="5625119"/>
                  <a:pt x="1856346" y="5642916"/>
                  <a:pt x="1819275" y="5624380"/>
                </a:cubicBezTo>
                <a:cubicBezTo>
                  <a:pt x="1777766" y="5603625"/>
                  <a:pt x="1804141" y="5601752"/>
                  <a:pt x="1752600" y="5595805"/>
                </a:cubicBezTo>
                <a:cubicBezTo>
                  <a:pt x="1682924" y="5587765"/>
                  <a:pt x="1543050" y="5576755"/>
                  <a:pt x="1543050" y="5576755"/>
                </a:cubicBezTo>
                <a:cubicBezTo>
                  <a:pt x="1411321" y="5543823"/>
                  <a:pt x="1492991" y="5556253"/>
                  <a:pt x="1295400" y="5567230"/>
                </a:cubicBezTo>
                <a:lnTo>
                  <a:pt x="1238250" y="5586280"/>
                </a:lnTo>
                <a:lnTo>
                  <a:pt x="1209675" y="5595805"/>
                </a:lnTo>
                <a:cubicBezTo>
                  <a:pt x="1200150" y="5605330"/>
                  <a:pt x="1193363" y="5618806"/>
                  <a:pt x="1181100" y="5624380"/>
                </a:cubicBezTo>
                <a:cubicBezTo>
                  <a:pt x="1157265" y="5635214"/>
                  <a:pt x="1130573" y="5638295"/>
                  <a:pt x="1104900" y="5643430"/>
                </a:cubicBezTo>
                <a:cubicBezTo>
                  <a:pt x="1032174" y="5657975"/>
                  <a:pt x="1073339" y="5650947"/>
                  <a:pt x="981075" y="5662480"/>
                </a:cubicBezTo>
                <a:cubicBezTo>
                  <a:pt x="908050" y="5659305"/>
                  <a:pt x="834706" y="5660476"/>
                  <a:pt x="762000" y="5652955"/>
                </a:cubicBezTo>
                <a:cubicBezTo>
                  <a:pt x="742026" y="5650889"/>
                  <a:pt x="724541" y="5637843"/>
                  <a:pt x="704850" y="5633905"/>
                </a:cubicBezTo>
                <a:cubicBezTo>
                  <a:pt x="688975" y="5630730"/>
                  <a:pt x="673194" y="5627042"/>
                  <a:pt x="657225" y="5624380"/>
                </a:cubicBezTo>
                <a:cubicBezTo>
                  <a:pt x="557156" y="5607702"/>
                  <a:pt x="541915" y="5612295"/>
                  <a:pt x="409575" y="5605330"/>
                </a:cubicBezTo>
                <a:cubicBezTo>
                  <a:pt x="408990" y="5605233"/>
                  <a:pt x="336191" y="5596153"/>
                  <a:pt x="323850" y="5586280"/>
                </a:cubicBezTo>
                <a:cubicBezTo>
                  <a:pt x="262302" y="5537041"/>
                  <a:pt x="348049" y="5572121"/>
                  <a:pt x="276225" y="5548180"/>
                </a:cubicBezTo>
                <a:cubicBezTo>
                  <a:pt x="269875" y="5538655"/>
                  <a:pt x="264504" y="5528399"/>
                  <a:pt x="257175" y="5519605"/>
                </a:cubicBezTo>
                <a:cubicBezTo>
                  <a:pt x="234256" y="5492103"/>
                  <a:pt x="228122" y="5490711"/>
                  <a:pt x="200025" y="5471980"/>
                </a:cubicBezTo>
                <a:cubicBezTo>
                  <a:pt x="196850" y="5462455"/>
                  <a:pt x="196069" y="5451759"/>
                  <a:pt x="190500" y="5443405"/>
                </a:cubicBezTo>
                <a:cubicBezTo>
                  <a:pt x="183028" y="5432197"/>
                  <a:pt x="170691" y="5425057"/>
                  <a:pt x="161925" y="5414830"/>
                </a:cubicBezTo>
                <a:cubicBezTo>
                  <a:pt x="151594" y="5402777"/>
                  <a:pt x="142875" y="5389430"/>
                  <a:pt x="133350" y="5376730"/>
                </a:cubicBezTo>
                <a:cubicBezTo>
                  <a:pt x="101838" y="5282195"/>
                  <a:pt x="154708" y="5426604"/>
                  <a:pt x="95250" y="5319580"/>
                </a:cubicBezTo>
                <a:cubicBezTo>
                  <a:pt x="85498" y="5302027"/>
                  <a:pt x="82550" y="5281480"/>
                  <a:pt x="76200" y="5262430"/>
                </a:cubicBezTo>
                <a:lnTo>
                  <a:pt x="66675" y="5233855"/>
                </a:lnTo>
                <a:lnTo>
                  <a:pt x="57150" y="5205280"/>
                </a:lnTo>
                <a:cubicBezTo>
                  <a:pt x="53975" y="5160830"/>
                  <a:pt x="52546" y="5116221"/>
                  <a:pt x="47625" y="5071930"/>
                </a:cubicBezTo>
                <a:cubicBezTo>
                  <a:pt x="46179" y="5058919"/>
                  <a:pt x="39830" y="5046806"/>
                  <a:pt x="38100" y="5033830"/>
                </a:cubicBezTo>
                <a:cubicBezTo>
                  <a:pt x="33465" y="4999069"/>
                  <a:pt x="32246" y="4963931"/>
                  <a:pt x="28575" y="4929055"/>
                </a:cubicBezTo>
                <a:cubicBezTo>
                  <a:pt x="25895" y="4903598"/>
                  <a:pt x="22041" y="4878277"/>
                  <a:pt x="19050" y="4852855"/>
                </a:cubicBezTo>
                <a:cubicBezTo>
                  <a:pt x="3044" y="4716807"/>
                  <a:pt x="16716" y="4817464"/>
                  <a:pt x="0" y="4700455"/>
                </a:cubicBezTo>
                <a:cubicBezTo>
                  <a:pt x="3175" y="4573455"/>
                  <a:pt x="4547" y="4446397"/>
                  <a:pt x="9525" y="4319455"/>
                </a:cubicBezTo>
                <a:cubicBezTo>
                  <a:pt x="9905" y="4309757"/>
                  <a:pt x="17071" y="4197733"/>
                  <a:pt x="28575" y="4167055"/>
                </a:cubicBezTo>
                <a:cubicBezTo>
                  <a:pt x="32595" y="4156336"/>
                  <a:pt x="41275" y="4148005"/>
                  <a:pt x="47625" y="4138480"/>
                </a:cubicBezTo>
                <a:cubicBezTo>
                  <a:pt x="50800" y="4122605"/>
                  <a:pt x="53223" y="4106561"/>
                  <a:pt x="57150" y="4090855"/>
                </a:cubicBezTo>
                <a:cubicBezTo>
                  <a:pt x="59585" y="4081115"/>
                  <a:pt x="64240" y="4072020"/>
                  <a:pt x="66675" y="4062280"/>
                </a:cubicBezTo>
                <a:cubicBezTo>
                  <a:pt x="70602" y="4046574"/>
                  <a:pt x="72688" y="4030459"/>
                  <a:pt x="76200" y="4014655"/>
                </a:cubicBezTo>
                <a:cubicBezTo>
                  <a:pt x="79040" y="4001876"/>
                  <a:pt x="82550" y="3989255"/>
                  <a:pt x="85725" y="3976555"/>
                </a:cubicBezTo>
                <a:cubicBezTo>
                  <a:pt x="88900" y="3909880"/>
                  <a:pt x="90130" y="3843084"/>
                  <a:pt x="95250" y="3776530"/>
                </a:cubicBezTo>
                <a:cubicBezTo>
                  <a:pt x="96492" y="3760388"/>
                  <a:pt x="103579" y="3745050"/>
                  <a:pt x="104775" y="3728905"/>
                </a:cubicBezTo>
                <a:cubicBezTo>
                  <a:pt x="109940" y="3659174"/>
                  <a:pt x="105969" y="3588779"/>
                  <a:pt x="114300" y="3519355"/>
                </a:cubicBezTo>
                <a:cubicBezTo>
                  <a:pt x="115664" y="3507989"/>
                  <a:pt x="128230" y="3501019"/>
                  <a:pt x="133350" y="3490780"/>
                </a:cubicBezTo>
                <a:cubicBezTo>
                  <a:pt x="146215" y="3465049"/>
                  <a:pt x="146547" y="3431395"/>
                  <a:pt x="152400" y="3405055"/>
                </a:cubicBezTo>
                <a:cubicBezTo>
                  <a:pt x="154578" y="3395254"/>
                  <a:pt x="158750" y="3386005"/>
                  <a:pt x="161925" y="3376480"/>
                </a:cubicBezTo>
                <a:cubicBezTo>
                  <a:pt x="183701" y="3180492"/>
                  <a:pt x="151127" y="3354050"/>
                  <a:pt x="190500" y="3262180"/>
                </a:cubicBezTo>
                <a:cubicBezTo>
                  <a:pt x="195657" y="3250148"/>
                  <a:pt x="192763" y="3234972"/>
                  <a:pt x="200025" y="3224080"/>
                </a:cubicBezTo>
                <a:cubicBezTo>
                  <a:pt x="206375" y="3214555"/>
                  <a:pt x="219806" y="3212359"/>
                  <a:pt x="228600" y="3205030"/>
                </a:cubicBezTo>
                <a:cubicBezTo>
                  <a:pt x="257427" y="3181008"/>
                  <a:pt x="273056" y="3148672"/>
                  <a:pt x="314325" y="3138355"/>
                </a:cubicBezTo>
                <a:cubicBezTo>
                  <a:pt x="327025" y="3135180"/>
                  <a:pt x="340006" y="3132970"/>
                  <a:pt x="352425" y="3128830"/>
                </a:cubicBezTo>
                <a:cubicBezTo>
                  <a:pt x="399297" y="3113206"/>
                  <a:pt x="406611" y="3102404"/>
                  <a:pt x="457200" y="3090730"/>
                </a:cubicBezTo>
                <a:cubicBezTo>
                  <a:pt x="479076" y="3085682"/>
                  <a:pt x="501730" y="3084896"/>
                  <a:pt x="523875" y="3081205"/>
                </a:cubicBezTo>
                <a:cubicBezTo>
                  <a:pt x="577938" y="3072194"/>
                  <a:pt x="632296" y="3064520"/>
                  <a:pt x="685800" y="3052630"/>
                </a:cubicBezTo>
                <a:cubicBezTo>
                  <a:pt x="714375" y="3046280"/>
                  <a:pt x="742420" y="3036698"/>
                  <a:pt x="771525" y="3033580"/>
                </a:cubicBezTo>
                <a:cubicBezTo>
                  <a:pt x="831590" y="3027144"/>
                  <a:pt x="892175" y="3027230"/>
                  <a:pt x="952500" y="3024055"/>
                </a:cubicBezTo>
                <a:cubicBezTo>
                  <a:pt x="971373" y="3020280"/>
                  <a:pt x="1018048" y="3011731"/>
                  <a:pt x="1038225" y="3005005"/>
                </a:cubicBezTo>
                <a:cubicBezTo>
                  <a:pt x="1137104" y="2972045"/>
                  <a:pt x="1044424" y="3001906"/>
                  <a:pt x="1114425" y="2966905"/>
                </a:cubicBezTo>
                <a:cubicBezTo>
                  <a:pt x="1123405" y="2962415"/>
                  <a:pt x="1133884" y="2961587"/>
                  <a:pt x="1143000" y="2957380"/>
                </a:cubicBezTo>
                <a:cubicBezTo>
                  <a:pt x="1175230" y="2942504"/>
                  <a:pt x="1206929" y="2926460"/>
                  <a:pt x="1238250" y="2909755"/>
                </a:cubicBezTo>
                <a:cubicBezTo>
                  <a:pt x="1254585" y="2901043"/>
                  <a:pt x="1269066" y="2888938"/>
                  <a:pt x="1285875" y="2881180"/>
                </a:cubicBezTo>
                <a:cubicBezTo>
                  <a:pt x="1310505" y="2869812"/>
                  <a:pt x="1337379" y="2863830"/>
                  <a:pt x="1362075" y="2852605"/>
                </a:cubicBezTo>
                <a:cubicBezTo>
                  <a:pt x="1372497" y="2847868"/>
                  <a:pt x="1379931" y="2837575"/>
                  <a:pt x="1390650" y="2833555"/>
                </a:cubicBezTo>
                <a:cubicBezTo>
                  <a:pt x="1405809" y="2827871"/>
                  <a:pt x="1422768" y="2828682"/>
                  <a:pt x="1438275" y="2824030"/>
                </a:cubicBezTo>
                <a:cubicBezTo>
                  <a:pt x="1454652" y="2819117"/>
                  <a:pt x="1469313" y="2809127"/>
                  <a:pt x="1485900" y="2804980"/>
                </a:cubicBezTo>
                <a:cubicBezTo>
                  <a:pt x="1507680" y="2799535"/>
                  <a:pt x="1530466" y="2799357"/>
                  <a:pt x="1552575" y="2795455"/>
                </a:cubicBezTo>
                <a:cubicBezTo>
                  <a:pt x="1584461" y="2789828"/>
                  <a:pt x="1616075" y="2782755"/>
                  <a:pt x="1647825" y="2776405"/>
                </a:cubicBezTo>
                <a:cubicBezTo>
                  <a:pt x="1841500" y="2779580"/>
                  <a:pt x="2035355" y="2776999"/>
                  <a:pt x="2228850" y="2785930"/>
                </a:cubicBezTo>
                <a:cubicBezTo>
                  <a:pt x="2243034" y="2786585"/>
                  <a:pt x="2253767" y="2799707"/>
                  <a:pt x="2266950" y="2804980"/>
                </a:cubicBezTo>
                <a:cubicBezTo>
                  <a:pt x="2325060" y="2828224"/>
                  <a:pt x="2326961" y="2824439"/>
                  <a:pt x="2390775" y="2833555"/>
                </a:cubicBezTo>
                <a:cubicBezTo>
                  <a:pt x="2400300" y="2843080"/>
                  <a:pt x="2406935" y="2856903"/>
                  <a:pt x="2419350" y="2862130"/>
                </a:cubicBezTo>
                <a:cubicBezTo>
                  <a:pt x="2468402" y="2882783"/>
                  <a:pt x="2571750" y="2909755"/>
                  <a:pt x="2571750" y="2909755"/>
                </a:cubicBezTo>
                <a:cubicBezTo>
                  <a:pt x="2584450" y="2922455"/>
                  <a:pt x="2594906" y="2937892"/>
                  <a:pt x="2609850" y="2947855"/>
                </a:cubicBezTo>
                <a:cubicBezTo>
                  <a:pt x="2653227" y="2976773"/>
                  <a:pt x="2679780" y="2975968"/>
                  <a:pt x="2714625" y="3005005"/>
                </a:cubicBezTo>
                <a:cubicBezTo>
                  <a:pt x="2751476" y="3035714"/>
                  <a:pt x="2735900" y="3036212"/>
                  <a:pt x="2781300" y="3062155"/>
                </a:cubicBezTo>
                <a:cubicBezTo>
                  <a:pt x="2798234" y="3071832"/>
                  <a:pt x="2843565" y="3077721"/>
                  <a:pt x="2857500" y="3081205"/>
                </a:cubicBezTo>
                <a:cubicBezTo>
                  <a:pt x="2905383" y="3093176"/>
                  <a:pt x="2868089" y="3086500"/>
                  <a:pt x="2914650" y="3109780"/>
                </a:cubicBezTo>
                <a:cubicBezTo>
                  <a:pt x="2993520" y="3149215"/>
                  <a:pt x="2889908" y="3083760"/>
                  <a:pt x="2971800" y="3138355"/>
                </a:cubicBezTo>
                <a:lnTo>
                  <a:pt x="2990850" y="3195505"/>
                </a:lnTo>
                <a:lnTo>
                  <a:pt x="3000375" y="3224080"/>
                </a:lnTo>
                <a:cubicBezTo>
                  <a:pt x="3003550" y="3252655"/>
                  <a:pt x="3005173" y="3281445"/>
                  <a:pt x="3009900" y="3309805"/>
                </a:cubicBezTo>
                <a:cubicBezTo>
                  <a:pt x="3011551" y="3319709"/>
                  <a:pt x="3017629" y="3328502"/>
                  <a:pt x="3019425" y="3338380"/>
                </a:cubicBezTo>
                <a:cubicBezTo>
                  <a:pt x="3020951" y="3346772"/>
                  <a:pt x="3029084" y="3459119"/>
                  <a:pt x="3048000" y="3471730"/>
                </a:cubicBezTo>
                <a:lnTo>
                  <a:pt x="3076575" y="3490780"/>
                </a:lnTo>
                <a:cubicBezTo>
                  <a:pt x="3086100" y="3487605"/>
                  <a:pt x="3098050" y="3474155"/>
                  <a:pt x="3105150" y="3481255"/>
                </a:cubicBezTo>
                <a:cubicBezTo>
                  <a:pt x="3169180" y="3545285"/>
                  <a:pt x="3089482" y="3523966"/>
                  <a:pt x="3143250" y="3566980"/>
                </a:cubicBezTo>
                <a:cubicBezTo>
                  <a:pt x="3151090" y="3573252"/>
                  <a:pt x="3162300" y="3573330"/>
                  <a:pt x="3171825" y="3576505"/>
                </a:cubicBezTo>
                <a:cubicBezTo>
                  <a:pt x="3184525" y="3595555"/>
                  <a:pt x="3193736" y="3617466"/>
                  <a:pt x="3209925" y="3633655"/>
                </a:cubicBezTo>
                <a:cubicBezTo>
                  <a:pt x="3219450" y="3643180"/>
                  <a:pt x="3229876" y="3651882"/>
                  <a:pt x="3238500" y="3662230"/>
                </a:cubicBezTo>
                <a:cubicBezTo>
                  <a:pt x="3245829" y="3671024"/>
                  <a:pt x="3248611" y="3683654"/>
                  <a:pt x="3257550" y="3690805"/>
                </a:cubicBezTo>
                <a:cubicBezTo>
                  <a:pt x="3265390" y="3697077"/>
                  <a:pt x="3276600" y="3697155"/>
                  <a:pt x="3286125" y="3700330"/>
                </a:cubicBezTo>
                <a:cubicBezTo>
                  <a:pt x="3340294" y="3754499"/>
                  <a:pt x="3288136" y="3710861"/>
                  <a:pt x="3343275" y="3738430"/>
                </a:cubicBezTo>
                <a:cubicBezTo>
                  <a:pt x="3353514" y="3743550"/>
                  <a:pt x="3361389" y="3752831"/>
                  <a:pt x="3371850" y="3757480"/>
                </a:cubicBezTo>
                <a:cubicBezTo>
                  <a:pt x="3390200" y="3765635"/>
                  <a:pt x="3409950" y="3770180"/>
                  <a:pt x="3429000" y="3776530"/>
                </a:cubicBezTo>
                <a:cubicBezTo>
                  <a:pt x="3438525" y="3779705"/>
                  <a:pt x="3447730" y="3784086"/>
                  <a:pt x="3457575" y="3786055"/>
                </a:cubicBezTo>
                <a:lnTo>
                  <a:pt x="3505200" y="3795580"/>
                </a:lnTo>
                <a:cubicBezTo>
                  <a:pt x="3524201" y="3799035"/>
                  <a:pt x="3543497" y="3800915"/>
                  <a:pt x="3562350" y="3805105"/>
                </a:cubicBezTo>
                <a:cubicBezTo>
                  <a:pt x="3572151" y="3807283"/>
                  <a:pt x="3581400" y="3811455"/>
                  <a:pt x="3590925" y="3814630"/>
                </a:cubicBezTo>
                <a:cubicBezTo>
                  <a:pt x="3594100" y="3824155"/>
                  <a:pt x="3600450" y="3833165"/>
                  <a:pt x="3600450" y="3843205"/>
                </a:cubicBezTo>
                <a:cubicBezTo>
                  <a:pt x="3600450" y="3865095"/>
                  <a:pt x="3593130" y="3869575"/>
                  <a:pt x="3581400" y="3881305"/>
                </a:cubicBezTo>
                <a:lnTo>
                  <a:pt x="5105400" y="4481380"/>
                </a:ln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3593379" y="798197"/>
            <a:ext cx="6552758" cy="3768918"/>
          </a:xfrm>
          <a:custGeom>
            <a:avLst/>
            <a:gdLst>
              <a:gd name="connsiteX0" fmla="*/ 724179 w 6552758"/>
              <a:gd name="connsiteY0" fmla="*/ 2289976 h 3768918"/>
              <a:gd name="connsiteX1" fmla="*/ 724179 w 6552758"/>
              <a:gd name="connsiteY1" fmla="*/ 2289976 h 3768918"/>
              <a:gd name="connsiteX2" fmla="*/ 835498 w 6552758"/>
              <a:gd name="connsiteY2" fmla="*/ 2329732 h 3768918"/>
              <a:gd name="connsiteX3" fmla="*/ 883205 w 6552758"/>
              <a:gd name="connsiteY3" fmla="*/ 2345635 h 3768918"/>
              <a:gd name="connsiteX4" fmla="*/ 907059 w 6552758"/>
              <a:gd name="connsiteY4" fmla="*/ 2353586 h 3768918"/>
              <a:gd name="connsiteX5" fmla="*/ 930913 w 6552758"/>
              <a:gd name="connsiteY5" fmla="*/ 2369489 h 3768918"/>
              <a:gd name="connsiteX6" fmla="*/ 978621 w 6552758"/>
              <a:gd name="connsiteY6" fmla="*/ 2385391 h 3768918"/>
              <a:gd name="connsiteX7" fmla="*/ 1050183 w 6552758"/>
              <a:gd name="connsiteY7" fmla="*/ 2425148 h 3768918"/>
              <a:gd name="connsiteX8" fmla="*/ 1121744 w 6552758"/>
              <a:gd name="connsiteY8" fmla="*/ 2480807 h 3768918"/>
              <a:gd name="connsiteX9" fmla="*/ 1145598 w 6552758"/>
              <a:gd name="connsiteY9" fmla="*/ 2496710 h 3768918"/>
              <a:gd name="connsiteX10" fmla="*/ 1169452 w 6552758"/>
              <a:gd name="connsiteY10" fmla="*/ 2512612 h 3768918"/>
              <a:gd name="connsiteX11" fmla="*/ 1193306 w 6552758"/>
              <a:gd name="connsiteY11" fmla="*/ 2560320 h 3768918"/>
              <a:gd name="connsiteX12" fmla="*/ 1217160 w 6552758"/>
              <a:gd name="connsiteY12" fmla="*/ 2576223 h 3768918"/>
              <a:gd name="connsiteX13" fmla="*/ 1233063 w 6552758"/>
              <a:gd name="connsiteY13" fmla="*/ 2600077 h 3768918"/>
              <a:gd name="connsiteX14" fmla="*/ 1272819 w 6552758"/>
              <a:gd name="connsiteY14" fmla="*/ 2639833 h 3768918"/>
              <a:gd name="connsiteX15" fmla="*/ 1288722 w 6552758"/>
              <a:gd name="connsiteY15" fmla="*/ 2687541 h 3768918"/>
              <a:gd name="connsiteX16" fmla="*/ 1304624 w 6552758"/>
              <a:gd name="connsiteY16" fmla="*/ 2711395 h 3768918"/>
              <a:gd name="connsiteX17" fmla="*/ 1344381 w 6552758"/>
              <a:gd name="connsiteY17" fmla="*/ 2775005 h 3768918"/>
              <a:gd name="connsiteX18" fmla="*/ 1368235 w 6552758"/>
              <a:gd name="connsiteY18" fmla="*/ 2846567 h 3768918"/>
              <a:gd name="connsiteX19" fmla="*/ 1376186 w 6552758"/>
              <a:gd name="connsiteY19" fmla="*/ 2870421 h 3768918"/>
              <a:gd name="connsiteX20" fmla="*/ 1384138 w 6552758"/>
              <a:gd name="connsiteY20" fmla="*/ 2894275 h 3768918"/>
              <a:gd name="connsiteX21" fmla="*/ 1400040 w 6552758"/>
              <a:gd name="connsiteY21" fmla="*/ 2965837 h 3768918"/>
              <a:gd name="connsiteX22" fmla="*/ 1407991 w 6552758"/>
              <a:gd name="connsiteY22" fmla="*/ 3124863 h 3768918"/>
              <a:gd name="connsiteX23" fmla="*/ 1415943 w 6552758"/>
              <a:gd name="connsiteY23" fmla="*/ 3148717 h 3768918"/>
              <a:gd name="connsiteX24" fmla="*/ 1471602 w 6552758"/>
              <a:gd name="connsiteY24" fmla="*/ 3180522 h 3768918"/>
              <a:gd name="connsiteX25" fmla="*/ 1495456 w 6552758"/>
              <a:gd name="connsiteY25" fmla="*/ 3196424 h 3768918"/>
              <a:gd name="connsiteX26" fmla="*/ 1543164 w 6552758"/>
              <a:gd name="connsiteY26" fmla="*/ 3212327 h 3768918"/>
              <a:gd name="connsiteX27" fmla="*/ 1590871 w 6552758"/>
              <a:gd name="connsiteY27" fmla="*/ 3244132 h 3768918"/>
              <a:gd name="connsiteX28" fmla="*/ 1670384 w 6552758"/>
              <a:gd name="connsiteY28" fmla="*/ 3267986 h 3768918"/>
              <a:gd name="connsiteX29" fmla="*/ 1741946 w 6552758"/>
              <a:gd name="connsiteY29" fmla="*/ 3275938 h 3768918"/>
              <a:gd name="connsiteX30" fmla="*/ 1869167 w 6552758"/>
              <a:gd name="connsiteY30" fmla="*/ 3291840 h 3768918"/>
              <a:gd name="connsiteX31" fmla="*/ 2020242 w 6552758"/>
              <a:gd name="connsiteY31" fmla="*/ 3299791 h 3768918"/>
              <a:gd name="connsiteX32" fmla="*/ 2179268 w 6552758"/>
              <a:gd name="connsiteY32" fmla="*/ 3331597 h 3768918"/>
              <a:gd name="connsiteX33" fmla="*/ 2226976 w 6552758"/>
              <a:gd name="connsiteY33" fmla="*/ 3339548 h 3768918"/>
              <a:gd name="connsiteX34" fmla="*/ 2314440 w 6552758"/>
              <a:gd name="connsiteY34" fmla="*/ 3355451 h 3768918"/>
              <a:gd name="connsiteX35" fmla="*/ 2401904 w 6552758"/>
              <a:gd name="connsiteY35" fmla="*/ 3371353 h 3768918"/>
              <a:gd name="connsiteX36" fmla="*/ 2465515 w 6552758"/>
              <a:gd name="connsiteY36" fmla="*/ 3379304 h 3768918"/>
              <a:gd name="connsiteX37" fmla="*/ 2505271 w 6552758"/>
              <a:gd name="connsiteY37" fmla="*/ 3387256 h 3768918"/>
              <a:gd name="connsiteX38" fmla="*/ 2552979 w 6552758"/>
              <a:gd name="connsiteY38" fmla="*/ 3395207 h 3768918"/>
              <a:gd name="connsiteX39" fmla="*/ 2688151 w 6552758"/>
              <a:gd name="connsiteY39" fmla="*/ 3427012 h 3768918"/>
              <a:gd name="connsiteX40" fmla="*/ 2727908 w 6552758"/>
              <a:gd name="connsiteY40" fmla="*/ 3450866 h 3768918"/>
              <a:gd name="connsiteX41" fmla="*/ 2839226 w 6552758"/>
              <a:gd name="connsiteY41" fmla="*/ 3482671 h 3768918"/>
              <a:gd name="connsiteX42" fmla="*/ 2910788 w 6552758"/>
              <a:gd name="connsiteY42" fmla="*/ 3498574 h 3768918"/>
              <a:gd name="connsiteX43" fmla="*/ 2966447 w 6552758"/>
              <a:gd name="connsiteY43" fmla="*/ 3506525 h 3768918"/>
              <a:gd name="connsiteX44" fmla="*/ 3538941 w 6552758"/>
              <a:gd name="connsiteY44" fmla="*/ 3522428 h 3768918"/>
              <a:gd name="connsiteX45" fmla="*/ 3658211 w 6552758"/>
              <a:gd name="connsiteY45" fmla="*/ 3562184 h 3768918"/>
              <a:gd name="connsiteX46" fmla="*/ 3682064 w 6552758"/>
              <a:gd name="connsiteY46" fmla="*/ 3578087 h 3768918"/>
              <a:gd name="connsiteX47" fmla="*/ 3817237 w 6552758"/>
              <a:gd name="connsiteY47" fmla="*/ 3617844 h 3768918"/>
              <a:gd name="connsiteX48" fmla="*/ 3864944 w 6552758"/>
              <a:gd name="connsiteY48" fmla="*/ 3633746 h 3768918"/>
              <a:gd name="connsiteX49" fmla="*/ 3960360 w 6552758"/>
              <a:gd name="connsiteY49" fmla="*/ 3649649 h 3768918"/>
              <a:gd name="connsiteX50" fmla="*/ 4087581 w 6552758"/>
              <a:gd name="connsiteY50" fmla="*/ 3657600 h 3768918"/>
              <a:gd name="connsiteX51" fmla="*/ 4182997 w 6552758"/>
              <a:gd name="connsiteY51" fmla="*/ 3665551 h 3768918"/>
              <a:gd name="connsiteX52" fmla="*/ 4278412 w 6552758"/>
              <a:gd name="connsiteY52" fmla="*/ 3681454 h 3768918"/>
              <a:gd name="connsiteX53" fmla="*/ 4310218 w 6552758"/>
              <a:gd name="connsiteY53" fmla="*/ 3689405 h 3768918"/>
              <a:gd name="connsiteX54" fmla="*/ 4334071 w 6552758"/>
              <a:gd name="connsiteY54" fmla="*/ 3697357 h 3768918"/>
              <a:gd name="connsiteX55" fmla="*/ 4413584 w 6552758"/>
              <a:gd name="connsiteY55" fmla="*/ 3705308 h 3768918"/>
              <a:gd name="connsiteX56" fmla="*/ 4612367 w 6552758"/>
              <a:gd name="connsiteY56" fmla="*/ 3697357 h 3768918"/>
              <a:gd name="connsiteX57" fmla="*/ 4644172 w 6552758"/>
              <a:gd name="connsiteY57" fmla="*/ 3689405 h 3768918"/>
              <a:gd name="connsiteX58" fmla="*/ 5224618 w 6552758"/>
              <a:gd name="connsiteY58" fmla="*/ 3697357 h 3768918"/>
              <a:gd name="connsiteX59" fmla="*/ 5256423 w 6552758"/>
              <a:gd name="connsiteY59" fmla="*/ 3705308 h 3768918"/>
              <a:gd name="connsiteX60" fmla="*/ 5304131 w 6552758"/>
              <a:gd name="connsiteY60" fmla="*/ 3721211 h 3768918"/>
              <a:gd name="connsiteX61" fmla="*/ 5383644 w 6552758"/>
              <a:gd name="connsiteY61" fmla="*/ 3737113 h 3768918"/>
              <a:gd name="connsiteX62" fmla="*/ 5423400 w 6552758"/>
              <a:gd name="connsiteY62" fmla="*/ 3745064 h 3768918"/>
              <a:gd name="connsiteX63" fmla="*/ 5502913 w 6552758"/>
              <a:gd name="connsiteY63" fmla="*/ 3760967 h 3768918"/>
              <a:gd name="connsiteX64" fmla="*/ 5590378 w 6552758"/>
              <a:gd name="connsiteY64" fmla="*/ 3768918 h 3768918"/>
              <a:gd name="connsiteX65" fmla="*/ 5789160 w 6552758"/>
              <a:gd name="connsiteY65" fmla="*/ 3760967 h 3768918"/>
              <a:gd name="connsiteX66" fmla="*/ 5916381 w 6552758"/>
              <a:gd name="connsiteY66" fmla="*/ 3721211 h 3768918"/>
              <a:gd name="connsiteX67" fmla="*/ 6107212 w 6552758"/>
              <a:gd name="connsiteY67" fmla="*/ 3633746 h 3768918"/>
              <a:gd name="connsiteX68" fmla="*/ 6186725 w 6552758"/>
              <a:gd name="connsiteY68" fmla="*/ 3562184 h 3768918"/>
              <a:gd name="connsiteX69" fmla="*/ 6226482 w 6552758"/>
              <a:gd name="connsiteY69" fmla="*/ 3490623 h 3768918"/>
              <a:gd name="connsiteX70" fmla="*/ 6298044 w 6552758"/>
              <a:gd name="connsiteY70" fmla="*/ 3347499 h 3768918"/>
              <a:gd name="connsiteX71" fmla="*/ 6369605 w 6552758"/>
              <a:gd name="connsiteY71" fmla="*/ 3228230 h 3768918"/>
              <a:gd name="connsiteX72" fmla="*/ 6528631 w 6552758"/>
              <a:gd name="connsiteY72" fmla="*/ 2798859 h 3768918"/>
              <a:gd name="connsiteX73" fmla="*/ 6536583 w 6552758"/>
              <a:gd name="connsiteY73" fmla="*/ 2043485 h 3768918"/>
              <a:gd name="connsiteX74" fmla="*/ 6512729 w 6552758"/>
              <a:gd name="connsiteY74" fmla="*/ 1892411 h 3768918"/>
              <a:gd name="connsiteX75" fmla="*/ 6409362 w 6552758"/>
              <a:gd name="connsiteY75" fmla="*/ 1558456 h 3768918"/>
              <a:gd name="connsiteX76" fmla="*/ 6393459 w 6552758"/>
              <a:gd name="connsiteY76" fmla="*/ 1526651 h 3768918"/>
              <a:gd name="connsiteX77" fmla="*/ 6361654 w 6552758"/>
              <a:gd name="connsiteY77" fmla="*/ 1470991 h 3768918"/>
              <a:gd name="connsiteX78" fmla="*/ 6353703 w 6552758"/>
              <a:gd name="connsiteY78" fmla="*/ 1447138 h 3768918"/>
              <a:gd name="connsiteX79" fmla="*/ 6321898 w 6552758"/>
              <a:gd name="connsiteY79" fmla="*/ 1399430 h 3768918"/>
              <a:gd name="connsiteX80" fmla="*/ 6298044 w 6552758"/>
              <a:gd name="connsiteY80" fmla="*/ 1359673 h 3768918"/>
              <a:gd name="connsiteX81" fmla="*/ 6242384 w 6552758"/>
              <a:gd name="connsiteY81" fmla="*/ 1304014 h 3768918"/>
              <a:gd name="connsiteX82" fmla="*/ 6210579 w 6552758"/>
              <a:gd name="connsiteY82" fmla="*/ 1256306 h 3768918"/>
              <a:gd name="connsiteX83" fmla="*/ 6139018 w 6552758"/>
              <a:gd name="connsiteY83" fmla="*/ 1184744 h 3768918"/>
              <a:gd name="connsiteX84" fmla="*/ 6123115 w 6552758"/>
              <a:gd name="connsiteY84" fmla="*/ 1160891 h 3768918"/>
              <a:gd name="connsiteX85" fmla="*/ 6067456 w 6552758"/>
              <a:gd name="connsiteY85" fmla="*/ 1121134 h 3768918"/>
              <a:gd name="connsiteX86" fmla="*/ 6027699 w 6552758"/>
              <a:gd name="connsiteY86" fmla="*/ 1081378 h 3768918"/>
              <a:gd name="connsiteX87" fmla="*/ 5932284 w 6552758"/>
              <a:gd name="connsiteY87" fmla="*/ 1009816 h 3768918"/>
              <a:gd name="connsiteX88" fmla="*/ 5757355 w 6552758"/>
              <a:gd name="connsiteY88" fmla="*/ 906449 h 3768918"/>
              <a:gd name="connsiteX89" fmla="*/ 5661939 w 6552758"/>
              <a:gd name="connsiteY89" fmla="*/ 882595 h 3768918"/>
              <a:gd name="connsiteX90" fmla="*/ 5550621 w 6552758"/>
              <a:gd name="connsiteY90" fmla="*/ 834887 h 3768918"/>
              <a:gd name="connsiteX91" fmla="*/ 5479059 w 6552758"/>
              <a:gd name="connsiteY91" fmla="*/ 818984 h 3768918"/>
              <a:gd name="connsiteX92" fmla="*/ 5423400 w 6552758"/>
              <a:gd name="connsiteY92" fmla="*/ 795131 h 3768918"/>
              <a:gd name="connsiteX93" fmla="*/ 5399546 w 6552758"/>
              <a:gd name="connsiteY93" fmla="*/ 779228 h 3768918"/>
              <a:gd name="connsiteX94" fmla="*/ 5367741 w 6552758"/>
              <a:gd name="connsiteY94" fmla="*/ 771277 h 3768918"/>
              <a:gd name="connsiteX95" fmla="*/ 5327984 w 6552758"/>
              <a:gd name="connsiteY95" fmla="*/ 747423 h 3768918"/>
              <a:gd name="connsiteX96" fmla="*/ 5256423 w 6552758"/>
              <a:gd name="connsiteY96" fmla="*/ 691764 h 3768918"/>
              <a:gd name="connsiteX97" fmla="*/ 5224618 w 6552758"/>
              <a:gd name="connsiteY97" fmla="*/ 683812 h 3768918"/>
              <a:gd name="connsiteX98" fmla="*/ 5145104 w 6552758"/>
              <a:gd name="connsiteY98" fmla="*/ 636104 h 3768918"/>
              <a:gd name="connsiteX99" fmla="*/ 5057640 w 6552758"/>
              <a:gd name="connsiteY99" fmla="*/ 604299 h 3768918"/>
              <a:gd name="connsiteX100" fmla="*/ 5025835 w 6552758"/>
              <a:gd name="connsiteY100" fmla="*/ 588397 h 3768918"/>
              <a:gd name="connsiteX101" fmla="*/ 4954273 w 6552758"/>
              <a:gd name="connsiteY101" fmla="*/ 564543 h 3768918"/>
              <a:gd name="connsiteX102" fmla="*/ 4890663 w 6552758"/>
              <a:gd name="connsiteY102" fmla="*/ 540689 h 3768918"/>
              <a:gd name="connsiteX103" fmla="*/ 4835004 w 6552758"/>
              <a:gd name="connsiteY103" fmla="*/ 524786 h 3768918"/>
              <a:gd name="connsiteX104" fmla="*/ 4787296 w 6552758"/>
              <a:gd name="connsiteY104" fmla="*/ 508884 h 3768918"/>
              <a:gd name="connsiteX105" fmla="*/ 4731637 w 6552758"/>
              <a:gd name="connsiteY105" fmla="*/ 500932 h 3768918"/>
              <a:gd name="connsiteX106" fmla="*/ 4596464 w 6552758"/>
              <a:gd name="connsiteY106" fmla="*/ 469127 h 3768918"/>
              <a:gd name="connsiteX107" fmla="*/ 4461292 w 6552758"/>
              <a:gd name="connsiteY107" fmla="*/ 437322 h 3768918"/>
              <a:gd name="connsiteX108" fmla="*/ 4413584 w 6552758"/>
              <a:gd name="connsiteY108" fmla="*/ 421419 h 3768918"/>
              <a:gd name="connsiteX109" fmla="*/ 4326120 w 6552758"/>
              <a:gd name="connsiteY109" fmla="*/ 405517 h 3768918"/>
              <a:gd name="connsiteX110" fmla="*/ 4254558 w 6552758"/>
              <a:gd name="connsiteY110" fmla="*/ 373711 h 3768918"/>
              <a:gd name="connsiteX111" fmla="*/ 4190948 w 6552758"/>
              <a:gd name="connsiteY111" fmla="*/ 365760 h 3768918"/>
              <a:gd name="connsiteX112" fmla="*/ 4111435 w 6552758"/>
              <a:gd name="connsiteY112" fmla="*/ 349858 h 3768918"/>
              <a:gd name="connsiteX113" fmla="*/ 4055776 w 6552758"/>
              <a:gd name="connsiteY113" fmla="*/ 333955 h 3768918"/>
              <a:gd name="connsiteX114" fmla="*/ 3912652 w 6552758"/>
              <a:gd name="connsiteY114" fmla="*/ 310101 h 3768918"/>
              <a:gd name="connsiteX115" fmla="*/ 3833139 w 6552758"/>
              <a:gd name="connsiteY115" fmla="*/ 286247 h 3768918"/>
              <a:gd name="connsiteX116" fmla="*/ 3785431 w 6552758"/>
              <a:gd name="connsiteY116" fmla="*/ 278296 h 3768918"/>
              <a:gd name="connsiteX117" fmla="*/ 3713870 w 6552758"/>
              <a:gd name="connsiteY117" fmla="*/ 254442 h 3768918"/>
              <a:gd name="connsiteX118" fmla="*/ 3515087 w 6552758"/>
              <a:gd name="connsiteY118" fmla="*/ 206734 h 3768918"/>
              <a:gd name="connsiteX119" fmla="*/ 3371964 w 6552758"/>
              <a:gd name="connsiteY119" fmla="*/ 166978 h 3768918"/>
              <a:gd name="connsiteX120" fmla="*/ 3308353 w 6552758"/>
              <a:gd name="connsiteY120" fmla="*/ 159026 h 3768918"/>
              <a:gd name="connsiteX121" fmla="*/ 3228840 w 6552758"/>
              <a:gd name="connsiteY121" fmla="*/ 127221 h 3768918"/>
              <a:gd name="connsiteX122" fmla="*/ 3085717 w 6552758"/>
              <a:gd name="connsiteY122" fmla="*/ 95416 h 3768918"/>
              <a:gd name="connsiteX123" fmla="*/ 3022106 w 6552758"/>
              <a:gd name="connsiteY123" fmla="*/ 79513 h 3768918"/>
              <a:gd name="connsiteX124" fmla="*/ 2950544 w 6552758"/>
              <a:gd name="connsiteY124" fmla="*/ 71562 h 3768918"/>
              <a:gd name="connsiteX125" fmla="*/ 2894885 w 6552758"/>
              <a:gd name="connsiteY125" fmla="*/ 63611 h 3768918"/>
              <a:gd name="connsiteX126" fmla="*/ 2871031 w 6552758"/>
              <a:gd name="connsiteY126" fmla="*/ 55659 h 3768918"/>
              <a:gd name="connsiteX127" fmla="*/ 2807421 w 6552758"/>
              <a:gd name="connsiteY127" fmla="*/ 39757 h 3768918"/>
              <a:gd name="connsiteX128" fmla="*/ 2783567 w 6552758"/>
              <a:gd name="connsiteY128" fmla="*/ 31805 h 3768918"/>
              <a:gd name="connsiteX129" fmla="*/ 2712005 w 6552758"/>
              <a:gd name="connsiteY129" fmla="*/ 23854 h 3768918"/>
              <a:gd name="connsiteX130" fmla="*/ 2672249 w 6552758"/>
              <a:gd name="connsiteY130" fmla="*/ 15903 h 3768918"/>
              <a:gd name="connsiteX131" fmla="*/ 2648395 w 6552758"/>
              <a:gd name="connsiteY131" fmla="*/ 7951 h 3768918"/>
              <a:gd name="connsiteX132" fmla="*/ 2568882 w 6552758"/>
              <a:gd name="connsiteY132" fmla="*/ 0 h 3768918"/>
              <a:gd name="connsiteX133" fmla="*/ 2155414 w 6552758"/>
              <a:gd name="connsiteY133" fmla="*/ 7951 h 3768918"/>
              <a:gd name="connsiteX134" fmla="*/ 2044096 w 6552758"/>
              <a:gd name="connsiteY134" fmla="*/ 23854 h 3768918"/>
              <a:gd name="connsiteX135" fmla="*/ 1853264 w 6552758"/>
              <a:gd name="connsiteY135" fmla="*/ 39757 h 3768918"/>
              <a:gd name="connsiteX136" fmla="*/ 1535212 w 6552758"/>
              <a:gd name="connsiteY136" fmla="*/ 63611 h 3768918"/>
              <a:gd name="connsiteX137" fmla="*/ 1447748 w 6552758"/>
              <a:gd name="connsiteY137" fmla="*/ 71562 h 3768918"/>
              <a:gd name="connsiteX138" fmla="*/ 1392089 w 6552758"/>
              <a:gd name="connsiteY138" fmla="*/ 79513 h 3768918"/>
              <a:gd name="connsiteX139" fmla="*/ 1320527 w 6552758"/>
              <a:gd name="connsiteY139" fmla="*/ 87464 h 3768918"/>
              <a:gd name="connsiteX140" fmla="*/ 1129696 w 6552758"/>
              <a:gd name="connsiteY140" fmla="*/ 111318 h 3768918"/>
              <a:gd name="connsiteX141" fmla="*/ 922962 w 6552758"/>
              <a:gd name="connsiteY141" fmla="*/ 135172 h 3768918"/>
              <a:gd name="connsiteX142" fmla="*/ 899108 w 6552758"/>
              <a:gd name="connsiteY142" fmla="*/ 143124 h 3768918"/>
              <a:gd name="connsiteX143" fmla="*/ 763936 w 6552758"/>
              <a:gd name="connsiteY143" fmla="*/ 159026 h 3768918"/>
              <a:gd name="connsiteX144" fmla="*/ 716228 w 6552758"/>
              <a:gd name="connsiteY144" fmla="*/ 174929 h 3768918"/>
              <a:gd name="connsiteX145" fmla="*/ 692374 w 6552758"/>
              <a:gd name="connsiteY145" fmla="*/ 182880 h 3768918"/>
              <a:gd name="connsiteX146" fmla="*/ 660569 w 6552758"/>
              <a:gd name="connsiteY146" fmla="*/ 198783 h 3768918"/>
              <a:gd name="connsiteX147" fmla="*/ 636715 w 6552758"/>
              <a:gd name="connsiteY147" fmla="*/ 206734 h 3768918"/>
              <a:gd name="connsiteX148" fmla="*/ 581056 w 6552758"/>
              <a:gd name="connsiteY148" fmla="*/ 238539 h 3768918"/>
              <a:gd name="connsiteX149" fmla="*/ 493591 w 6552758"/>
              <a:gd name="connsiteY149" fmla="*/ 286247 h 3768918"/>
              <a:gd name="connsiteX150" fmla="*/ 469738 w 6552758"/>
              <a:gd name="connsiteY150" fmla="*/ 310101 h 3768918"/>
              <a:gd name="connsiteX151" fmla="*/ 422030 w 6552758"/>
              <a:gd name="connsiteY151" fmla="*/ 333955 h 3768918"/>
              <a:gd name="connsiteX152" fmla="*/ 398176 w 6552758"/>
              <a:gd name="connsiteY152" fmla="*/ 349858 h 3768918"/>
              <a:gd name="connsiteX153" fmla="*/ 350468 w 6552758"/>
              <a:gd name="connsiteY153" fmla="*/ 365760 h 3768918"/>
              <a:gd name="connsiteX154" fmla="*/ 326614 w 6552758"/>
              <a:gd name="connsiteY154" fmla="*/ 389614 h 3768918"/>
              <a:gd name="connsiteX155" fmla="*/ 294809 w 6552758"/>
              <a:gd name="connsiteY155" fmla="*/ 413468 h 3768918"/>
              <a:gd name="connsiteX156" fmla="*/ 263004 w 6552758"/>
              <a:gd name="connsiteY156" fmla="*/ 461176 h 3768918"/>
              <a:gd name="connsiteX157" fmla="*/ 207344 w 6552758"/>
              <a:gd name="connsiteY157" fmla="*/ 532738 h 3768918"/>
              <a:gd name="connsiteX158" fmla="*/ 159637 w 6552758"/>
              <a:gd name="connsiteY158" fmla="*/ 588397 h 3768918"/>
              <a:gd name="connsiteX159" fmla="*/ 103978 w 6552758"/>
              <a:gd name="connsiteY159" fmla="*/ 652007 h 3768918"/>
              <a:gd name="connsiteX160" fmla="*/ 56270 w 6552758"/>
              <a:gd name="connsiteY160" fmla="*/ 755374 h 3768918"/>
              <a:gd name="connsiteX161" fmla="*/ 32416 w 6552758"/>
              <a:gd name="connsiteY161" fmla="*/ 882595 h 3768918"/>
              <a:gd name="connsiteX162" fmla="*/ 24464 w 6552758"/>
              <a:gd name="connsiteY162" fmla="*/ 954157 h 3768918"/>
              <a:gd name="connsiteX163" fmla="*/ 8562 w 6552758"/>
              <a:gd name="connsiteY163" fmla="*/ 1057524 h 3768918"/>
              <a:gd name="connsiteX164" fmla="*/ 8562 w 6552758"/>
              <a:gd name="connsiteY164" fmla="*/ 1327868 h 3768918"/>
              <a:gd name="connsiteX165" fmla="*/ 48318 w 6552758"/>
              <a:gd name="connsiteY165" fmla="*/ 1415332 h 3768918"/>
              <a:gd name="connsiteX166" fmla="*/ 80124 w 6552758"/>
              <a:gd name="connsiteY166" fmla="*/ 1478943 h 3768918"/>
              <a:gd name="connsiteX167" fmla="*/ 96026 w 6552758"/>
              <a:gd name="connsiteY167" fmla="*/ 1526651 h 3768918"/>
              <a:gd name="connsiteX168" fmla="*/ 127831 w 6552758"/>
              <a:gd name="connsiteY168" fmla="*/ 1582310 h 3768918"/>
              <a:gd name="connsiteX169" fmla="*/ 143734 w 6552758"/>
              <a:gd name="connsiteY169" fmla="*/ 1622066 h 3768918"/>
              <a:gd name="connsiteX170" fmla="*/ 175539 w 6552758"/>
              <a:gd name="connsiteY170" fmla="*/ 1669774 h 3768918"/>
              <a:gd name="connsiteX171" fmla="*/ 207344 w 6552758"/>
              <a:gd name="connsiteY171" fmla="*/ 1733384 h 3768918"/>
              <a:gd name="connsiteX172" fmla="*/ 223247 w 6552758"/>
              <a:gd name="connsiteY172" fmla="*/ 1765190 h 3768918"/>
              <a:gd name="connsiteX173" fmla="*/ 239150 w 6552758"/>
              <a:gd name="connsiteY173" fmla="*/ 1789044 h 3768918"/>
              <a:gd name="connsiteX174" fmla="*/ 247101 w 6552758"/>
              <a:gd name="connsiteY174" fmla="*/ 1820849 h 3768918"/>
              <a:gd name="connsiteX175" fmla="*/ 286858 w 6552758"/>
              <a:gd name="connsiteY175" fmla="*/ 1876508 h 3768918"/>
              <a:gd name="connsiteX176" fmla="*/ 382273 w 6552758"/>
              <a:gd name="connsiteY176" fmla="*/ 1963972 h 3768918"/>
              <a:gd name="connsiteX177" fmla="*/ 406127 w 6552758"/>
              <a:gd name="connsiteY177" fmla="*/ 1971924 h 3768918"/>
              <a:gd name="connsiteX178" fmla="*/ 461786 w 6552758"/>
              <a:gd name="connsiteY178" fmla="*/ 2003729 h 3768918"/>
              <a:gd name="connsiteX179" fmla="*/ 501543 w 6552758"/>
              <a:gd name="connsiteY179" fmla="*/ 2059388 h 3768918"/>
              <a:gd name="connsiteX180" fmla="*/ 517445 w 6552758"/>
              <a:gd name="connsiteY180" fmla="*/ 2083242 h 3768918"/>
              <a:gd name="connsiteX181" fmla="*/ 541299 w 6552758"/>
              <a:gd name="connsiteY181" fmla="*/ 2107096 h 3768918"/>
              <a:gd name="connsiteX182" fmla="*/ 557202 w 6552758"/>
              <a:gd name="connsiteY182" fmla="*/ 2130950 h 3768918"/>
              <a:gd name="connsiteX183" fmla="*/ 604910 w 6552758"/>
              <a:gd name="connsiteY183" fmla="*/ 2162755 h 3768918"/>
              <a:gd name="connsiteX184" fmla="*/ 628764 w 6552758"/>
              <a:gd name="connsiteY184" fmla="*/ 2178658 h 3768918"/>
              <a:gd name="connsiteX185" fmla="*/ 644666 w 6552758"/>
              <a:gd name="connsiteY185" fmla="*/ 2202511 h 3768918"/>
              <a:gd name="connsiteX186" fmla="*/ 652618 w 6552758"/>
              <a:gd name="connsiteY186" fmla="*/ 2226365 h 3768918"/>
              <a:gd name="connsiteX187" fmla="*/ 724179 w 6552758"/>
              <a:gd name="connsiteY187" fmla="*/ 2289976 h 3768918"/>
              <a:gd name="connsiteX0" fmla="*/ 724179 w 6552758"/>
              <a:gd name="connsiteY0" fmla="*/ 2289976 h 3768918"/>
              <a:gd name="connsiteX1" fmla="*/ 724179 w 6552758"/>
              <a:gd name="connsiteY1" fmla="*/ 2289976 h 3768918"/>
              <a:gd name="connsiteX2" fmla="*/ 835498 w 6552758"/>
              <a:gd name="connsiteY2" fmla="*/ 2329732 h 3768918"/>
              <a:gd name="connsiteX3" fmla="*/ 883205 w 6552758"/>
              <a:gd name="connsiteY3" fmla="*/ 2345635 h 3768918"/>
              <a:gd name="connsiteX4" fmla="*/ 907059 w 6552758"/>
              <a:gd name="connsiteY4" fmla="*/ 2353586 h 3768918"/>
              <a:gd name="connsiteX5" fmla="*/ 930913 w 6552758"/>
              <a:gd name="connsiteY5" fmla="*/ 2369489 h 3768918"/>
              <a:gd name="connsiteX6" fmla="*/ 978621 w 6552758"/>
              <a:gd name="connsiteY6" fmla="*/ 2385391 h 3768918"/>
              <a:gd name="connsiteX7" fmla="*/ 1050183 w 6552758"/>
              <a:gd name="connsiteY7" fmla="*/ 2425148 h 3768918"/>
              <a:gd name="connsiteX8" fmla="*/ 1121744 w 6552758"/>
              <a:gd name="connsiteY8" fmla="*/ 2480807 h 3768918"/>
              <a:gd name="connsiteX9" fmla="*/ 1145598 w 6552758"/>
              <a:gd name="connsiteY9" fmla="*/ 2496710 h 3768918"/>
              <a:gd name="connsiteX10" fmla="*/ 1169452 w 6552758"/>
              <a:gd name="connsiteY10" fmla="*/ 2512612 h 3768918"/>
              <a:gd name="connsiteX11" fmla="*/ 1193306 w 6552758"/>
              <a:gd name="connsiteY11" fmla="*/ 2560320 h 3768918"/>
              <a:gd name="connsiteX12" fmla="*/ 1217160 w 6552758"/>
              <a:gd name="connsiteY12" fmla="*/ 2576223 h 3768918"/>
              <a:gd name="connsiteX13" fmla="*/ 1233063 w 6552758"/>
              <a:gd name="connsiteY13" fmla="*/ 2600077 h 3768918"/>
              <a:gd name="connsiteX14" fmla="*/ 1272819 w 6552758"/>
              <a:gd name="connsiteY14" fmla="*/ 2639833 h 3768918"/>
              <a:gd name="connsiteX15" fmla="*/ 1288722 w 6552758"/>
              <a:gd name="connsiteY15" fmla="*/ 2687541 h 3768918"/>
              <a:gd name="connsiteX16" fmla="*/ 1304624 w 6552758"/>
              <a:gd name="connsiteY16" fmla="*/ 2711395 h 3768918"/>
              <a:gd name="connsiteX17" fmla="*/ 1344381 w 6552758"/>
              <a:gd name="connsiteY17" fmla="*/ 2775005 h 3768918"/>
              <a:gd name="connsiteX18" fmla="*/ 1368235 w 6552758"/>
              <a:gd name="connsiteY18" fmla="*/ 2846567 h 3768918"/>
              <a:gd name="connsiteX19" fmla="*/ 1376186 w 6552758"/>
              <a:gd name="connsiteY19" fmla="*/ 2870421 h 3768918"/>
              <a:gd name="connsiteX20" fmla="*/ 1384138 w 6552758"/>
              <a:gd name="connsiteY20" fmla="*/ 2894275 h 3768918"/>
              <a:gd name="connsiteX21" fmla="*/ 1379445 w 6552758"/>
              <a:gd name="connsiteY21" fmla="*/ 2969956 h 3768918"/>
              <a:gd name="connsiteX22" fmla="*/ 1407991 w 6552758"/>
              <a:gd name="connsiteY22" fmla="*/ 3124863 h 3768918"/>
              <a:gd name="connsiteX23" fmla="*/ 1415943 w 6552758"/>
              <a:gd name="connsiteY23" fmla="*/ 3148717 h 3768918"/>
              <a:gd name="connsiteX24" fmla="*/ 1471602 w 6552758"/>
              <a:gd name="connsiteY24" fmla="*/ 3180522 h 3768918"/>
              <a:gd name="connsiteX25" fmla="*/ 1495456 w 6552758"/>
              <a:gd name="connsiteY25" fmla="*/ 3196424 h 3768918"/>
              <a:gd name="connsiteX26" fmla="*/ 1543164 w 6552758"/>
              <a:gd name="connsiteY26" fmla="*/ 3212327 h 3768918"/>
              <a:gd name="connsiteX27" fmla="*/ 1590871 w 6552758"/>
              <a:gd name="connsiteY27" fmla="*/ 3244132 h 3768918"/>
              <a:gd name="connsiteX28" fmla="*/ 1670384 w 6552758"/>
              <a:gd name="connsiteY28" fmla="*/ 3267986 h 3768918"/>
              <a:gd name="connsiteX29" fmla="*/ 1741946 w 6552758"/>
              <a:gd name="connsiteY29" fmla="*/ 3275938 h 3768918"/>
              <a:gd name="connsiteX30" fmla="*/ 1869167 w 6552758"/>
              <a:gd name="connsiteY30" fmla="*/ 3291840 h 3768918"/>
              <a:gd name="connsiteX31" fmla="*/ 2020242 w 6552758"/>
              <a:gd name="connsiteY31" fmla="*/ 3299791 h 3768918"/>
              <a:gd name="connsiteX32" fmla="*/ 2179268 w 6552758"/>
              <a:gd name="connsiteY32" fmla="*/ 3331597 h 3768918"/>
              <a:gd name="connsiteX33" fmla="*/ 2226976 w 6552758"/>
              <a:gd name="connsiteY33" fmla="*/ 3339548 h 3768918"/>
              <a:gd name="connsiteX34" fmla="*/ 2314440 w 6552758"/>
              <a:gd name="connsiteY34" fmla="*/ 3355451 h 3768918"/>
              <a:gd name="connsiteX35" fmla="*/ 2401904 w 6552758"/>
              <a:gd name="connsiteY35" fmla="*/ 3371353 h 3768918"/>
              <a:gd name="connsiteX36" fmla="*/ 2465515 w 6552758"/>
              <a:gd name="connsiteY36" fmla="*/ 3379304 h 3768918"/>
              <a:gd name="connsiteX37" fmla="*/ 2505271 w 6552758"/>
              <a:gd name="connsiteY37" fmla="*/ 3387256 h 3768918"/>
              <a:gd name="connsiteX38" fmla="*/ 2552979 w 6552758"/>
              <a:gd name="connsiteY38" fmla="*/ 3395207 h 3768918"/>
              <a:gd name="connsiteX39" fmla="*/ 2688151 w 6552758"/>
              <a:gd name="connsiteY39" fmla="*/ 3427012 h 3768918"/>
              <a:gd name="connsiteX40" fmla="*/ 2727908 w 6552758"/>
              <a:gd name="connsiteY40" fmla="*/ 3450866 h 3768918"/>
              <a:gd name="connsiteX41" fmla="*/ 2839226 w 6552758"/>
              <a:gd name="connsiteY41" fmla="*/ 3482671 h 3768918"/>
              <a:gd name="connsiteX42" fmla="*/ 2910788 w 6552758"/>
              <a:gd name="connsiteY42" fmla="*/ 3498574 h 3768918"/>
              <a:gd name="connsiteX43" fmla="*/ 2966447 w 6552758"/>
              <a:gd name="connsiteY43" fmla="*/ 3506525 h 3768918"/>
              <a:gd name="connsiteX44" fmla="*/ 3538941 w 6552758"/>
              <a:gd name="connsiteY44" fmla="*/ 3522428 h 3768918"/>
              <a:gd name="connsiteX45" fmla="*/ 3658211 w 6552758"/>
              <a:gd name="connsiteY45" fmla="*/ 3562184 h 3768918"/>
              <a:gd name="connsiteX46" fmla="*/ 3682064 w 6552758"/>
              <a:gd name="connsiteY46" fmla="*/ 3578087 h 3768918"/>
              <a:gd name="connsiteX47" fmla="*/ 3817237 w 6552758"/>
              <a:gd name="connsiteY47" fmla="*/ 3617844 h 3768918"/>
              <a:gd name="connsiteX48" fmla="*/ 3864944 w 6552758"/>
              <a:gd name="connsiteY48" fmla="*/ 3633746 h 3768918"/>
              <a:gd name="connsiteX49" fmla="*/ 3960360 w 6552758"/>
              <a:gd name="connsiteY49" fmla="*/ 3649649 h 3768918"/>
              <a:gd name="connsiteX50" fmla="*/ 4087581 w 6552758"/>
              <a:gd name="connsiteY50" fmla="*/ 3657600 h 3768918"/>
              <a:gd name="connsiteX51" fmla="*/ 4182997 w 6552758"/>
              <a:gd name="connsiteY51" fmla="*/ 3665551 h 3768918"/>
              <a:gd name="connsiteX52" fmla="*/ 4278412 w 6552758"/>
              <a:gd name="connsiteY52" fmla="*/ 3681454 h 3768918"/>
              <a:gd name="connsiteX53" fmla="*/ 4310218 w 6552758"/>
              <a:gd name="connsiteY53" fmla="*/ 3689405 h 3768918"/>
              <a:gd name="connsiteX54" fmla="*/ 4334071 w 6552758"/>
              <a:gd name="connsiteY54" fmla="*/ 3697357 h 3768918"/>
              <a:gd name="connsiteX55" fmla="*/ 4413584 w 6552758"/>
              <a:gd name="connsiteY55" fmla="*/ 3705308 h 3768918"/>
              <a:gd name="connsiteX56" fmla="*/ 4612367 w 6552758"/>
              <a:gd name="connsiteY56" fmla="*/ 3697357 h 3768918"/>
              <a:gd name="connsiteX57" fmla="*/ 4644172 w 6552758"/>
              <a:gd name="connsiteY57" fmla="*/ 3689405 h 3768918"/>
              <a:gd name="connsiteX58" fmla="*/ 5224618 w 6552758"/>
              <a:gd name="connsiteY58" fmla="*/ 3697357 h 3768918"/>
              <a:gd name="connsiteX59" fmla="*/ 5256423 w 6552758"/>
              <a:gd name="connsiteY59" fmla="*/ 3705308 h 3768918"/>
              <a:gd name="connsiteX60" fmla="*/ 5304131 w 6552758"/>
              <a:gd name="connsiteY60" fmla="*/ 3721211 h 3768918"/>
              <a:gd name="connsiteX61" fmla="*/ 5383644 w 6552758"/>
              <a:gd name="connsiteY61" fmla="*/ 3737113 h 3768918"/>
              <a:gd name="connsiteX62" fmla="*/ 5423400 w 6552758"/>
              <a:gd name="connsiteY62" fmla="*/ 3745064 h 3768918"/>
              <a:gd name="connsiteX63" fmla="*/ 5502913 w 6552758"/>
              <a:gd name="connsiteY63" fmla="*/ 3760967 h 3768918"/>
              <a:gd name="connsiteX64" fmla="*/ 5590378 w 6552758"/>
              <a:gd name="connsiteY64" fmla="*/ 3768918 h 3768918"/>
              <a:gd name="connsiteX65" fmla="*/ 5789160 w 6552758"/>
              <a:gd name="connsiteY65" fmla="*/ 3760967 h 3768918"/>
              <a:gd name="connsiteX66" fmla="*/ 5916381 w 6552758"/>
              <a:gd name="connsiteY66" fmla="*/ 3721211 h 3768918"/>
              <a:gd name="connsiteX67" fmla="*/ 6107212 w 6552758"/>
              <a:gd name="connsiteY67" fmla="*/ 3633746 h 3768918"/>
              <a:gd name="connsiteX68" fmla="*/ 6186725 w 6552758"/>
              <a:gd name="connsiteY68" fmla="*/ 3562184 h 3768918"/>
              <a:gd name="connsiteX69" fmla="*/ 6226482 w 6552758"/>
              <a:gd name="connsiteY69" fmla="*/ 3490623 h 3768918"/>
              <a:gd name="connsiteX70" fmla="*/ 6298044 w 6552758"/>
              <a:gd name="connsiteY70" fmla="*/ 3347499 h 3768918"/>
              <a:gd name="connsiteX71" fmla="*/ 6369605 w 6552758"/>
              <a:gd name="connsiteY71" fmla="*/ 3228230 h 3768918"/>
              <a:gd name="connsiteX72" fmla="*/ 6528631 w 6552758"/>
              <a:gd name="connsiteY72" fmla="*/ 2798859 h 3768918"/>
              <a:gd name="connsiteX73" fmla="*/ 6536583 w 6552758"/>
              <a:gd name="connsiteY73" fmla="*/ 2043485 h 3768918"/>
              <a:gd name="connsiteX74" fmla="*/ 6512729 w 6552758"/>
              <a:gd name="connsiteY74" fmla="*/ 1892411 h 3768918"/>
              <a:gd name="connsiteX75" fmla="*/ 6409362 w 6552758"/>
              <a:gd name="connsiteY75" fmla="*/ 1558456 h 3768918"/>
              <a:gd name="connsiteX76" fmla="*/ 6393459 w 6552758"/>
              <a:gd name="connsiteY76" fmla="*/ 1526651 h 3768918"/>
              <a:gd name="connsiteX77" fmla="*/ 6361654 w 6552758"/>
              <a:gd name="connsiteY77" fmla="*/ 1470991 h 3768918"/>
              <a:gd name="connsiteX78" fmla="*/ 6353703 w 6552758"/>
              <a:gd name="connsiteY78" fmla="*/ 1447138 h 3768918"/>
              <a:gd name="connsiteX79" fmla="*/ 6321898 w 6552758"/>
              <a:gd name="connsiteY79" fmla="*/ 1399430 h 3768918"/>
              <a:gd name="connsiteX80" fmla="*/ 6298044 w 6552758"/>
              <a:gd name="connsiteY80" fmla="*/ 1359673 h 3768918"/>
              <a:gd name="connsiteX81" fmla="*/ 6242384 w 6552758"/>
              <a:gd name="connsiteY81" fmla="*/ 1304014 h 3768918"/>
              <a:gd name="connsiteX82" fmla="*/ 6210579 w 6552758"/>
              <a:gd name="connsiteY82" fmla="*/ 1256306 h 3768918"/>
              <a:gd name="connsiteX83" fmla="*/ 6139018 w 6552758"/>
              <a:gd name="connsiteY83" fmla="*/ 1184744 h 3768918"/>
              <a:gd name="connsiteX84" fmla="*/ 6123115 w 6552758"/>
              <a:gd name="connsiteY84" fmla="*/ 1160891 h 3768918"/>
              <a:gd name="connsiteX85" fmla="*/ 6067456 w 6552758"/>
              <a:gd name="connsiteY85" fmla="*/ 1121134 h 3768918"/>
              <a:gd name="connsiteX86" fmla="*/ 6027699 w 6552758"/>
              <a:gd name="connsiteY86" fmla="*/ 1081378 h 3768918"/>
              <a:gd name="connsiteX87" fmla="*/ 5932284 w 6552758"/>
              <a:gd name="connsiteY87" fmla="*/ 1009816 h 3768918"/>
              <a:gd name="connsiteX88" fmla="*/ 5757355 w 6552758"/>
              <a:gd name="connsiteY88" fmla="*/ 906449 h 3768918"/>
              <a:gd name="connsiteX89" fmla="*/ 5661939 w 6552758"/>
              <a:gd name="connsiteY89" fmla="*/ 882595 h 3768918"/>
              <a:gd name="connsiteX90" fmla="*/ 5550621 w 6552758"/>
              <a:gd name="connsiteY90" fmla="*/ 834887 h 3768918"/>
              <a:gd name="connsiteX91" fmla="*/ 5479059 w 6552758"/>
              <a:gd name="connsiteY91" fmla="*/ 818984 h 3768918"/>
              <a:gd name="connsiteX92" fmla="*/ 5423400 w 6552758"/>
              <a:gd name="connsiteY92" fmla="*/ 795131 h 3768918"/>
              <a:gd name="connsiteX93" fmla="*/ 5399546 w 6552758"/>
              <a:gd name="connsiteY93" fmla="*/ 779228 h 3768918"/>
              <a:gd name="connsiteX94" fmla="*/ 5367741 w 6552758"/>
              <a:gd name="connsiteY94" fmla="*/ 771277 h 3768918"/>
              <a:gd name="connsiteX95" fmla="*/ 5327984 w 6552758"/>
              <a:gd name="connsiteY95" fmla="*/ 747423 h 3768918"/>
              <a:gd name="connsiteX96" fmla="*/ 5256423 w 6552758"/>
              <a:gd name="connsiteY96" fmla="*/ 691764 h 3768918"/>
              <a:gd name="connsiteX97" fmla="*/ 5224618 w 6552758"/>
              <a:gd name="connsiteY97" fmla="*/ 683812 h 3768918"/>
              <a:gd name="connsiteX98" fmla="*/ 5145104 w 6552758"/>
              <a:gd name="connsiteY98" fmla="*/ 636104 h 3768918"/>
              <a:gd name="connsiteX99" fmla="*/ 5057640 w 6552758"/>
              <a:gd name="connsiteY99" fmla="*/ 604299 h 3768918"/>
              <a:gd name="connsiteX100" fmla="*/ 5025835 w 6552758"/>
              <a:gd name="connsiteY100" fmla="*/ 588397 h 3768918"/>
              <a:gd name="connsiteX101" fmla="*/ 4954273 w 6552758"/>
              <a:gd name="connsiteY101" fmla="*/ 564543 h 3768918"/>
              <a:gd name="connsiteX102" fmla="*/ 4890663 w 6552758"/>
              <a:gd name="connsiteY102" fmla="*/ 540689 h 3768918"/>
              <a:gd name="connsiteX103" fmla="*/ 4835004 w 6552758"/>
              <a:gd name="connsiteY103" fmla="*/ 524786 h 3768918"/>
              <a:gd name="connsiteX104" fmla="*/ 4787296 w 6552758"/>
              <a:gd name="connsiteY104" fmla="*/ 508884 h 3768918"/>
              <a:gd name="connsiteX105" fmla="*/ 4731637 w 6552758"/>
              <a:gd name="connsiteY105" fmla="*/ 500932 h 3768918"/>
              <a:gd name="connsiteX106" fmla="*/ 4596464 w 6552758"/>
              <a:gd name="connsiteY106" fmla="*/ 469127 h 3768918"/>
              <a:gd name="connsiteX107" fmla="*/ 4461292 w 6552758"/>
              <a:gd name="connsiteY107" fmla="*/ 437322 h 3768918"/>
              <a:gd name="connsiteX108" fmla="*/ 4413584 w 6552758"/>
              <a:gd name="connsiteY108" fmla="*/ 421419 h 3768918"/>
              <a:gd name="connsiteX109" fmla="*/ 4326120 w 6552758"/>
              <a:gd name="connsiteY109" fmla="*/ 405517 h 3768918"/>
              <a:gd name="connsiteX110" fmla="*/ 4254558 w 6552758"/>
              <a:gd name="connsiteY110" fmla="*/ 373711 h 3768918"/>
              <a:gd name="connsiteX111" fmla="*/ 4190948 w 6552758"/>
              <a:gd name="connsiteY111" fmla="*/ 365760 h 3768918"/>
              <a:gd name="connsiteX112" fmla="*/ 4111435 w 6552758"/>
              <a:gd name="connsiteY112" fmla="*/ 349858 h 3768918"/>
              <a:gd name="connsiteX113" fmla="*/ 4055776 w 6552758"/>
              <a:gd name="connsiteY113" fmla="*/ 333955 h 3768918"/>
              <a:gd name="connsiteX114" fmla="*/ 3912652 w 6552758"/>
              <a:gd name="connsiteY114" fmla="*/ 310101 h 3768918"/>
              <a:gd name="connsiteX115" fmla="*/ 3833139 w 6552758"/>
              <a:gd name="connsiteY115" fmla="*/ 286247 h 3768918"/>
              <a:gd name="connsiteX116" fmla="*/ 3785431 w 6552758"/>
              <a:gd name="connsiteY116" fmla="*/ 278296 h 3768918"/>
              <a:gd name="connsiteX117" fmla="*/ 3713870 w 6552758"/>
              <a:gd name="connsiteY117" fmla="*/ 254442 h 3768918"/>
              <a:gd name="connsiteX118" fmla="*/ 3515087 w 6552758"/>
              <a:gd name="connsiteY118" fmla="*/ 206734 h 3768918"/>
              <a:gd name="connsiteX119" fmla="*/ 3371964 w 6552758"/>
              <a:gd name="connsiteY119" fmla="*/ 166978 h 3768918"/>
              <a:gd name="connsiteX120" fmla="*/ 3308353 w 6552758"/>
              <a:gd name="connsiteY120" fmla="*/ 159026 h 3768918"/>
              <a:gd name="connsiteX121" fmla="*/ 3228840 w 6552758"/>
              <a:gd name="connsiteY121" fmla="*/ 127221 h 3768918"/>
              <a:gd name="connsiteX122" fmla="*/ 3085717 w 6552758"/>
              <a:gd name="connsiteY122" fmla="*/ 95416 h 3768918"/>
              <a:gd name="connsiteX123" fmla="*/ 3022106 w 6552758"/>
              <a:gd name="connsiteY123" fmla="*/ 79513 h 3768918"/>
              <a:gd name="connsiteX124" fmla="*/ 2950544 w 6552758"/>
              <a:gd name="connsiteY124" fmla="*/ 71562 h 3768918"/>
              <a:gd name="connsiteX125" fmla="*/ 2894885 w 6552758"/>
              <a:gd name="connsiteY125" fmla="*/ 63611 h 3768918"/>
              <a:gd name="connsiteX126" fmla="*/ 2871031 w 6552758"/>
              <a:gd name="connsiteY126" fmla="*/ 55659 h 3768918"/>
              <a:gd name="connsiteX127" fmla="*/ 2807421 w 6552758"/>
              <a:gd name="connsiteY127" fmla="*/ 39757 h 3768918"/>
              <a:gd name="connsiteX128" fmla="*/ 2783567 w 6552758"/>
              <a:gd name="connsiteY128" fmla="*/ 31805 h 3768918"/>
              <a:gd name="connsiteX129" fmla="*/ 2712005 w 6552758"/>
              <a:gd name="connsiteY129" fmla="*/ 23854 h 3768918"/>
              <a:gd name="connsiteX130" fmla="*/ 2672249 w 6552758"/>
              <a:gd name="connsiteY130" fmla="*/ 15903 h 3768918"/>
              <a:gd name="connsiteX131" fmla="*/ 2648395 w 6552758"/>
              <a:gd name="connsiteY131" fmla="*/ 7951 h 3768918"/>
              <a:gd name="connsiteX132" fmla="*/ 2568882 w 6552758"/>
              <a:gd name="connsiteY132" fmla="*/ 0 h 3768918"/>
              <a:gd name="connsiteX133" fmla="*/ 2155414 w 6552758"/>
              <a:gd name="connsiteY133" fmla="*/ 7951 h 3768918"/>
              <a:gd name="connsiteX134" fmla="*/ 2044096 w 6552758"/>
              <a:gd name="connsiteY134" fmla="*/ 23854 h 3768918"/>
              <a:gd name="connsiteX135" fmla="*/ 1853264 w 6552758"/>
              <a:gd name="connsiteY135" fmla="*/ 39757 h 3768918"/>
              <a:gd name="connsiteX136" fmla="*/ 1535212 w 6552758"/>
              <a:gd name="connsiteY136" fmla="*/ 63611 h 3768918"/>
              <a:gd name="connsiteX137" fmla="*/ 1447748 w 6552758"/>
              <a:gd name="connsiteY137" fmla="*/ 71562 h 3768918"/>
              <a:gd name="connsiteX138" fmla="*/ 1392089 w 6552758"/>
              <a:gd name="connsiteY138" fmla="*/ 79513 h 3768918"/>
              <a:gd name="connsiteX139" fmla="*/ 1320527 w 6552758"/>
              <a:gd name="connsiteY139" fmla="*/ 87464 h 3768918"/>
              <a:gd name="connsiteX140" fmla="*/ 1129696 w 6552758"/>
              <a:gd name="connsiteY140" fmla="*/ 111318 h 3768918"/>
              <a:gd name="connsiteX141" fmla="*/ 922962 w 6552758"/>
              <a:gd name="connsiteY141" fmla="*/ 135172 h 3768918"/>
              <a:gd name="connsiteX142" fmla="*/ 899108 w 6552758"/>
              <a:gd name="connsiteY142" fmla="*/ 143124 h 3768918"/>
              <a:gd name="connsiteX143" fmla="*/ 763936 w 6552758"/>
              <a:gd name="connsiteY143" fmla="*/ 159026 h 3768918"/>
              <a:gd name="connsiteX144" fmla="*/ 716228 w 6552758"/>
              <a:gd name="connsiteY144" fmla="*/ 174929 h 3768918"/>
              <a:gd name="connsiteX145" fmla="*/ 692374 w 6552758"/>
              <a:gd name="connsiteY145" fmla="*/ 182880 h 3768918"/>
              <a:gd name="connsiteX146" fmla="*/ 660569 w 6552758"/>
              <a:gd name="connsiteY146" fmla="*/ 198783 h 3768918"/>
              <a:gd name="connsiteX147" fmla="*/ 636715 w 6552758"/>
              <a:gd name="connsiteY147" fmla="*/ 206734 h 3768918"/>
              <a:gd name="connsiteX148" fmla="*/ 581056 w 6552758"/>
              <a:gd name="connsiteY148" fmla="*/ 238539 h 3768918"/>
              <a:gd name="connsiteX149" fmla="*/ 493591 w 6552758"/>
              <a:gd name="connsiteY149" fmla="*/ 286247 h 3768918"/>
              <a:gd name="connsiteX150" fmla="*/ 469738 w 6552758"/>
              <a:gd name="connsiteY150" fmla="*/ 310101 h 3768918"/>
              <a:gd name="connsiteX151" fmla="*/ 422030 w 6552758"/>
              <a:gd name="connsiteY151" fmla="*/ 333955 h 3768918"/>
              <a:gd name="connsiteX152" fmla="*/ 398176 w 6552758"/>
              <a:gd name="connsiteY152" fmla="*/ 349858 h 3768918"/>
              <a:gd name="connsiteX153" fmla="*/ 350468 w 6552758"/>
              <a:gd name="connsiteY153" fmla="*/ 365760 h 3768918"/>
              <a:gd name="connsiteX154" fmla="*/ 326614 w 6552758"/>
              <a:gd name="connsiteY154" fmla="*/ 389614 h 3768918"/>
              <a:gd name="connsiteX155" fmla="*/ 294809 w 6552758"/>
              <a:gd name="connsiteY155" fmla="*/ 413468 h 3768918"/>
              <a:gd name="connsiteX156" fmla="*/ 263004 w 6552758"/>
              <a:gd name="connsiteY156" fmla="*/ 461176 h 3768918"/>
              <a:gd name="connsiteX157" fmla="*/ 207344 w 6552758"/>
              <a:gd name="connsiteY157" fmla="*/ 532738 h 3768918"/>
              <a:gd name="connsiteX158" fmla="*/ 159637 w 6552758"/>
              <a:gd name="connsiteY158" fmla="*/ 588397 h 3768918"/>
              <a:gd name="connsiteX159" fmla="*/ 103978 w 6552758"/>
              <a:gd name="connsiteY159" fmla="*/ 652007 h 3768918"/>
              <a:gd name="connsiteX160" fmla="*/ 56270 w 6552758"/>
              <a:gd name="connsiteY160" fmla="*/ 755374 h 3768918"/>
              <a:gd name="connsiteX161" fmla="*/ 32416 w 6552758"/>
              <a:gd name="connsiteY161" fmla="*/ 882595 h 3768918"/>
              <a:gd name="connsiteX162" fmla="*/ 24464 w 6552758"/>
              <a:gd name="connsiteY162" fmla="*/ 954157 h 3768918"/>
              <a:gd name="connsiteX163" fmla="*/ 8562 w 6552758"/>
              <a:gd name="connsiteY163" fmla="*/ 1057524 h 3768918"/>
              <a:gd name="connsiteX164" fmla="*/ 8562 w 6552758"/>
              <a:gd name="connsiteY164" fmla="*/ 1327868 h 3768918"/>
              <a:gd name="connsiteX165" fmla="*/ 48318 w 6552758"/>
              <a:gd name="connsiteY165" fmla="*/ 1415332 h 3768918"/>
              <a:gd name="connsiteX166" fmla="*/ 80124 w 6552758"/>
              <a:gd name="connsiteY166" fmla="*/ 1478943 h 3768918"/>
              <a:gd name="connsiteX167" fmla="*/ 96026 w 6552758"/>
              <a:gd name="connsiteY167" fmla="*/ 1526651 h 3768918"/>
              <a:gd name="connsiteX168" fmla="*/ 127831 w 6552758"/>
              <a:gd name="connsiteY168" fmla="*/ 1582310 h 3768918"/>
              <a:gd name="connsiteX169" fmla="*/ 143734 w 6552758"/>
              <a:gd name="connsiteY169" fmla="*/ 1622066 h 3768918"/>
              <a:gd name="connsiteX170" fmla="*/ 175539 w 6552758"/>
              <a:gd name="connsiteY170" fmla="*/ 1669774 h 3768918"/>
              <a:gd name="connsiteX171" fmla="*/ 207344 w 6552758"/>
              <a:gd name="connsiteY171" fmla="*/ 1733384 h 3768918"/>
              <a:gd name="connsiteX172" fmla="*/ 223247 w 6552758"/>
              <a:gd name="connsiteY172" fmla="*/ 1765190 h 3768918"/>
              <a:gd name="connsiteX173" fmla="*/ 239150 w 6552758"/>
              <a:gd name="connsiteY173" fmla="*/ 1789044 h 3768918"/>
              <a:gd name="connsiteX174" fmla="*/ 247101 w 6552758"/>
              <a:gd name="connsiteY174" fmla="*/ 1820849 h 3768918"/>
              <a:gd name="connsiteX175" fmla="*/ 286858 w 6552758"/>
              <a:gd name="connsiteY175" fmla="*/ 1876508 h 3768918"/>
              <a:gd name="connsiteX176" fmla="*/ 382273 w 6552758"/>
              <a:gd name="connsiteY176" fmla="*/ 1963972 h 3768918"/>
              <a:gd name="connsiteX177" fmla="*/ 406127 w 6552758"/>
              <a:gd name="connsiteY177" fmla="*/ 1971924 h 3768918"/>
              <a:gd name="connsiteX178" fmla="*/ 461786 w 6552758"/>
              <a:gd name="connsiteY178" fmla="*/ 2003729 h 3768918"/>
              <a:gd name="connsiteX179" fmla="*/ 501543 w 6552758"/>
              <a:gd name="connsiteY179" fmla="*/ 2059388 h 3768918"/>
              <a:gd name="connsiteX180" fmla="*/ 517445 w 6552758"/>
              <a:gd name="connsiteY180" fmla="*/ 2083242 h 3768918"/>
              <a:gd name="connsiteX181" fmla="*/ 541299 w 6552758"/>
              <a:gd name="connsiteY181" fmla="*/ 2107096 h 3768918"/>
              <a:gd name="connsiteX182" fmla="*/ 557202 w 6552758"/>
              <a:gd name="connsiteY182" fmla="*/ 2130950 h 3768918"/>
              <a:gd name="connsiteX183" fmla="*/ 604910 w 6552758"/>
              <a:gd name="connsiteY183" fmla="*/ 2162755 h 3768918"/>
              <a:gd name="connsiteX184" fmla="*/ 628764 w 6552758"/>
              <a:gd name="connsiteY184" fmla="*/ 2178658 h 3768918"/>
              <a:gd name="connsiteX185" fmla="*/ 644666 w 6552758"/>
              <a:gd name="connsiteY185" fmla="*/ 2202511 h 3768918"/>
              <a:gd name="connsiteX186" fmla="*/ 652618 w 6552758"/>
              <a:gd name="connsiteY186" fmla="*/ 2226365 h 3768918"/>
              <a:gd name="connsiteX187" fmla="*/ 724179 w 6552758"/>
              <a:gd name="connsiteY187" fmla="*/ 2289976 h 3768918"/>
              <a:gd name="connsiteX0" fmla="*/ 724179 w 6552758"/>
              <a:gd name="connsiteY0" fmla="*/ 2289976 h 3768918"/>
              <a:gd name="connsiteX1" fmla="*/ 724179 w 6552758"/>
              <a:gd name="connsiteY1" fmla="*/ 2289976 h 3768918"/>
              <a:gd name="connsiteX2" fmla="*/ 835498 w 6552758"/>
              <a:gd name="connsiteY2" fmla="*/ 2329732 h 3768918"/>
              <a:gd name="connsiteX3" fmla="*/ 883205 w 6552758"/>
              <a:gd name="connsiteY3" fmla="*/ 2345635 h 3768918"/>
              <a:gd name="connsiteX4" fmla="*/ 907059 w 6552758"/>
              <a:gd name="connsiteY4" fmla="*/ 2353586 h 3768918"/>
              <a:gd name="connsiteX5" fmla="*/ 930913 w 6552758"/>
              <a:gd name="connsiteY5" fmla="*/ 2369489 h 3768918"/>
              <a:gd name="connsiteX6" fmla="*/ 978621 w 6552758"/>
              <a:gd name="connsiteY6" fmla="*/ 2385391 h 3768918"/>
              <a:gd name="connsiteX7" fmla="*/ 1050183 w 6552758"/>
              <a:gd name="connsiteY7" fmla="*/ 2425148 h 3768918"/>
              <a:gd name="connsiteX8" fmla="*/ 1121744 w 6552758"/>
              <a:gd name="connsiteY8" fmla="*/ 2480807 h 3768918"/>
              <a:gd name="connsiteX9" fmla="*/ 1145598 w 6552758"/>
              <a:gd name="connsiteY9" fmla="*/ 2496710 h 3768918"/>
              <a:gd name="connsiteX10" fmla="*/ 1169452 w 6552758"/>
              <a:gd name="connsiteY10" fmla="*/ 2512612 h 3768918"/>
              <a:gd name="connsiteX11" fmla="*/ 1193306 w 6552758"/>
              <a:gd name="connsiteY11" fmla="*/ 2560320 h 3768918"/>
              <a:gd name="connsiteX12" fmla="*/ 1217160 w 6552758"/>
              <a:gd name="connsiteY12" fmla="*/ 2576223 h 3768918"/>
              <a:gd name="connsiteX13" fmla="*/ 1233063 w 6552758"/>
              <a:gd name="connsiteY13" fmla="*/ 2600077 h 3768918"/>
              <a:gd name="connsiteX14" fmla="*/ 1272819 w 6552758"/>
              <a:gd name="connsiteY14" fmla="*/ 2639833 h 3768918"/>
              <a:gd name="connsiteX15" fmla="*/ 1288722 w 6552758"/>
              <a:gd name="connsiteY15" fmla="*/ 2687541 h 3768918"/>
              <a:gd name="connsiteX16" fmla="*/ 1304624 w 6552758"/>
              <a:gd name="connsiteY16" fmla="*/ 2711395 h 3768918"/>
              <a:gd name="connsiteX17" fmla="*/ 1344381 w 6552758"/>
              <a:gd name="connsiteY17" fmla="*/ 2775005 h 3768918"/>
              <a:gd name="connsiteX18" fmla="*/ 1368235 w 6552758"/>
              <a:gd name="connsiteY18" fmla="*/ 2846567 h 3768918"/>
              <a:gd name="connsiteX19" fmla="*/ 1376186 w 6552758"/>
              <a:gd name="connsiteY19" fmla="*/ 2870421 h 3768918"/>
              <a:gd name="connsiteX20" fmla="*/ 1384138 w 6552758"/>
              <a:gd name="connsiteY20" fmla="*/ 2894275 h 3768918"/>
              <a:gd name="connsiteX21" fmla="*/ 1379445 w 6552758"/>
              <a:gd name="connsiteY21" fmla="*/ 2969956 h 3768918"/>
              <a:gd name="connsiteX22" fmla="*/ 1395635 w 6552758"/>
              <a:gd name="connsiteY22" fmla="*/ 3141339 h 3768918"/>
              <a:gd name="connsiteX23" fmla="*/ 1415943 w 6552758"/>
              <a:gd name="connsiteY23" fmla="*/ 3148717 h 3768918"/>
              <a:gd name="connsiteX24" fmla="*/ 1471602 w 6552758"/>
              <a:gd name="connsiteY24" fmla="*/ 3180522 h 3768918"/>
              <a:gd name="connsiteX25" fmla="*/ 1495456 w 6552758"/>
              <a:gd name="connsiteY25" fmla="*/ 3196424 h 3768918"/>
              <a:gd name="connsiteX26" fmla="*/ 1543164 w 6552758"/>
              <a:gd name="connsiteY26" fmla="*/ 3212327 h 3768918"/>
              <a:gd name="connsiteX27" fmla="*/ 1590871 w 6552758"/>
              <a:gd name="connsiteY27" fmla="*/ 3244132 h 3768918"/>
              <a:gd name="connsiteX28" fmla="*/ 1670384 w 6552758"/>
              <a:gd name="connsiteY28" fmla="*/ 3267986 h 3768918"/>
              <a:gd name="connsiteX29" fmla="*/ 1741946 w 6552758"/>
              <a:gd name="connsiteY29" fmla="*/ 3275938 h 3768918"/>
              <a:gd name="connsiteX30" fmla="*/ 1869167 w 6552758"/>
              <a:gd name="connsiteY30" fmla="*/ 3291840 h 3768918"/>
              <a:gd name="connsiteX31" fmla="*/ 2020242 w 6552758"/>
              <a:gd name="connsiteY31" fmla="*/ 3299791 h 3768918"/>
              <a:gd name="connsiteX32" fmla="*/ 2179268 w 6552758"/>
              <a:gd name="connsiteY32" fmla="*/ 3331597 h 3768918"/>
              <a:gd name="connsiteX33" fmla="*/ 2226976 w 6552758"/>
              <a:gd name="connsiteY33" fmla="*/ 3339548 h 3768918"/>
              <a:gd name="connsiteX34" fmla="*/ 2314440 w 6552758"/>
              <a:gd name="connsiteY34" fmla="*/ 3355451 h 3768918"/>
              <a:gd name="connsiteX35" fmla="*/ 2401904 w 6552758"/>
              <a:gd name="connsiteY35" fmla="*/ 3371353 h 3768918"/>
              <a:gd name="connsiteX36" fmla="*/ 2465515 w 6552758"/>
              <a:gd name="connsiteY36" fmla="*/ 3379304 h 3768918"/>
              <a:gd name="connsiteX37" fmla="*/ 2505271 w 6552758"/>
              <a:gd name="connsiteY37" fmla="*/ 3387256 h 3768918"/>
              <a:gd name="connsiteX38" fmla="*/ 2552979 w 6552758"/>
              <a:gd name="connsiteY38" fmla="*/ 3395207 h 3768918"/>
              <a:gd name="connsiteX39" fmla="*/ 2688151 w 6552758"/>
              <a:gd name="connsiteY39" fmla="*/ 3427012 h 3768918"/>
              <a:gd name="connsiteX40" fmla="*/ 2727908 w 6552758"/>
              <a:gd name="connsiteY40" fmla="*/ 3450866 h 3768918"/>
              <a:gd name="connsiteX41" fmla="*/ 2839226 w 6552758"/>
              <a:gd name="connsiteY41" fmla="*/ 3482671 h 3768918"/>
              <a:gd name="connsiteX42" fmla="*/ 2910788 w 6552758"/>
              <a:gd name="connsiteY42" fmla="*/ 3498574 h 3768918"/>
              <a:gd name="connsiteX43" fmla="*/ 2966447 w 6552758"/>
              <a:gd name="connsiteY43" fmla="*/ 3506525 h 3768918"/>
              <a:gd name="connsiteX44" fmla="*/ 3538941 w 6552758"/>
              <a:gd name="connsiteY44" fmla="*/ 3522428 h 3768918"/>
              <a:gd name="connsiteX45" fmla="*/ 3658211 w 6552758"/>
              <a:gd name="connsiteY45" fmla="*/ 3562184 h 3768918"/>
              <a:gd name="connsiteX46" fmla="*/ 3682064 w 6552758"/>
              <a:gd name="connsiteY46" fmla="*/ 3578087 h 3768918"/>
              <a:gd name="connsiteX47" fmla="*/ 3817237 w 6552758"/>
              <a:gd name="connsiteY47" fmla="*/ 3617844 h 3768918"/>
              <a:gd name="connsiteX48" fmla="*/ 3864944 w 6552758"/>
              <a:gd name="connsiteY48" fmla="*/ 3633746 h 3768918"/>
              <a:gd name="connsiteX49" fmla="*/ 3960360 w 6552758"/>
              <a:gd name="connsiteY49" fmla="*/ 3649649 h 3768918"/>
              <a:gd name="connsiteX50" fmla="*/ 4087581 w 6552758"/>
              <a:gd name="connsiteY50" fmla="*/ 3657600 h 3768918"/>
              <a:gd name="connsiteX51" fmla="*/ 4182997 w 6552758"/>
              <a:gd name="connsiteY51" fmla="*/ 3665551 h 3768918"/>
              <a:gd name="connsiteX52" fmla="*/ 4278412 w 6552758"/>
              <a:gd name="connsiteY52" fmla="*/ 3681454 h 3768918"/>
              <a:gd name="connsiteX53" fmla="*/ 4310218 w 6552758"/>
              <a:gd name="connsiteY53" fmla="*/ 3689405 h 3768918"/>
              <a:gd name="connsiteX54" fmla="*/ 4334071 w 6552758"/>
              <a:gd name="connsiteY54" fmla="*/ 3697357 h 3768918"/>
              <a:gd name="connsiteX55" fmla="*/ 4413584 w 6552758"/>
              <a:gd name="connsiteY55" fmla="*/ 3705308 h 3768918"/>
              <a:gd name="connsiteX56" fmla="*/ 4612367 w 6552758"/>
              <a:gd name="connsiteY56" fmla="*/ 3697357 h 3768918"/>
              <a:gd name="connsiteX57" fmla="*/ 4644172 w 6552758"/>
              <a:gd name="connsiteY57" fmla="*/ 3689405 h 3768918"/>
              <a:gd name="connsiteX58" fmla="*/ 5224618 w 6552758"/>
              <a:gd name="connsiteY58" fmla="*/ 3697357 h 3768918"/>
              <a:gd name="connsiteX59" fmla="*/ 5256423 w 6552758"/>
              <a:gd name="connsiteY59" fmla="*/ 3705308 h 3768918"/>
              <a:gd name="connsiteX60" fmla="*/ 5304131 w 6552758"/>
              <a:gd name="connsiteY60" fmla="*/ 3721211 h 3768918"/>
              <a:gd name="connsiteX61" fmla="*/ 5383644 w 6552758"/>
              <a:gd name="connsiteY61" fmla="*/ 3737113 h 3768918"/>
              <a:gd name="connsiteX62" fmla="*/ 5423400 w 6552758"/>
              <a:gd name="connsiteY62" fmla="*/ 3745064 h 3768918"/>
              <a:gd name="connsiteX63" fmla="*/ 5502913 w 6552758"/>
              <a:gd name="connsiteY63" fmla="*/ 3760967 h 3768918"/>
              <a:gd name="connsiteX64" fmla="*/ 5590378 w 6552758"/>
              <a:gd name="connsiteY64" fmla="*/ 3768918 h 3768918"/>
              <a:gd name="connsiteX65" fmla="*/ 5789160 w 6552758"/>
              <a:gd name="connsiteY65" fmla="*/ 3760967 h 3768918"/>
              <a:gd name="connsiteX66" fmla="*/ 5916381 w 6552758"/>
              <a:gd name="connsiteY66" fmla="*/ 3721211 h 3768918"/>
              <a:gd name="connsiteX67" fmla="*/ 6107212 w 6552758"/>
              <a:gd name="connsiteY67" fmla="*/ 3633746 h 3768918"/>
              <a:gd name="connsiteX68" fmla="*/ 6186725 w 6552758"/>
              <a:gd name="connsiteY68" fmla="*/ 3562184 h 3768918"/>
              <a:gd name="connsiteX69" fmla="*/ 6226482 w 6552758"/>
              <a:gd name="connsiteY69" fmla="*/ 3490623 h 3768918"/>
              <a:gd name="connsiteX70" fmla="*/ 6298044 w 6552758"/>
              <a:gd name="connsiteY70" fmla="*/ 3347499 h 3768918"/>
              <a:gd name="connsiteX71" fmla="*/ 6369605 w 6552758"/>
              <a:gd name="connsiteY71" fmla="*/ 3228230 h 3768918"/>
              <a:gd name="connsiteX72" fmla="*/ 6528631 w 6552758"/>
              <a:gd name="connsiteY72" fmla="*/ 2798859 h 3768918"/>
              <a:gd name="connsiteX73" fmla="*/ 6536583 w 6552758"/>
              <a:gd name="connsiteY73" fmla="*/ 2043485 h 3768918"/>
              <a:gd name="connsiteX74" fmla="*/ 6512729 w 6552758"/>
              <a:gd name="connsiteY74" fmla="*/ 1892411 h 3768918"/>
              <a:gd name="connsiteX75" fmla="*/ 6409362 w 6552758"/>
              <a:gd name="connsiteY75" fmla="*/ 1558456 h 3768918"/>
              <a:gd name="connsiteX76" fmla="*/ 6393459 w 6552758"/>
              <a:gd name="connsiteY76" fmla="*/ 1526651 h 3768918"/>
              <a:gd name="connsiteX77" fmla="*/ 6361654 w 6552758"/>
              <a:gd name="connsiteY77" fmla="*/ 1470991 h 3768918"/>
              <a:gd name="connsiteX78" fmla="*/ 6353703 w 6552758"/>
              <a:gd name="connsiteY78" fmla="*/ 1447138 h 3768918"/>
              <a:gd name="connsiteX79" fmla="*/ 6321898 w 6552758"/>
              <a:gd name="connsiteY79" fmla="*/ 1399430 h 3768918"/>
              <a:gd name="connsiteX80" fmla="*/ 6298044 w 6552758"/>
              <a:gd name="connsiteY80" fmla="*/ 1359673 h 3768918"/>
              <a:gd name="connsiteX81" fmla="*/ 6242384 w 6552758"/>
              <a:gd name="connsiteY81" fmla="*/ 1304014 h 3768918"/>
              <a:gd name="connsiteX82" fmla="*/ 6210579 w 6552758"/>
              <a:gd name="connsiteY82" fmla="*/ 1256306 h 3768918"/>
              <a:gd name="connsiteX83" fmla="*/ 6139018 w 6552758"/>
              <a:gd name="connsiteY83" fmla="*/ 1184744 h 3768918"/>
              <a:gd name="connsiteX84" fmla="*/ 6123115 w 6552758"/>
              <a:gd name="connsiteY84" fmla="*/ 1160891 h 3768918"/>
              <a:gd name="connsiteX85" fmla="*/ 6067456 w 6552758"/>
              <a:gd name="connsiteY85" fmla="*/ 1121134 h 3768918"/>
              <a:gd name="connsiteX86" fmla="*/ 6027699 w 6552758"/>
              <a:gd name="connsiteY86" fmla="*/ 1081378 h 3768918"/>
              <a:gd name="connsiteX87" fmla="*/ 5932284 w 6552758"/>
              <a:gd name="connsiteY87" fmla="*/ 1009816 h 3768918"/>
              <a:gd name="connsiteX88" fmla="*/ 5757355 w 6552758"/>
              <a:gd name="connsiteY88" fmla="*/ 906449 h 3768918"/>
              <a:gd name="connsiteX89" fmla="*/ 5661939 w 6552758"/>
              <a:gd name="connsiteY89" fmla="*/ 882595 h 3768918"/>
              <a:gd name="connsiteX90" fmla="*/ 5550621 w 6552758"/>
              <a:gd name="connsiteY90" fmla="*/ 834887 h 3768918"/>
              <a:gd name="connsiteX91" fmla="*/ 5479059 w 6552758"/>
              <a:gd name="connsiteY91" fmla="*/ 818984 h 3768918"/>
              <a:gd name="connsiteX92" fmla="*/ 5423400 w 6552758"/>
              <a:gd name="connsiteY92" fmla="*/ 795131 h 3768918"/>
              <a:gd name="connsiteX93" fmla="*/ 5399546 w 6552758"/>
              <a:gd name="connsiteY93" fmla="*/ 779228 h 3768918"/>
              <a:gd name="connsiteX94" fmla="*/ 5367741 w 6552758"/>
              <a:gd name="connsiteY94" fmla="*/ 771277 h 3768918"/>
              <a:gd name="connsiteX95" fmla="*/ 5327984 w 6552758"/>
              <a:gd name="connsiteY95" fmla="*/ 747423 h 3768918"/>
              <a:gd name="connsiteX96" fmla="*/ 5256423 w 6552758"/>
              <a:gd name="connsiteY96" fmla="*/ 691764 h 3768918"/>
              <a:gd name="connsiteX97" fmla="*/ 5224618 w 6552758"/>
              <a:gd name="connsiteY97" fmla="*/ 683812 h 3768918"/>
              <a:gd name="connsiteX98" fmla="*/ 5145104 w 6552758"/>
              <a:gd name="connsiteY98" fmla="*/ 636104 h 3768918"/>
              <a:gd name="connsiteX99" fmla="*/ 5057640 w 6552758"/>
              <a:gd name="connsiteY99" fmla="*/ 604299 h 3768918"/>
              <a:gd name="connsiteX100" fmla="*/ 5025835 w 6552758"/>
              <a:gd name="connsiteY100" fmla="*/ 588397 h 3768918"/>
              <a:gd name="connsiteX101" fmla="*/ 4954273 w 6552758"/>
              <a:gd name="connsiteY101" fmla="*/ 564543 h 3768918"/>
              <a:gd name="connsiteX102" fmla="*/ 4890663 w 6552758"/>
              <a:gd name="connsiteY102" fmla="*/ 540689 h 3768918"/>
              <a:gd name="connsiteX103" fmla="*/ 4835004 w 6552758"/>
              <a:gd name="connsiteY103" fmla="*/ 524786 h 3768918"/>
              <a:gd name="connsiteX104" fmla="*/ 4787296 w 6552758"/>
              <a:gd name="connsiteY104" fmla="*/ 508884 h 3768918"/>
              <a:gd name="connsiteX105" fmla="*/ 4731637 w 6552758"/>
              <a:gd name="connsiteY105" fmla="*/ 500932 h 3768918"/>
              <a:gd name="connsiteX106" fmla="*/ 4596464 w 6552758"/>
              <a:gd name="connsiteY106" fmla="*/ 469127 h 3768918"/>
              <a:gd name="connsiteX107" fmla="*/ 4461292 w 6552758"/>
              <a:gd name="connsiteY107" fmla="*/ 437322 h 3768918"/>
              <a:gd name="connsiteX108" fmla="*/ 4413584 w 6552758"/>
              <a:gd name="connsiteY108" fmla="*/ 421419 h 3768918"/>
              <a:gd name="connsiteX109" fmla="*/ 4326120 w 6552758"/>
              <a:gd name="connsiteY109" fmla="*/ 405517 h 3768918"/>
              <a:gd name="connsiteX110" fmla="*/ 4254558 w 6552758"/>
              <a:gd name="connsiteY110" fmla="*/ 373711 h 3768918"/>
              <a:gd name="connsiteX111" fmla="*/ 4190948 w 6552758"/>
              <a:gd name="connsiteY111" fmla="*/ 365760 h 3768918"/>
              <a:gd name="connsiteX112" fmla="*/ 4111435 w 6552758"/>
              <a:gd name="connsiteY112" fmla="*/ 349858 h 3768918"/>
              <a:gd name="connsiteX113" fmla="*/ 4055776 w 6552758"/>
              <a:gd name="connsiteY113" fmla="*/ 333955 h 3768918"/>
              <a:gd name="connsiteX114" fmla="*/ 3912652 w 6552758"/>
              <a:gd name="connsiteY114" fmla="*/ 310101 h 3768918"/>
              <a:gd name="connsiteX115" fmla="*/ 3833139 w 6552758"/>
              <a:gd name="connsiteY115" fmla="*/ 286247 h 3768918"/>
              <a:gd name="connsiteX116" fmla="*/ 3785431 w 6552758"/>
              <a:gd name="connsiteY116" fmla="*/ 278296 h 3768918"/>
              <a:gd name="connsiteX117" fmla="*/ 3713870 w 6552758"/>
              <a:gd name="connsiteY117" fmla="*/ 254442 h 3768918"/>
              <a:gd name="connsiteX118" fmla="*/ 3515087 w 6552758"/>
              <a:gd name="connsiteY118" fmla="*/ 206734 h 3768918"/>
              <a:gd name="connsiteX119" fmla="*/ 3371964 w 6552758"/>
              <a:gd name="connsiteY119" fmla="*/ 166978 h 3768918"/>
              <a:gd name="connsiteX120" fmla="*/ 3308353 w 6552758"/>
              <a:gd name="connsiteY120" fmla="*/ 159026 h 3768918"/>
              <a:gd name="connsiteX121" fmla="*/ 3228840 w 6552758"/>
              <a:gd name="connsiteY121" fmla="*/ 127221 h 3768918"/>
              <a:gd name="connsiteX122" fmla="*/ 3085717 w 6552758"/>
              <a:gd name="connsiteY122" fmla="*/ 95416 h 3768918"/>
              <a:gd name="connsiteX123" fmla="*/ 3022106 w 6552758"/>
              <a:gd name="connsiteY123" fmla="*/ 79513 h 3768918"/>
              <a:gd name="connsiteX124" fmla="*/ 2950544 w 6552758"/>
              <a:gd name="connsiteY124" fmla="*/ 71562 h 3768918"/>
              <a:gd name="connsiteX125" fmla="*/ 2894885 w 6552758"/>
              <a:gd name="connsiteY125" fmla="*/ 63611 h 3768918"/>
              <a:gd name="connsiteX126" fmla="*/ 2871031 w 6552758"/>
              <a:gd name="connsiteY126" fmla="*/ 55659 h 3768918"/>
              <a:gd name="connsiteX127" fmla="*/ 2807421 w 6552758"/>
              <a:gd name="connsiteY127" fmla="*/ 39757 h 3768918"/>
              <a:gd name="connsiteX128" fmla="*/ 2783567 w 6552758"/>
              <a:gd name="connsiteY128" fmla="*/ 31805 h 3768918"/>
              <a:gd name="connsiteX129" fmla="*/ 2712005 w 6552758"/>
              <a:gd name="connsiteY129" fmla="*/ 23854 h 3768918"/>
              <a:gd name="connsiteX130" fmla="*/ 2672249 w 6552758"/>
              <a:gd name="connsiteY130" fmla="*/ 15903 h 3768918"/>
              <a:gd name="connsiteX131" fmla="*/ 2648395 w 6552758"/>
              <a:gd name="connsiteY131" fmla="*/ 7951 h 3768918"/>
              <a:gd name="connsiteX132" fmla="*/ 2568882 w 6552758"/>
              <a:gd name="connsiteY132" fmla="*/ 0 h 3768918"/>
              <a:gd name="connsiteX133" fmla="*/ 2155414 w 6552758"/>
              <a:gd name="connsiteY133" fmla="*/ 7951 h 3768918"/>
              <a:gd name="connsiteX134" fmla="*/ 2044096 w 6552758"/>
              <a:gd name="connsiteY134" fmla="*/ 23854 h 3768918"/>
              <a:gd name="connsiteX135" fmla="*/ 1853264 w 6552758"/>
              <a:gd name="connsiteY135" fmla="*/ 39757 h 3768918"/>
              <a:gd name="connsiteX136" fmla="*/ 1535212 w 6552758"/>
              <a:gd name="connsiteY136" fmla="*/ 63611 h 3768918"/>
              <a:gd name="connsiteX137" fmla="*/ 1447748 w 6552758"/>
              <a:gd name="connsiteY137" fmla="*/ 71562 h 3768918"/>
              <a:gd name="connsiteX138" fmla="*/ 1392089 w 6552758"/>
              <a:gd name="connsiteY138" fmla="*/ 79513 h 3768918"/>
              <a:gd name="connsiteX139" fmla="*/ 1320527 w 6552758"/>
              <a:gd name="connsiteY139" fmla="*/ 87464 h 3768918"/>
              <a:gd name="connsiteX140" fmla="*/ 1129696 w 6552758"/>
              <a:gd name="connsiteY140" fmla="*/ 111318 h 3768918"/>
              <a:gd name="connsiteX141" fmla="*/ 922962 w 6552758"/>
              <a:gd name="connsiteY141" fmla="*/ 135172 h 3768918"/>
              <a:gd name="connsiteX142" fmla="*/ 899108 w 6552758"/>
              <a:gd name="connsiteY142" fmla="*/ 143124 h 3768918"/>
              <a:gd name="connsiteX143" fmla="*/ 763936 w 6552758"/>
              <a:gd name="connsiteY143" fmla="*/ 159026 h 3768918"/>
              <a:gd name="connsiteX144" fmla="*/ 716228 w 6552758"/>
              <a:gd name="connsiteY144" fmla="*/ 174929 h 3768918"/>
              <a:gd name="connsiteX145" fmla="*/ 692374 w 6552758"/>
              <a:gd name="connsiteY145" fmla="*/ 182880 h 3768918"/>
              <a:gd name="connsiteX146" fmla="*/ 660569 w 6552758"/>
              <a:gd name="connsiteY146" fmla="*/ 198783 h 3768918"/>
              <a:gd name="connsiteX147" fmla="*/ 636715 w 6552758"/>
              <a:gd name="connsiteY147" fmla="*/ 206734 h 3768918"/>
              <a:gd name="connsiteX148" fmla="*/ 581056 w 6552758"/>
              <a:gd name="connsiteY148" fmla="*/ 238539 h 3768918"/>
              <a:gd name="connsiteX149" fmla="*/ 493591 w 6552758"/>
              <a:gd name="connsiteY149" fmla="*/ 286247 h 3768918"/>
              <a:gd name="connsiteX150" fmla="*/ 469738 w 6552758"/>
              <a:gd name="connsiteY150" fmla="*/ 310101 h 3768918"/>
              <a:gd name="connsiteX151" fmla="*/ 422030 w 6552758"/>
              <a:gd name="connsiteY151" fmla="*/ 333955 h 3768918"/>
              <a:gd name="connsiteX152" fmla="*/ 398176 w 6552758"/>
              <a:gd name="connsiteY152" fmla="*/ 349858 h 3768918"/>
              <a:gd name="connsiteX153" fmla="*/ 350468 w 6552758"/>
              <a:gd name="connsiteY153" fmla="*/ 365760 h 3768918"/>
              <a:gd name="connsiteX154" fmla="*/ 326614 w 6552758"/>
              <a:gd name="connsiteY154" fmla="*/ 389614 h 3768918"/>
              <a:gd name="connsiteX155" fmla="*/ 294809 w 6552758"/>
              <a:gd name="connsiteY155" fmla="*/ 413468 h 3768918"/>
              <a:gd name="connsiteX156" fmla="*/ 263004 w 6552758"/>
              <a:gd name="connsiteY156" fmla="*/ 461176 h 3768918"/>
              <a:gd name="connsiteX157" fmla="*/ 207344 w 6552758"/>
              <a:gd name="connsiteY157" fmla="*/ 532738 h 3768918"/>
              <a:gd name="connsiteX158" fmla="*/ 159637 w 6552758"/>
              <a:gd name="connsiteY158" fmla="*/ 588397 h 3768918"/>
              <a:gd name="connsiteX159" fmla="*/ 103978 w 6552758"/>
              <a:gd name="connsiteY159" fmla="*/ 652007 h 3768918"/>
              <a:gd name="connsiteX160" fmla="*/ 56270 w 6552758"/>
              <a:gd name="connsiteY160" fmla="*/ 755374 h 3768918"/>
              <a:gd name="connsiteX161" fmla="*/ 32416 w 6552758"/>
              <a:gd name="connsiteY161" fmla="*/ 882595 h 3768918"/>
              <a:gd name="connsiteX162" fmla="*/ 24464 w 6552758"/>
              <a:gd name="connsiteY162" fmla="*/ 954157 h 3768918"/>
              <a:gd name="connsiteX163" fmla="*/ 8562 w 6552758"/>
              <a:gd name="connsiteY163" fmla="*/ 1057524 h 3768918"/>
              <a:gd name="connsiteX164" fmla="*/ 8562 w 6552758"/>
              <a:gd name="connsiteY164" fmla="*/ 1327868 h 3768918"/>
              <a:gd name="connsiteX165" fmla="*/ 48318 w 6552758"/>
              <a:gd name="connsiteY165" fmla="*/ 1415332 h 3768918"/>
              <a:gd name="connsiteX166" fmla="*/ 80124 w 6552758"/>
              <a:gd name="connsiteY166" fmla="*/ 1478943 h 3768918"/>
              <a:gd name="connsiteX167" fmla="*/ 96026 w 6552758"/>
              <a:gd name="connsiteY167" fmla="*/ 1526651 h 3768918"/>
              <a:gd name="connsiteX168" fmla="*/ 127831 w 6552758"/>
              <a:gd name="connsiteY168" fmla="*/ 1582310 h 3768918"/>
              <a:gd name="connsiteX169" fmla="*/ 143734 w 6552758"/>
              <a:gd name="connsiteY169" fmla="*/ 1622066 h 3768918"/>
              <a:gd name="connsiteX170" fmla="*/ 175539 w 6552758"/>
              <a:gd name="connsiteY170" fmla="*/ 1669774 h 3768918"/>
              <a:gd name="connsiteX171" fmla="*/ 207344 w 6552758"/>
              <a:gd name="connsiteY171" fmla="*/ 1733384 h 3768918"/>
              <a:gd name="connsiteX172" fmla="*/ 223247 w 6552758"/>
              <a:gd name="connsiteY172" fmla="*/ 1765190 h 3768918"/>
              <a:gd name="connsiteX173" fmla="*/ 239150 w 6552758"/>
              <a:gd name="connsiteY173" fmla="*/ 1789044 h 3768918"/>
              <a:gd name="connsiteX174" fmla="*/ 247101 w 6552758"/>
              <a:gd name="connsiteY174" fmla="*/ 1820849 h 3768918"/>
              <a:gd name="connsiteX175" fmla="*/ 286858 w 6552758"/>
              <a:gd name="connsiteY175" fmla="*/ 1876508 h 3768918"/>
              <a:gd name="connsiteX176" fmla="*/ 382273 w 6552758"/>
              <a:gd name="connsiteY176" fmla="*/ 1963972 h 3768918"/>
              <a:gd name="connsiteX177" fmla="*/ 406127 w 6552758"/>
              <a:gd name="connsiteY177" fmla="*/ 1971924 h 3768918"/>
              <a:gd name="connsiteX178" fmla="*/ 461786 w 6552758"/>
              <a:gd name="connsiteY178" fmla="*/ 2003729 h 3768918"/>
              <a:gd name="connsiteX179" fmla="*/ 501543 w 6552758"/>
              <a:gd name="connsiteY179" fmla="*/ 2059388 h 3768918"/>
              <a:gd name="connsiteX180" fmla="*/ 517445 w 6552758"/>
              <a:gd name="connsiteY180" fmla="*/ 2083242 h 3768918"/>
              <a:gd name="connsiteX181" fmla="*/ 541299 w 6552758"/>
              <a:gd name="connsiteY181" fmla="*/ 2107096 h 3768918"/>
              <a:gd name="connsiteX182" fmla="*/ 557202 w 6552758"/>
              <a:gd name="connsiteY182" fmla="*/ 2130950 h 3768918"/>
              <a:gd name="connsiteX183" fmla="*/ 604910 w 6552758"/>
              <a:gd name="connsiteY183" fmla="*/ 2162755 h 3768918"/>
              <a:gd name="connsiteX184" fmla="*/ 628764 w 6552758"/>
              <a:gd name="connsiteY184" fmla="*/ 2178658 h 3768918"/>
              <a:gd name="connsiteX185" fmla="*/ 644666 w 6552758"/>
              <a:gd name="connsiteY185" fmla="*/ 2202511 h 3768918"/>
              <a:gd name="connsiteX186" fmla="*/ 652618 w 6552758"/>
              <a:gd name="connsiteY186" fmla="*/ 2226365 h 3768918"/>
              <a:gd name="connsiteX187" fmla="*/ 724179 w 6552758"/>
              <a:gd name="connsiteY187" fmla="*/ 2289976 h 3768918"/>
              <a:gd name="connsiteX0" fmla="*/ 724179 w 6552758"/>
              <a:gd name="connsiteY0" fmla="*/ 2289976 h 3768918"/>
              <a:gd name="connsiteX1" fmla="*/ 724179 w 6552758"/>
              <a:gd name="connsiteY1" fmla="*/ 2289976 h 3768918"/>
              <a:gd name="connsiteX2" fmla="*/ 835498 w 6552758"/>
              <a:gd name="connsiteY2" fmla="*/ 2329732 h 3768918"/>
              <a:gd name="connsiteX3" fmla="*/ 883205 w 6552758"/>
              <a:gd name="connsiteY3" fmla="*/ 2345635 h 3768918"/>
              <a:gd name="connsiteX4" fmla="*/ 907059 w 6552758"/>
              <a:gd name="connsiteY4" fmla="*/ 2353586 h 3768918"/>
              <a:gd name="connsiteX5" fmla="*/ 930913 w 6552758"/>
              <a:gd name="connsiteY5" fmla="*/ 2369489 h 3768918"/>
              <a:gd name="connsiteX6" fmla="*/ 978621 w 6552758"/>
              <a:gd name="connsiteY6" fmla="*/ 2385391 h 3768918"/>
              <a:gd name="connsiteX7" fmla="*/ 1050183 w 6552758"/>
              <a:gd name="connsiteY7" fmla="*/ 2425148 h 3768918"/>
              <a:gd name="connsiteX8" fmla="*/ 1121744 w 6552758"/>
              <a:gd name="connsiteY8" fmla="*/ 2480807 h 3768918"/>
              <a:gd name="connsiteX9" fmla="*/ 1145598 w 6552758"/>
              <a:gd name="connsiteY9" fmla="*/ 2496710 h 3768918"/>
              <a:gd name="connsiteX10" fmla="*/ 1169452 w 6552758"/>
              <a:gd name="connsiteY10" fmla="*/ 2512612 h 3768918"/>
              <a:gd name="connsiteX11" fmla="*/ 1193306 w 6552758"/>
              <a:gd name="connsiteY11" fmla="*/ 2560320 h 3768918"/>
              <a:gd name="connsiteX12" fmla="*/ 1217160 w 6552758"/>
              <a:gd name="connsiteY12" fmla="*/ 2576223 h 3768918"/>
              <a:gd name="connsiteX13" fmla="*/ 1233063 w 6552758"/>
              <a:gd name="connsiteY13" fmla="*/ 2600077 h 3768918"/>
              <a:gd name="connsiteX14" fmla="*/ 1272819 w 6552758"/>
              <a:gd name="connsiteY14" fmla="*/ 2639833 h 3768918"/>
              <a:gd name="connsiteX15" fmla="*/ 1288722 w 6552758"/>
              <a:gd name="connsiteY15" fmla="*/ 2687541 h 3768918"/>
              <a:gd name="connsiteX16" fmla="*/ 1304624 w 6552758"/>
              <a:gd name="connsiteY16" fmla="*/ 2711395 h 3768918"/>
              <a:gd name="connsiteX17" fmla="*/ 1344381 w 6552758"/>
              <a:gd name="connsiteY17" fmla="*/ 2775005 h 3768918"/>
              <a:gd name="connsiteX18" fmla="*/ 1368235 w 6552758"/>
              <a:gd name="connsiteY18" fmla="*/ 2846567 h 3768918"/>
              <a:gd name="connsiteX19" fmla="*/ 1376186 w 6552758"/>
              <a:gd name="connsiteY19" fmla="*/ 2870421 h 3768918"/>
              <a:gd name="connsiteX20" fmla="*/ 1367662 w 6552758"/>
              <a:gd name="connsiteY20" fmla="*/ 2886038 h 3768918"/>
              <a:gd name="connsiteX21" fmla="*/ 1379445 w 6552758"/>
              <a:gd name="connsiteY21" fmla="*/ 2969956 h 3768918"/>
              <a:gd name="connsiteX22" fmla="*/ 1395635 w 6552758"/>
              <a:gd name="connsiteY22" fmla="*/ 3141339 h 3768918"/>
              <a:gd name="connsiteX23" fmla="*/ 1415943 w 6552758"/>
              <a:gd name="connsiteY23" fmla="*/ 3148717 h 3768918"/>
              <a:gd name="connsiteX24" fmla="*/ 1471602 w 6552758"/>
              <a:gd name="connsiteY24" fmla="*/ 3180522 h 3768918"/>
              <a:gd name="connsiteX25" fmla="*/ 1495456 w 6552758"/>
              <a:gd name="connsiteY25" fmla="*/ 3196424 h 3768918"/>
              <a:gd name="connsiteX26" fmla="*/ 1543164 w 6552758"/>
              <a:gd name="connsiteY26" fmla="*/ 3212327 h 3768918"/>
              <a:gd name="connsiteX27" fmla="*/ 1590871 w 6552758"/>
              <a:gd name="connsiteY27" fmla="*/ 3244132 h 3768918"/>
              <a:gd name="connsiteX28" fmla="*/ 1670384 w 6552758"/>
              <a:gd name="connsiteY28" fmla="*/ 3267986 h 3768918"/>
              <a:gd name="connsiteX29" fmla="*/ 1741946 w 6552758"/>
              <a:gd name="connsiteY29" fmla="*/ 3275938 h 3768918"/>
              <a:gd name="connsiteX30" fmla="*/ 1869167 w 6552758"/>
              <a:gd name="connsiteY30" fmla="*/ 3291840 h 3768918"/>
              <a:gd name="connsiteX31" fmla="*/ 2020242 w 6552758"/>
              <a:gd name="connsiteY31" fmla="*/ 3299791 h 3768918"/>
              <a:gd name="connsiteX32" fmla="*/ 2179268 w 6552758"/>
              <a:gd name="connsiteY32" fmla="*/ 3331597 h 3768918"/>
              <a:gd name="connsiteX33" fmla="*/ 2226976 w 6552758"/>
              <a:gd name="connsiteY33" fmla="*/ 3339548 h 3768918"/>
              <a:gd name="connsiteX34" fmla="*/ 2314440 w 6552758"/>
              <a:gd name="connsiteY34" fmla="*/ 3355451 h 3768918"/>
              <a:gd name="connsiteX35" fmla="*/ 2401904 w 6552758"/>
              <a:gd name="connsiteY35" fmla="*/ 3371353 h 3768918"/>
              <a:gd name="connsiteX36" fmla="*/ 2465515 w 6552758"/>
              <a:gd name="connsiteY36" fmla="*/ 3379304 h 3768918"/>
              <a:gd name="connsiteX37" fmla="*/ 2505271 w 6552758"/>
              <a:gd name="connsiteY37" fmla="*/ 3387256 h 3768918"/>
              <a:gd name="connsiteX38" fmla="*/ 2552979 w 6552758"/>
              <a:gd name="connsiteY38" fmla="*/ 3395207 h 3768918"/>
              <a:gd name="connsiteX39" fmla="*/ 2688151 w 6552758"/>
              <a:gd name="connsiteY39" fmla="*/ 3427012 h 3768918"/>
              <a:gd name="connsiteX40" fmla="*/ 2727908 w 6552758"/>
              <a:gd name="connsiteY40" fmla="*/ 3450866 h 3768918"/>
              <a:gd name="connsiteX41" fmla="*/ 2839226 w 6552758"/>
              <a:gd name="connsiteY41" fmla="*/ 3482671 h 3768918"/>
              <a:gd name="connsiteX42" fmla="*/ 2910788 w 6552758"/>
              <a:gd name="connsiteY42" fmla="*/ 3498574 h 3768918"/>
              <a:gd name="connsiteX43" fmla="*/ 2966447 w 6552758"/>
              <a:gd name="connsiteY43" fmla="*/ 3506525 h 3768918"/>
              <a:gd name="connsiteX44" fmla="*/ 3538941 w 6552758"/>
              <a:gd name="connsiteY44" fmla="*/ 3522428 h 3768918"/>
              <a:gd name="connsiteX45" fmla="*/ 3658211 w 6552758"/>
              <a:gd name="connsiteY45" fmla="*/ 3562184 h 3768918"/>
              <a:gd name="connsiteX46" fmla="*/ 3682064 w 6552758"/>
              <a:gd name="connsiteY46" fmla="*/ 3578087 h 3768918"/>
              <a:gd name="connsiteX47" fmla="*/ 3817237 w 6552758"/>
              <a:gd name="connsiteY47" fmla="*/ 3617844 h 3768918"/>
              <a:gd name="connsiteX48" fmla="*/ 3864944 w 6552758"/>
              <a:gd name="connsiteY48" fmla="*/ 3633746 h 3768918"/>
              <a:gd name="connsiteX49" fmla="*/ 3960360 w 6552758"/>
              <a:gd name="connsiteY49" fmla="*/ 3649649 h 3768918"/>
              <a:gd name="connsiteX50" fmla="*/ 4087581 w 6552758"/>
              <a:gd name="connsiteY50" fmla="*/ 3657600 h 3768918"/>
              <a:gd name="connsiteX51" fmla="*/ 4182997 w 6552758"/>
              <a:gd name="connsiteY51" fmla="*/ 3665551 h 3768918"/>
              <a:gd name="connsiteX52" fmla="*/ 4278412 w 6552758"/>
              <a:gd name="connsiteY52" fmla="*/ 3681454 h 3768918"/>
              <a:gd name="connsiteX53" fmla="*/ 4310218 w 6552758"/>
              <a:gd name="connsiteY53" fmla="*/ 3689405 h 3768918"/>
              <a:gd name="connsiteX54" fmla="*/ 4334071 w 6552758"/>
              <a:gd name="connsiteY54" fmla="*/ 3697357 h 3768918"/>
              <a:gd name="connsiteX55" fmla="*/ 4413584 w 6552758"/>
              <a:gd name="connsiteY55" fmla="*/ 3705308 h 3768918"/>
              <a:gd name="connsiteX56" fmla="*/ 4612367 w 6552758"/>
              <a:gd name="connsiteY56" fmla="*/ 3697357 h 3768918"/>
              <a:gd name="connsiteX57" fmla="*/ 4644172 w 6552758"/>
              <a:gd name="connsiteY57" fmla="*/ 3689405 h 3768918"/>
              <a:gd name="connsiteX58" fmla="*/ 5224618 w 6552758"/>
              <a:gd name="connsiteY58" fmla="*/ 3697357 h 3768918"/>
              <a:gd name="connsiteX59" fmla="*/ 5256423 w 6552758"/>
              <a:gd name="connsiteY59" fmla="*/ 3705308 h 3768918"/>
              <a:gd name="connsiteX60" fmla="*/ 5304131 w 6552758"/>
              <a:gd name="connsiteY60" fmla="*/ 3721211 h 3768918"/>
              <a:gd name="connsiteX61" fmla="*/ 5383644 w 6552758"/>
              <a:gd name="connsiteY61" fmla="*/ 3737113 h 3768918"/>
              <a:gd name="connsiteX62" fmla="*/ 5423400 w 6552758"/>
              <a:gd name="connsiteY62" fmla="*/ 3745064 h 3768918"/>
              <a:gd name="connsiteX63" fmla="*/ 5502913 w 6552758"/>
              <a:gd name="connsiteY63" fmla="*/ 3760967 h 3768918"/>
              <a:gd name="connsiteX64" fmla="*/ 5590378 w 6552758"/>
              <a:gd name="connsiteY64" fmla="*/ 3768918 h 3768918"/>
              <a:gd name="connsiteX65" fmla="*/ 5789160 w 6552758"/>
              <a:gd name="connsiteY65" fmla="*/ 3760967 h 3768918"/>
              <a:gd name="connsiteX66" fmla="*/ 5916381 w 6552758"/>
              <a:gd name="connsiteY66" fmla="*/ 3721211 h 3768918"/>
              <a:gd name="connsiteX67" fmla="*/ 6107212 w 6552758"/>
              <a:gd name="connsiteY67" fmla="*/ 3633746 h 3768918"/>
              <a:gd name="connsiteX68" fmla="*/ 6186725 w 6552758"/>
              <a:gd name="connsiteY68" fmla="*/ 3562184 h 3768918"/>
              <a:gd name="connsiteX69" fmla="*/ 6226482 w 6552758"/>
              <a:gd name="connsiteY69" fmla="*/ 3490623 h 3768918"/>
              <a:gd name="connsiteX70" fmla="*/ 6298044 w 6552758"/>
              <a:gd name="connsiteY70" fmla="*/ 3347499 h 3768918"/>
              <a:gd name="connsiteX71" fmla="*/ 6369605 w 6552758"/>
              <a:gd name="connsiteY71" fmla="*/ 3228230 h 3768918"/>
              <a:gd name="connsiteX72" fmla="*/ 6528631 w 6552758"/>
              <a:gd name="connsiteY72" fmla="*/ 2798859 h 3768918"/>
              <a:gd name="connsiteX73" fmla="*/ 6536583 w 6552758"/>
              <a:gd name="connsiteY73" fmla="*/ 2043485 h 3768918"/>
              <a:gd name="connsiteX74" fmla="*/ 6512729 w 6552758"/>
              <a:gd name="connsiteY74" fmla="*/ 1892411 h 3768918"/>
              <a:gd name="connsiteX75" fmla="*/ 6409362 w 6552758"/>
              <a:gd name="connsiteY75" fmla="*/ 1558456 h 3768918"/>
              <a:gd name="connsiteX76" fmla="*/ 6393459 w 6552758"/>
              <a:gd name="connsiteY76" fmla="*/ 1526651 h 3768918"/>
              <a:gd name="connsiteX77" fmla="*/ 6361654 w 6552758"/>
              <a:gd name="connsiteY77" fmla="*/ 1470991 h 3768918"/>
              <a:gd name="connsiteX78" fmla="*/ 6353703 w 6552758"/>
              <a:gd name="connsiteY78" fmla="*/ 1447138 h 3768918"/>
              <a:gd name="connsiteX79" fmla="*/ 6321898 w 6552758"/>
              <a:gd name="connsiteY79" fmla="*/ 1399430 h 3768918"/>
              <a:gd name="connsiteX80" fmla="*/ 6298044 w 6552758"/>
              <a:gd name="connsiteY80" fmla="*/ 1359673 h 3768918"/>
              <a:gd name="connsiteX81" fmla="*/ 6242384 w 6552758"/>
              <a:gd name="connsiteY81" fmla="*/ 1304014 h 3768918"/>
              <a:gd name="connsiteX82" fmla="*/ 6210579 w 6552758"/>
              <a:gd name="connsiteY82" fmla="*/ 1256306 h 3768918"/>
              <a:gd name="connsiteX83" fmla="*/ 6139018 w 6552758"/>
              <a:gd name="connsiteY83" fmla="*/ 1184744 h 3768918"/>
              <a:gd name="connsiteX84" fmla="*/ 6123115 w 6552758"/>
              <a:gd name="connsiteY84" fmla="*/ 1160891 h 3768918"/>
              <a:gd name="connsiteX85" fmla="*/ 6067456 w 6552758"/>
              <a:gd name="connsiteY85" fmla="*/ 1121134 h 3768918"/>
              <a:gd name="connsiteX86" fmla="*/ 6027699 w 6552758"/>
              <a:gd name="connsiteY86" fmla="*/ 1081378 h 3768918"/>
              <a:gd name="connsiteX87" fmla="*/ 5932284 w 6552758"/>
              <a:gd name="connsiteY87" fmla="*/ 1009816 h 3768918"/>
              <a:gd name="connsiteX88" fmla="*/ 5757355 w 6552758"/>
              <a:gd name="connsiteY88" fmla="*/ 906449 h 3768918"/>
              <a:gd name="connsiteX89" fmla="*/ 5661939 w 6552758"/>
              <a:gd name="connsiteY89" fmla="*/ 882595 h 3768918"/>
              <a:gd name="connsiteX90" fmla="*/ 5550621 w 6552758"/>
              <a:gd name="connsiteY90" fmla="*/ 834887 h 3768918"/>
              <a:gd name="connsiteX91" fmla="*/ 5479059 w 6552758"/>
              <a:gd name="connsiteY91" fmla="*/ 818984 h 3768918"/>
              <a:gd name="connsiteX92" fmla="*/ 5423400 w 6552758"/>
              <a:gd name="connsiteY92" fmla="*/ 795131 h 3768918"/>
              <a:gd name="connsiteX93" fmla="*/ 5399546 w 6552758"/>
              <a:gd name="connsiteY93" fmla="*/ 779228 h 3768918"/>
              <a:gd name="connsiteX94" fmla="*/ 5367741 w 6552758"/>
              <a:gd name="connsiteY94" fmla="*/ 771277 h 3768918"/>
              <a:gd name="connsiteX95" fmla="*/ 5327984 w 6552758"/>
              <a:gd name="connsiteY95" fmla="*/ 747423 h 3768918"/>
              <a:gd name="connsiteX96" fmla="*/ 5256423 w 6552758"/>
              <a:gd name="connsiteY96" fmla="*/ 691764 h 3768918"/>
              <a:gd name="connsiteX97" fmla="*/ 5224618 w 6552758"/>
              <a:gd name="connsiteY97" fmla="*/ 683812 h 3768918"/>
              <a:gd name="connsiteX98" fmla="*/ 5145104 w 6552758"/>
              <a:gd name="connsiteY98" fmla="*/ 636104 h 3768918"/>
              <a:gd name="connsiteX99" fmla="*/ 5057640 w 6552758"/>
              <a:gd name="connsiteY99" fmla="*/ 604299 h 3768918"/>
              <a:gd name="connsiteX100" fmla="*/ 5025835 w 6552758"/>
              <a:gd name="connsiteY100" fmla="*/ 588397 h 3768918"/>
              <a:gd name="connsiteX101" fmla="*/ 4954273 w 6552758"/>
              <a:gd name="connsiteY101" fmla="*/ 564543 h 3768918"/>
              <a:gd name="connsiteX102" fmla="*/ 4890663 w 6552758"/>
              <a:gd name="connsiteY102" fmla="*/ 540689 h 3768918"/>
              <a:gd name="connsiteX103" fmla="*/ 4835004 w 6552758"/>
              <a:gd name="connsiteY103" fmla="*/ 524786 h 3768918"/>
              <a:gd name="connsiteX104" fmla="*/ 4787296 w 6552758"/>
              <a:gd name="connsiteY104" fmla="*/ 508884 h 3768918"/>
              <a:gd name="connsiteX105" fmla="*/ 4731637 w 6552758"/>
              <a:gd name="connsiteY105" fmla="*/ 500932 h 3768918"/>
              <a:gd name="connsiteX106" fmla="*/ 4596464 w 6552758"/>
              <a:gd name="connsiteY106" fmla="*/ 469127 h 3768918"/>
              <a:gd name="connsiteX107" fmla="*/ 4461292 w 6552758"/>
              <a:gd name="connsiteY107" fmla="*/ 437322 h 3768918"/>
              <a:gd name="connsiteX108" fmla="*/ 4413584 w 6552758"/>
              <a:gd name="connsiteY108" fmla="*/ 421419 h 3768918"/>
              <a:gd name="connsiteX109" fmla="*/ 4326120 w 6552758"/>
              <a:gd name="connsiteY109" fmla="*/ 405517 h 3768918"/>
              <a:gd name="connsiteX110" fmla="*/ 4254558 w 6552758"/>
              <a:gd name="connsiteY110" fmla="*/ 373711 h 3768918"/>
              <a:gd name="connsiteX111" fmla="*/ 4190948 w 6552758"/>
              <a:gd name="connsiteY111" fmla="*/ 365760 h 3768918"/>
              <a:gd name="connsiteX112" fmla="*/ 4111435 w 6552758"/>
              <a:gd name="connsiteY112" fmla="*/ 349858 h 3768918"/>
              <a:gd name="connsiteX113" fmla="*/ 4055776 w 6552758"/>
              <a:gd name="connsiteY113" fmla="*/ 333955 h 3768918"/>
              <a:gd name="connsiteX114" fmla="*/ 3912652 w 6552758"/>
              <a:gd name="connsiteY114" fmla="*/ 310101 h 3768918"/>
              <a:gd name="connsiteX115" fmla="*/ 3833139 w 6552758"/>
              <a:gd name="connsiteY115" fmla="*/ 286247 h 3768918"/>
              <a:gd name="connsiteX116" fmla="*/ 3785431 w 6552758"/>
              <a:gd name="connsiteY116" fmla="*/ 278296 h 3768918"/>
              <a:gd name="connsiteX117" fmla="*/ 3713870 w 6552758"/>
              <a:gd name="connsiteY117" fmla="*/ 254442 h 3768918"/>
              <a:gd name="connsiteX118" fmla="*/ 3515087 w 6552758"/>
              <a:gd name="connsiteY118" fmla="*/ 206734 h 3768918"/>
              <a:gd name="connsiteX119" fmla="*/ 3371964 w 6552758"/>
              <a:gd name="connsiteY119" fmla="*/ 166978 h 3768918"/>
              <a:gd name="connsiteX120" fmla="*/ 3308353 w 6552758"/>
              <a:gd name="connsiteY120" fmla="*/ 159026 h 3768918"/>
              <a:gd name="connsiteX121" fmla="*/ 3228840 w 6552758"/>
              <a:gd name="connsiteY121" fmla="*/ 127221 h 3768918"/>
              <a:gd name="connsiteX122" fmla="*/ 3085717 w 6552758"/>
              <a:gd name="connsiteY122" fmla="*/ 95416 h 3768918"/>
              <a:gd name="connsiteX123" fmla="*/ 3022106 w 6552758"/>
              <a:gd name="connsiteY123" fmla="*/ 79513 h 3768918"/>
              <a:gd name="connsiteX124" fmla="*/ 2950544 w 6552758"/>
              <a:gd name="connsiteY124" fmla="*/ 71562 h 3768918"/>
              <a:gd name="connsiteX125" fmla="*/ 2894885 w 6552758"/>
              <a:gd name="connsiteY125" fmla="*/ 63611 h 3768918"/>
              <a:gd name="connsiteX126" fmla="*/ 2871031 w 6552758"/>
              <a:gd name="connsiteY126" fmla="*/ 55659 h 3768918"/>
              <a:gd name="connsiteX127" fmla="*/ 2807421 w 6552758"/>
              <a:gd name="connsiteY127" fmla="*/ 39757 h 3768918"/>
              <a:gd name="connsiteX128" fmla="*/ 2783567 w 6552758"/>
              <a:gd name="connsiteY128" fmla="*/ 31805 h 3768918"/>
              <a:gd name="connsiteX129" fmla="*/ 2712005 w 6552758"/>
              <a:gd name="connsiteY129" fmla="*/ 23854 h 3768918"/>
              <a:gd name="connsiteX130" fmla="*/ 2672249 w 6552758"/>
              <a:gd name="connsiteY130" fmla="*/ 15903 h 3768918"/>
              <a:gd name="connsiteX131" fmla="*/ 2648395 w 6552758"/>
              <a:gd name="connsiteY131" fmla="*/ 7951 h 3768918"/>
              <a:gd name="connsiteX132" fmla="*/ 2568882 w 6552758"/>
              <a:gd name="connsiteY132" fmla="*/ 0 h 3768918"/>
              <a:gd name="connsiteX133" fmla="*/ 2155414 w 6552758"/>
              <a:gd name="connsiteY133" fmla="*/ 7951 h 3768918"/>
              <a:gd name="connsiteX134" fmla="*/ 2044096 w 6552758"/>
              <a:gd name="connsiteY134" fmla="*/ 23854 h 3768918"/>
              <a:gd name="connsiteX135" fmla="*/ 1853264 w 6552758"/>
              <a:gd name="connsiteY135" fmla="*/ 39757 h 3768918"/>
              <a:gd name="connsiteX136" fmla="*/ 1535212 w 6552758"/>
              <a:gd name="connsiteY136" fmla="*/ 63611 h 3768918"/>
              <a:gd name="connsiteX137" fmla="*/ 1447748 w 6552758"/>
              <a:gd name="connsiteY137" fmla="*/ 71562 h 3768918"/>
              <a:gd name="connsiteX138" fmla="*/ 1392089 w 6552758"/>
              <a:gd name="connsiteY138" fmla="*/ 79513 h 3768918"/>
              <a:gd name="connsiteX139" fmla="*/ 1320527 w 6552758"/>
              <a:gd name="connsiteY139" fmla="*/ 87464 h 3768918"/>
              <a:gd name="connsiteX140" fmla="*/ 1129696 w 6552758"/>
              <a:gd name="connsiteY140" fmla="*/ 111318 h 3768918"/>
              <a:gd name="connsiteX141" fmla="*/ 922962 w 6552758"/>
              <a:gd name="connsiteY141" fmla="*/ 135172 h 3768918"/>
              <a:gd name="connsiteX142" fmla="*/ 899108 w 6552758"/>
              <a:gd name="connsiteY142" fmla="*/ 143124 h 3768918"/>
              <a:gd name="connsiteX143" fmla="*/ 763936 w 6552758"/>
              <a:gd name="connsiteY143" fmla="*/ 159026 h 3768918"/>
              <a:gd name="connsiteX144" fmla="*/ 716228 w 6552758"/>
              <a:gd name="connsiteY144" fmla="*/ 174929 h 3768918"/>
              <a:gd name="connsiteX145" fmla="*/ 692374 w 6552758"/>
              <a:gd name="connsiteY145" fmla="*/ 182880 h 3768918"/>
              <a:gd name="connsiteX146" fmla="*/ 660569 w 6552758"/>
              <a:gd name="connsiteY146" fmla="*/ 198783 h 3768918"/>
              <a:gd name="connsiteX147" fmla="*/ 636715 w 6552758"/>
              <a:gd name="connsiteY147" fmla="*/ 206734 h 3768918"/>
              <a:gd name="connsiteX148" fmla="*/ 581056 w 6552758"/>
              <a:gd name="connsiteY148" fmla="*/ 238539 h 3768918"/>
              <a:gd name="connsiteX149" fmla="*/ 493591 w 6552758"/>
              <a:gd name="connsiteY149" fmla="*/ 286247 h 3768918"/>
              <a:gd name="connsiteX150" fmla="*/ 469738 w 6552758"/>
              <a:gd name="connsiteY150" fmla="*/ 310101 h 3768918"/>
              <a:gd name="connsiteX151" fmla="*/ 422030 w 6552758"/>
              <a:gd name="connsiteY151" fmla="*/ 333955 h 3768918"/>
              <a:gd name="connsiteX152" fmla="*/ 398176 w 6552758"/>
              <a:gd name="connsiteY152" fmla="*/ 349858 h 3768918"/>
              <a:gd name="connsiteX153" fmla="*/ 350468 w 6552758"/>
              <a:gd name="connsiteY153" fmla="*/ 365760 h 3768918"/>
              <a:gd name="connsiteX154" fmla="*/ 326614 w 6552758"/>
              <a:gd name="connsiteY154" fmla="*/ 389614 h 3768918"/>
              <a:gd name="connsiteX155" fmla="*/ 294809 w 6552758"/>
              <a:gd name="connsiteY155" fmla="*/ 413468 h 3768918"/>
              <a:gd name="connsiteX156" fmla="*/ 263004 w 6552758"/>
              <a:gd name="connsiteY156" fmla="*/ 461176 h 3768918"/>
              <a:gd name="connsiteX157" fmla="*/ 207344 w 6552758"/>
              <a:gd name="connsiteY157" fmla="*/ 532738 h 3768918"/>
              <a:gd name="connsiteX158" fmla="*/ 159637 w 6552758"/>
              <a:gd name="connsiteY158" fmla="*/ 588397 h 3768918"/>
              <a:gd name="connsiteX159" fmla="*/ 103978 w 6552758"/>
              <a:gd name="connsiteY159" fmla="*/ 652007 h 3768918"/>
              <a:gd name="connsiteX160" fmla="*/ 56270 w 6552758"/>
              <a:gd name="connsiteY160" fmla="*/ 755374 h 3768918"/>
              <a:gd name="connsiteX161" fmla="*/ 32416 w 6552758"/>
              <a:gd name="connsiteY161" fmla="*/ 882595 h 3768918"/>
              <a:gd name="connsiteX162" fmla="*/ 24464 w 6552758"/>
              <a:gd name="connsiteY162" fmla="*/ 954157 h 3768918"/>
              <a:gd name="connsiteX163" fmla="*/ 8562 w 6552758"/>
              <a:gd name="connsiteY163" fmla="*/ 1057524 h 3768918"/>
              <a:gd name="connsiteX164" fmla="*/ 8562 w 6552758"/>
              <a:gd name="connsiteY164" fmla="*/ 1327868 h 3768918"/>
              <a:gd name="connsiteX165" fmla="*/ 48318 w 6552758"/>
              <a:gd name="connsiteY165" fmla="*/ 1415332 h 3768918"/>
              <a:gd name="connsiteX166" fmla="*/ 80124 w 6552758"/>
              <a:gd name="connsiteY166" fmla="*/ 1478943 h 3768918"/>
              <a:gd name="connsiteX167" fmla="*/ 96026 w 6552758"/>
              <a:gd name="connsiteY167" fmla="*/ 1526651 h 3768918"/>
              <a:gd name="connsiteX168" fmla="*/ 127831 w 6552758"/>
              <a:gd name="connsiteY168" fmla="*/ 1582310 h 3768918"/>
              <a:gd name="connsiteX169" fmla="*/ 143734 w 6552758"/>
              <a:gd name="connsiteY169" fmla="*/ 1622066 h 3768918"/>
              <a:gd name="connsiteX170" fmla="*/ 175539 w 6552758"/>
              <a:gd name="connsiteY170" fmla="*/ 1669774 h 3768918"/>
              <a:gd name="connsiteX171" fmla="*/ 207344 w 6552758"/>
              <a:gd name="connsiteY171" fmla="*/ 1733384 h 3768918"/>
              <a:gd name="connsiteX172" fmla="*/ 223247 w 6552758"/>
              <a:gd name="connsiteY172" fmla="*/ 1765190 h 3768918"/>
              <a:gd name="connsiteX173" fmla="*/ 239150 w 6552758"/>
              <a:gd name="connsiteY173" fmla="*/ 1789044 h 3768918"/>
              <a:gd name="connsiteX174" fmla="*/ 247101 w 6552758"/>
              <a:gd name="connsiteY174" fmla="*/ 1820849 h 3768918"/>
              <a:gd name="connsiteX175" fmla="*/ 286858 w 6552758"/>
              <a:gd name="connsiteY175" fmla="*/ 1876508 h 3768918"/>
              <a:gd name="connsiteX176" fmla="*/ 382273 w 6552758"/>
              <a:gd name="connsiteY176" fmla="*/ 1963972 h 3768918"/>
              <a:gd name="connsiteX177" fmla="*/ 406127 w 6552758"/>
              <a:gd name="connsiteY177" fmla="*/ 1971924 h 3768918"/>
              <a:gd name="connsiteX178" fmla="*/ 461786 w 6552758"/>
              <a:gd name="connsiteY178" fmla="*/ 2003729 h 3768918"/>
              <a:gd name="connsiteX179" fmla="*/ 501543 w 6552758"/>
              <a:gd name="connsiteY179" fmla="*/ 2059388 h 3768918"/>
              <a:gd name="connsiteX180" fmla="*/ 517445 w 6552758"/>
              <a:gd name="connsiteY180" fmla="*/ 2083242 h 3768918"/>
              <a:gd name="connsiteX181" fmla="*/ 541299 w 6552758"/>
              <a:gd name="connsiteY181" fmla="*/ 2107096 h 3768918"/>
              <a:gd name="connsiteX182" fmla="*/ 557202 w 6552758"/>
              <a:gd name="connsiteY182" fmla="*/ 2130950 h 3768918"/>
              <a:gd name="connsiteX183" fmla="*/ 604910 w 6552758"/>
              <a:gd name="connsiteY183" fmla="*/ 2162755 h 3768918"/>
              <a:gd name="connsiteX184" fmla="*/ 628764 w 6552758"/>
              <a:gd name="connsiteY184" fmla="*/ 2178658 h 3768918"/>
              <a:gd name="connsiteX185" fmla="*/ 644666 w 6552758"/>
              <a:gd name="connsiteY185" fmla="*/ 2202511 h 3768918"/>
              <a:gd name="connsiteX186" fmla="*/ 652618 w 6552758"/>
              <a:gd name="connsiteY186" fmla="*/ 2226365 h 3768918"/>
              <a:gd name="connsiteX187" fmla="*/ 724179 w 6552758"/>
              <a:gd name="connsiteY187" fmla="*/ 2289976 h 3768918"/>
              <a:gd name="connsiteX0" fmla="*/ 724179 w 6552758"/>
              <a:gd name="connsiteY0" fmla="*/ 2289976 h 3768918"/>
              <a:gd name="connsiteX1" fmla="*/ 724179 w 6552758"/>
              <a:gd name="connsiteY1" fmla="*/ 2289976 h 3768918"/>
              <a:gd name="connsiteX2" fmla="*/ 835498 w 6552758"/>
              <a:gd name="connsiteY2" fmla="*/ 2329732 h 3768918"/>
              <a:gd name="connsiteX3" fmla="*/ 883205 w 6552758"/>
              <a:gd name="connsiteY3" fmla="*/ 2345635 h 3768918"/>
              <a:gd name="connsiteX4" fmla="*/ 907059 w 6552758"/>
              <a:gd name="connsiteY4" fmla="*/ 2353586 h 3768918"/>
              <a:gd name="connsiteX5" fmla="*/ 930913 w 6552758"/>
              <a:gd name="connsiteY5" fmla="*/ 2369489 h 3768918"/>
              <a:gd name="connsiteX6" fmla="*/ 978621 w 6552758"/>
              <a:gd name="connsiteY6" fmla="*/ 2385391 h 3768918"/>
              <a:gd name="connsiteX7" fmla="*/ 1050183 w 6552758"/>
              <a:gd name="connsiteY7" fmla="*/ 2425148 h 3768918"/>
              <a:gd name="connsiteX8" fmla="*/ 1121744 w 6552758"/>
              <a:gd name="connsiteY8" fmla="*/ 2480807 h 3768918"/>
              <a:gd name="connsiteX9" fmla="*/ 1145598 w 6552758"/>
              <a:gd name="connsiteY9" fmla="*/ 2496710 h 3768918"/>
              <a:gd name="connsiteX10" fmla="*/ 1169452 w 6552758"/>
              <a:gd name="connsiteY10" fmla="*/ 2512612 h 3768918"/>
              <a:gd name="connsiteX11" fmla="*/ 1193306 w 6552758"/>
              <a:gd name="connsiteY11" fmla="*/ 2560320 h 3768918"/>
              <a:gd name="connsiteX12" fmla="*/ 1217160 w 6552758"/>
              <a:gd name="connsiteY12" fmla="*/ 2576223 h 3768918"/>
              <a:gd name="connsiteX13" fmla="*/ 1224825 w 6552758"/>
              <a:gd name="connsiteY13" fmla="*/ 2608315 h 3768918"/>
              <a:gd name="connsiteX14" fmla="*/ 1272819 w 6552758"/>
              <a:gd name="connsiteY14" fmla="*/ 2639833 h 3768918"/>
              <a:gd name="connsiteX15" fmla="*/ 1288722 w 6552758"/>
              <a:gd name="connsiteY15" fmla="*/ 2687541 h 3768918"/>
              <a:gd name="connsiteX16" fmla="*/ 1304624 w 6552758"/>
              <a:gd name="connsiteY16" fmla="*/ 2711395 h 3768918"/>
              <a:gd name="connsiteX17" fmla="*/ 1344381 w 6552758"/>
              <a:gd name="connsiteY17" fmla="*/ 2775005 h 3768918"/>
              <a:gd name="connsiteX18" fmla="*/ 1368235 w 6552758"/>
              <a:gd name="connsiteY18" fmla="*/ 2846567 h 3768918"/>
              <a:gd name="connsiteX19" fmla="*/ 1376186 w 6552758"/>
              <a:gd name="connsiteY19" fmla="*/ 2870421 h 3768918"/>
              <a:gd name="connsiteX20" fmla="*/ 1367662 w 6552758"/>
              <a:gd name="connsiteY20" fmla="*/ 2886038 h 3768918"/>
              <a:gd name="connsiteX21" fmla="*/ 1379445 w 6552758"/>
              <a:gd name="connsiteY21" fmla="*/ 2969956 h 3768918"/>
              <a:gd name="connsiteX22" fmla="*/ 1395635 w 6552758"/>
              <a:gd name="connsiteY22" fmla="*/ 3141339 h 3768918"/>
              <a:gd name="connsiteX23" fmla="*/ 1415943 w 6552758"/>
              <a:gd name="connsiteY23" fmla="*/ 3148717 h 3768918"/>
              <a:gd name="connsiteX24" fmla="*/ 1471602 w 6552758"/>
              <a:gd name="connsiteY24" fmla="*/ 3180522 h 3768918"/>
              <a:gd name="connsiteX25" fmla="*/ 1495456 w 6552758"/>
              <a:gd name="connsiteY25" fmla="*/ 3196424 h 3768918"/>
              <a:gd name="connsiteX26" fmla="*/ 1543164 w 6552758"/>
              <a:gd name="connsiteY26" fmla="*/ 3212327 h 3768918"/>
              <a:gd name="connsiteX27" fmla="*/ 1590871 w 6552758"/>
              <a:gd name="connsiteY27" fmla="*/ 3244132 h 3768918"/>
              <a:gd name="connsiteX28" fmla="*/ 1670384 w 6552758"/>
              <a:gd name="connsiteY28" fmla="*/ 3267986 h 3768918"/>
              <a:gd name="connsiteX29" fmla="*/ 1741946 w 6552758"/>
              <a:gd name="connsiteY29" fmla="*/ 3275938 h 3768918"/>
              <a:gd name="connsiteX30" fmla="*/ 1869167 w 6552758"/>
              <a:gd name="connsiteY30" fmla="*/ 3291840 h 3768918"/>
              <a:gd name="connsiteX31" fmla="*/ 2020242 w 6552758"/>
              <a:gd name="connsiteY31" fmla="*/ 3299791 h 3768918"/>
              <a:gd name="connsiteX32" fmla="*/ 2179268 w 6552758"/>
              <a:gd name="connsiteY32" fmla="*/ 3331597 h 3768918"/>
              <a:gd name="connsiteX33" fmla="*/ 2226976 w 6552758"/>
              <a:gd name="connsiteY33" fmla="*/ 3339548 h 3768918"/>
              <a:gd name="connsiteX34" fmla="*/ 2314440 w 6552758"/>
              <a:gd name="connsiteY34" fmla="*/ 3355451 h 3768918"/>
              <a:gd name="connsiteX35" fmla="*/ 2401904 w 6552758"/>
              <a:gd name="connsiteY35" fmla="*/ 3371353 h 3768918"/>
              <a:gd name="connsiteX36" fmla="*/ 2465515 w 6552758"/>
              <a:gd name="connsiteY36" fmla="*/ 3379304 h 3768918"/>
              <a:gd name="connsiteX37" fmla="*/ 2505271 w 6552758"/>
              <a:gd name="connsiteY37" fmla="*/ 3387256 h 3768918"/>
              <a:gd name="connsiteX38" fmla="*/ 2552979 w 6552758"/>
              <a:gd name="connsiteY38" fmla="*/ 3395207 h 3768918"/>
              <a:gd name="connsiteX39" fmla="*/ 2688151 w 6552758"/>
              <a:gd name="connsiteY39" fmla="*/ 3427012 h 3768918"/>
              <a:gd name="connsiteX40" fmla="*/ 2727908 w 6552758"/>
              <a:gd name="connsiteY40" fmla="*/ 3450866 h 3768918"/>
              <a:gd name="connsiteX41" fmla="*/ 2839226 w 6552758"/>
              <a:gd name="connsiteY41" fmla="*/ 3482671 h 3768918"/>
              <a:gd name="connsiteX42" fmla="*/ 2910788 w 6552758"/>
              <a:gd name="connsiteY42" fmla="*/ 3498574 h 3768918"/>
              <a:gd name="connsiteX43" fmla="*/ 2966447 w 6552758"/>
              <a:gd name="connsiteY43" fmla="*/ 3506525 h 3768918"/>
              <a:gd name="connsiteX44" fmla="*/ 3538941 w 6552758"/>
              <a:gd name="connsiteY44" fmla="*/ 3522428 h 3768918"/>
              <a:gd name="connsiteX45" fmla="*/ 3658211 w 6552758"/>
              <a:gd name="connsiteY45" fmla="*/ 3562184 h 3768918"/>
              <a:gd name="connsiteX46" fmla="*/ 3682064 w 6552758"/>
              <a:gd name="connsiteY46" fmla="*/ 3578087 h 3768918"/>
              <a:gd name="connsiteX47" fmla="*/ 3817237 w 6552758"/>
              <a:gd name="connsiteY47" fmla="*/ 3617844 h 3768918"/>
              <a:gd name="connsiteX48" fmla="*/ 3864944 w 6552758"/>
              <a:gd name="connsiteY48" fmla="*/ 3633746 h 3768918"/>
              <a:gd name="connsiteX49" fmla="*/ 3960360 w 6552758"/>
              <a:gd name="connsiteY49" fmla="*/ 3649649 h 3768918"/>
              <a:gd name="connsiteX50" fmla="*/ 4087581 w 6552758"/>
              <a:gd name="connsiteY50" fmla="*/ 3657600 h 3768918"/>
              <a:gd name="connsiteX51" fmla="*/ 4182997 w 6552758"/>
              <a:gd name="connsiteY51" fmla="*/ 3665551 h 3768918"/>
              <a:gd name="connsiteX52" fmla="*/ 4278412 w 6552758"/>
              <a:gd name="connsiteY52" fmla="*/ 3681454 h 3768918"/>
              <a:gd name="connsiteX53" fmla="*/ 4310218 w 6552758"/>
              <a:gd name="connsiteY53" fmla="*/ 3689405 h 3768918"/>
              <a:gd name="connsiteX54" fmla="*/ 4334071 w 6552758"/>
              <a:gd name="connsiteY54" fmla="*/ 3697357 h 3768918"/>
              <a:gd name="connsiteX55" fmla="*/ 4413584 w 6552758"/>
              <a:gd name="connsiteY55" fmla="*/ 3705308 h 3768918"/>
              <a:gd name="connsiteX56" fmla="*/ 4612367 w 6552758"/>
              <a:gd name="connsiteY56" fmla="*/ 3697357 h 3768918"/>
              <a:gd name="connsiteX57" fmla="*/ 4644172 w 6552758"/>
              <a:gd name="connsiteY57" fmla="*/ 3689405 h 3768918"/>
              <a:gd name="connsiteX58" fmla="*/ 5224618 w 6552758"/>
              <a:gd name="connsiteY58" fmla="*/ 3697357 h 3768918"/>
              <a:gd name="connsiteX59" fmla="*/ 5256423 w 6552758"/>
              <a:gd name="connsiteY59" fmla="*/ 3705308 h 3768918"/>
              <a:gd name="connsiteX60" fmla="*/ 5304131 w 6552758"/>
              <a:gd name="connsiteY60" fmla="*/ 3721211 h 3768918"/>
              <a:gd name="connsiteX61" fmla="*/ 5383644 w 6552758"/>
              <a:gd name="connsiteY61" fmla="*/ 3737113 h 3768918"/>
              <a:gd name="connsiteX62" fmla="*/ 5423400 w 6552758"/>
              <a:gd name="connsiteY62" fmla="*/ 3745064 h 3768918"/>
              <a:gd name="connsiteX63" fmla="*/ 5502913 w 6552758"/>
              <a:gd name="connsiteY63" fmla="*/ 3760967 h 3768918"/>
              <a:gd name="connsiteX64" fmla="*/ 5590378 w 6552758"/>
              <a:gd name="connsiteY64" fmla="*/ 3768918 h 3768918"/>
              <a:gd name="connsiteX65" fmla="*/ 5789160 w 6552758"/>
              <a:gd name="connsiteY65" fmla="*/ 3760967 h 3768918"/>
              <a:gd name="connsiteX66" fmla="*/ 5916381 w 6552758"/>
              <a:gd name="connsiteY66" fmla="*/ 3721211 h 3768918"/>
              <a:gd name="connsiteX67" fmla="*/ 6107212 w 6552758"/>
              <a:gd name="connsiteY67" fmla="*/ 3633746 h 3768918"/>
              <a:gd name="connsiteX68" fmla="*/ 6186725 w 6552758"/>
              <a:gd name="connsiteY68" fmla="*/ 3562184 h 3768918"/>
              <a:gd name="connsiteX69" fmla="*/ 6226482 w 6552758"/>
              <a:gd name="connsiteY69" fmla="*/ 3490623 h 3768918"/>
              <a:gd name="connsiteX70" fmla="*/ 6298044 w 6552758"/>
              <a:gd name="connsiteY70" fmla="*/ 3347499 h 3768918"/>
              <a:gd name="connsiteX71" fmla="*/ 6369605 w 6552758"/>
              <a:gd name="connsiteY71" fmla="*/ 3228230 h 3768918"/>
              <a:gd name="connsiteX72" fmla="*/ 6528631 w 6552758"/>
              <a:gd name="connsiteY72" fmla="*/ 2798859 h 3768918"/>
              <a:gd name="connsiteX73" fmla="*/ 6536583 w 6552758"/>
              <a:gd name="connsiteY73" fmla="*/ 2043485 h 3768918"/>
              <a:gd name="connsiteX74" fmla="*/ 6512729 w 6552758"/>
              <a:gd name="connsiteY74" fmla="*/ 1892411 h 3768918"/>
              <a:gd name="connsiteX75" fmla="*/ 6409362 w 6552758"/>
              <a:gd name="connsiteY75" fmla="*/ 1558456 h 3768918"/>
              <a:gd name="connsiteX76" fmla="*/ 6393459 w 6552758"/>
              <a:gd name="connsiteY76" fmla="*/ 1526651 h 3768918"/>
              <a:gd name="connsiteX77" fmla="*/ 6361654 w 6552758"/>
              <a:gd name="connsiteY77" fmla="*/ 1470991 h 3768918"/>
              <a:gd name="connsiteX78" fmla="*/ 6353703 w 6552758"/>
              <a:gd name="connsiteY78" fmla="*/ 1447138 h 3768918"/>
              <a:gd name="connsiteX79" fmla="*/ 6321898 w 6552758"/>
              <a:gd name="connsiteY79" fmla="*/ 1399430 h 3768918"/>
              <a:gd name="connsiteX80" fmla="*/ 6298044 w 6552758"/>
              <a:gd name="connsiteY80" fmla="*/ 1359673 h 3768918"/>
              <a:gd name="connsiteX81" fmla="*/ 6242384 w 6552758"/>
              <a:gd name="connsiteY81" fmla="*/ 1304014 h 3768918"/>
              <a:gd name="connsiteX82" fmla="*/ 6210579 w 6552758"/>
              <a:gd name="connsiteY82" fmla="*/ 1256306 h 3768918"/>
              <a:gd name="connsiteX83" fmla="*/ 6139018 w 6552758"/>
              <a:gd name="connsiteY83" fmla="*/ 1184744 h 3768918"/>
              <a:gd name="connsiteX84" fmla="*/ 6123115 w 6552758"/>
              <a:gd name="connsiteY84" fmla="*/ 1160891 h 3768918"/>
              <a:gd name="connsiteX85" fmla="*/ 6067456 w 6552758"/>
              <a:gd name="connsiteY85" fmla="*/ 1121134 h 3768918"/>
              <a:gd name="connsiteX86" fmla="*/ 6027699 w 6552758"/>
              <a:gd name="connsiteY86" fmla="*/ 1081378 h 3768918"/>
              <a:gd name="connsiteX87" fmla="*/ 5932284 w 6552758"/>
              <a:gd name="connsiteY87" fmla="*/ 1009816 h 3768918"/>
              <a:gd name="connsiteX88" fmla="*/ 5757355 w 6552758"/>
              <a:gd name="connsiteY88" fmla="*/ 906449 h 3768918"/>
              <a:gd name="connsiteX89" fmla="*/ 5661939 w 6552758"/>
              <a:gd name="connsiteY89" fmla="*/ 882595 h 3768918"/>
              <a:gd name="connsiteX90" fmla="*/ 5550621 w 6552758"/>
              <a:gd name="connsiteY90" fmla="*/ 834887 h 3768918"/>
              <a:gd name="connsiteX91" fmla="*/ 5479059 w 6552758"/>
              <a:gd name="connsiteY91" fmla="*/ 818984 h 3768918"/>
              <a:gd name="connsiteX92" fmla="*/ 5423400 w 6552758"/>
              <a:gd name="connsiteY92" fmla="*/ 795131 h 3768918"/>
              <a:gd name="connsiteX93" fmla="*/ 5399546 w 6552758"/>
              <a:gd name="connsiteY93" fmla="*/ 779228 h 3768918"/>
              <a:gd name="connsiteX94" fmla="*/ 5367741 w 6552758"/>
              <a:gd name="connsiteY94" fmla="*/ 771277 h 3768918"/>
              <a:gd name="connsiteX95" fmla="*/ 5327984 w 6552758"/>
              <a:gd name="connsiteY95" fmla="*/ 747423 h 3768918"/>
              <a:gd name="connsiteX96" fmla="*/ 5256423 w 6552758"/>
              <a:gd name="connsiteY96" fmla="*/ 691764 h 3768918"/>
              <a:gd name="connsiteX97" fmla="*/ 5224618 w 6552758"/>
              <a:gd name="connsiteY97" fmla="*/ 683812 h 3768918"/>
              <a:gd name="connsiteX98" fmla="*/ 5145104 w 6552758"/>
              <a:gd name="connsiteY98" fmla="*/ 636104 h 3768918"/>
              <a:gd name="connsiteX99" fmla="*/ 5057640 w 6552758"/>
              <a:gd name="connsiteY99" fmla="*/ 604299 h 3768918"/>
              <a:gd name="connsiteX100" fmla="*/ 5025835 w 6552758"/>
              <a:gd name="connsiteY100" fmla="*/ 588397 h 3768918"/>
              <a:gd name="connsiteX101" fmla="*/ 4954273 w 6552758"/>
              <a:gd name="connsiteY101" fmla="*/ 564543 h 3768918"/>
              <a:gd name="connsiteX102" fmla="*/ 4890663 w 6552758"/>
              <a:gd name="connsiteY102" fmla="*/ 540689 h 3768918"/>
              <a:gd name="connsiteX103" fmla="*/ 4835004 w 6552758"/>
              <a:gd name="connsiteY103" fmla="*/ 524786 h 3768918"/>
              <a:gd name="connsiteX104" fmla="*/ 4787296 w 6552758"/>
              <a:gd name="connsiteY104" fmla="*/ 508884 h 3768918"/>
              <a:gd name="connsiteX105" fmla="*/ 4731637 w 6552758"/>
              <a:gd name="connsiteY105" fmla="*/ 500932 h 3768918"/>
              <a:gd name="connsiteX106" fmla="*/ 4596464 w 6552758"/>
              <a:gd name="connsiteY106" fmla="*/ 469127 h 3768918"/>
              <a:gd name="connsiteX107" fmla="*/ 4461292 w 6552758"/>
              <a:gd name="connsiteY107" fmla="*/ 437322 h 3768918"/>
              <a:gd name="connsiteX108" fmla="*/ 4413584 w 6552758"/>
              <a:gd name="connsiteY108" fmla="*/ 421419 h 3768918"/>
              <a:gd name="connsiteX109" fmla="*/ 4326120 w 6552758"/>
              <a:gd name="connsiteY109" fmla="*/ 405517 h 3768918"/>
              <a:gd name="connsiteX110" fmla="*/ 4254558 w 6552758"/>
              <a:gd name="connsiteY110" fmla="*/ 373711 h 3768918"/>
              <a:gd name="connsiteX111" fmla="*/ 4190948 w 6552758"/>
              <a:gd name="connsiteY111" fmla="*/ 365760 h 3768918"/>
              <a:gd name="connsiteX112" fmla="*/ 4111435 w 6552758"/>
              <a:gd name="connsiteY112" fmla="*/ 349858 h 3768918"/>
              <a:gd name="connsiteX113" fmla="*/ 4055776 w 6552758"/>
              <a:gd name="connsiteY113" fmla="*/ 333955 h 3768918"/>
              <a:gd name="connsiteX114" fmla="*/ 3912652 w 6552758"/>
              <a:gd name="connsiteY114" fmla="*/ 310101 h 3768918"/>
              <a:gd name="connsiteX115" fmla="*/ 3833139 w 6552758"/>
              <a:gd name="connsiteY115" fmla="*/ 286247 h 3768918"/>
              <a:gd name="connsiteX116" fmla="*/ 3785431 w 6552758"/>
              <a:gd name="connsiteY116" fmla="*/ 278296 h 3768918"/>
              <a:gd name="connsiteX117" fmla="*/ 3713870 w 6552758"/>
              <a:gd name="connsiteY117" fmla="*/ 254442 h 3768918"/>
              <a:gd name="connsiteX118" fmla="*/ 3515087 w 6552758"/>
              <a:gd name="connsiteY118" fmla="*/ 206734 h 3768918"/>
              <a:gd name="connsiteX119" fmla="*/ 3371964 w 6552758"/>
              <a:gd name="connsiteY119" fmla="*/ 166978 h 3768918"/>
              <a:gd name="connsiteX120" fmla="*/ 3308353 w 6552758"/>
              <a:gd name="connsiteY120" fmla="*/ 159026 h 3768918"/>
              <a:gd name="connsiteX121" fmla="*/ 3228840 w 6552758"/>
              <a:gd name="connsiteY121" fmla="*/ 127221 h 3768918"/>
              <a:gd name="connsiteX122" fmla="*/ 3085717 w 6552758"/>
              <a:gd name="connsiteY122" fmla="*/ 95416 h 3768918"/>
              <a:gd name="connsiteX123" fmla="*/ 3022106 w 6552758"/>
              <a:gd name="connsiteY123" fmla="*/ 79513 h 3768918"/>
              <a:gd name="connsiteX124" fmla="*/ 2950544 w 6552758"/>
              <a:gd name="connsiteY124" fmla="*/ 71562 h 3768918"/>
              <a:gd name="connsiteX125" fmla="*/ 2894885 w 6552758"/>
              <a:gd name="connsiteY125" fmla="*/ 63611 h 3768918"/>
              <a:gd name="connsiteX126" fmla="*/ 2871031 w 6552758"/>
              <a:gd name="connsiteY126" fmla="*/ 55659 h 3768918"/>
              <a:gd name="connsiteX127" fmla="*/ 2807421 w 6552758"/>
              <a:gd name="connsiteY127" fmla="*/ 39757 h 3768918"/>
              <a:gd name="connsiteX128" fmla="*/ 2783567 w 6552758"/>
              <a:gd name="connsiteY128" fmla="*/ 31805 h 3768918"/>
              <a:gd name="connsiteX129" fmla="*/ 2712005 w 6552758"/>
              <a:gd name="connsiteY129" fmla="*/ 23854 h 3768918"/>
              <a:gd name="connsiteX130" fmla="*/ 2672249 w 6552758"/>
              <a:gd name="connsiteY130" fmla="*/ 15903 h 3768918"/>
              <a:gd name="connsiteX131" fmla="*/ 2648395 w 6552758"/>
              <a:gd name="connsiteY131" fmla="*/ 7951 h 3768918"/>
              <a:gd name="connsiteX132" fmla="*/ 2568882 w 6552758"/>
              <a:gd name="connsiteY132" fmla="*/ 0 h 3768918"/>
              <a:gd name="connsiteX133" fmla="*/ 2155414 w 6552758"/>
              <a:gd name="connsiteY133" fmla="*/ 7951 h 3768918"/>
              <a:gd name="connsiteX134" fmla="*/ 2044096 w 6552758"/>
              <a:gd name="connsiteY134" fmla="*/ 23854 h 3768918"/>
              <a:gd name="connsiteX135" fmla="*/ 1853264 w 6552758"/>
              <a:gd name="connsiteY135" fmla="*/ 39757 h 3768918"/>
              <a:gd name="connsiteX136" fmla="*/ 1535212 w 6552758"/>
              <a:gd name="connsiteY136" fmla="*/ 63611 h 3768918"/>
              <a:gd name="connsiteX137" fmla="*/ 1447748 w 6552758"/>
              <a:gd name="connsiteY137" fmla="*/ 71562 h 3768918"/>
              <a:gd name="connsiteX138" fmla="*/ 1392089 w 6552758"/>
              <a:gd name="connsiteY138" fmla="*/ 79513 h 3768918"/>
              <a:gd name="connsiteX139" fmla="*/ 1320527 w 6552758"/>
              <a:gd name="connsiteY139" fmla="*/ 87464 h 3768918"/>
              <a:gd name="connsiteX140" fmla="*/ 1129696 w 6552758"/>
              <a:gd name="connsiteY140" fmla="*/ 111318 h 3768918"/>
              <a:gd name="connsiteX141" fmla="*/ 922962 w 6552758"/>
              <a:gd name="connsiteY141" fmla="*/ 135172 h 3768918"/>
              <a:gd name="connsiteX142" fmla="*/ 899108 w 6552758"/>
              <a:gd name="connsiteY142" fmla="*/ 143124 h 3768918"/>
              <a:gd name="connsiteX143" fmla="*/ 763936 w 6552758"/>
              <a:gd name="connsiteY143" fmla="*/ 159026 h 3768918"/>
              <a:gd name="connsiteX144" fmla="*/ 716228 w 6552758"/>
              <a:gd name="connsiteY144" fmla="*/ 174929 h 3768918"/>
              <a:gd name="connsiteX145" fmla="*/ 692374 w 6552758"/>
              <a:gd name="connsiteY145" fmla="*/ 182880 h 3768918"/>
              <a:gd name="connsiteX146" fmla="*/ 660569 w 6552758"/>
              <a:gd name="connsiteY146" fmla="*/ 198783 h 3768918"/>
              <a:gd name="connsiteX147" fmla="*/ 636715 w 6552758"/>
              <a:gd name="connsiteY147" fmla="*/ 206734 h 3768918"/>
              <a:gd name="connsiteX148" fmla="*/ 581056 w 6552758"/>
              <a:gd name="connsiteY148" fmla="*/ 238539 h 3768918"/>
              <a:gd name="connsiteX149" fmla="*/ 493591 w 6552758"/>
              <a:gd name="connsiteY149" fmla="*/ 286247 h 3768918"/>
              <a:gd name="connsiteX150" fmla="*/ 469738 w 6552758"/>
              <a:gd name="connsiteY150" fmla="*/ 310101 h 3768918"/>
              <a:gd name="connsiteX151" fmla="*/ 422030 w 6552758"/>
              <a:gd name="connsiteY151" fmla="*/ 333955 h 3768918"/>
              <a:gd name="connsiteX152" fmla="*/ 398176 w 6552758"/>
              <a:gd name="connsiteY152" fmla="*/ 349858 h 3768918"/>
              <a:gd name="connsiteX153" fmla="*/ 350468 w 6552758"/>
              <a:gd name="connsiteY153" fmla="*/ 365760 h 3768918"/>
              <a:gd name="connsiteX154" fmla="*/ 326614 w 6552758"/>
              <a:gd name="connsiteY154" fmla="*/ 389614 h 3768918"/>
              <a:gd name="connsiteX155" fmla="*/ 294809 w 6552758"/>
              <a:gd name="connsiteY155" fmla="*/ 413468 h 3768918"/>
              <a:gd name="connsiteX156" fmla="*/ 263004 w 6552758"/>
              <a:gd name="connsiteY156" fmla="*/ 461176 h 3768918"/>
              <a:gd name="connsiteX157" fmla="*/ 207344 w 6552758"/>
              <a:gd name="connsiteY157" fmla="*/ 532738 h 3768918"/>
              <a:gd name="connsiteX158" fmla="*/ 159637 w 6552758"/>
              <a:gd name="connsiteY158" fmla="*/ 588397 h 3768918"/>
              <a:gd name="connsiteX159" fmla="*/ 103978 w 6552758"/>
              <a:gd name="connsiteY159" fmla="*/ 652007 h 3768918"/>
              <a:gd name="connsiteX160" fmla="*/ 56270 w 6552758"/>
              <a:gd name="connsiteY160" fmla="*/ 755374 h 3768918"/>
              <a:gd name="connsiteX161" fmla="*/ 32416 w 6552758"/>
              <a:gd name="connsiteY161" fmla="*/ 882595 h 3768918"/>
              <a:gd name="connsiteX162" fmla="*/ 24464 w 6552758"/>
              <a:gd name="connsiteY162" fmla="*/ 954157 h 3768918"/>
              <a:gd name="connsiteX163" fmla="*/ 8562 w 6552758"/>
              <a:gd name="connsiteY163" fmla="*/ 1057524 h 3768918"/>
              <a:gd name="connsiteX164" fmla="*/ 8562 w 6552758"/>
              <a:gd name="connsiteY164" fmla="*/ 1327868 h 3768918"/>
              <a:gd name="connsiteX165" fmla="*/ 48318 w 6552758"/>
              <a:gd name="connsiteY165" fmla="*/ 1415332 h 3768918"/>
              <a:gd name="connsiteX166" fmla="*/ 80124 w 6552758"/>
              <a:gd name="connsiteY166" fmla="*/ 1478943 h 3768918"/>
              <a:gd name="connsiteX167" fmla="*/ 96026 w 6552758"/>
              <a:gd name="connsiteY167" fmla="*/ 1526651 h 3768918"/>
              <a:gd name="connsiteX168" fmla="*/ 127831 w 6552758"/>
              <a:gd name="connsiteY168" fmla="*/ 1582310 h 3768918"/>
              <a:gd name="connsiteX169" fmla="*/ 143734 w 6552758"/>
              <a:gd name="connsiteY169" fmla="*/ 1622066 h 3768918"/>
              <a:gd name="connsiteX170" fmla="*/ 175539 w 6552758"/>
              <a:gd name="connsiteY170" fmla="*/ 1669774 h 3768918"/>
              <a:gd name="connsiteX171" fmla="*/ 207344 w 6552758"/>
              <a:gd name="connsiteY171" fmla="*/ 1733384 h 3768918"/>
              <a:gd name="connsiteX172" fmla="*/ 223247 w 6552758"/>
              <a:gd name="connsiteY172" fmla="*/ 1765190 h 3768918"/>
              <a:gd name="connsiteX173" fmla="*/ 239150 w 6552758"/>
              <a:gd name="connsiteY173" fmla="*/ 1789044 h 3768918"/>
              <a:gd name="connsiteX174" fmla="*/ 247101 w 6552758"/>
              <a:gd name="connsiteY174" fmla="*/ 1820849 h 3768918"/>
              <a:gd name="connsiteX175" fmla="*/ 286858 w 6552758"/>
              <a:gd name="connsiteY175" fmla="*/ 1876508 h 3768918"/>
              <a:gd name="connsiteX176" fmla="*/ 382273 w 6552758"/>
              <a:gd name="connsiteY176" fmla="*/ 1963972 h 3768918"/>
              <a:gd name="connsiteX177" fmla="*/ 406127 w 6552758"/>
              <a:gd name="connsiteY177" fmla="*/ 1971924 h 3768918"/>
              <a:gd name="connsiteX178" fmla="*/ 461786 w 6552758"/>
              <a:gd name="connsiteY178" fmla="*/ 2003729 h 3768918"/>
              <a:gd name="connsiteX179" fmla="*/ 501543 w 6552758"/>
              <a:gd name="connsiteY179" fmla="*/ 2059388 h 3768918"/>
              <a:gd name="connsiteX180" fmla="*/ 517445 w 6552758"/>
              <a:gd name="connsiteY180" fmla="*/ 2083242 h 3768918"/>
              <a:gd name="connsiteX181" fmla="*/ 541299 w 6552758"/>
              <a:gd name="connsiteY181" fmla="*/ 2107096 h 3768918"/>
              <a:gd name="connsiteX182" fmla="*/ 557202 w 6552758"/>
              <a:gd name="connsiteY182" fmla="*/ 2130950 h 3768918"/>
              <a:gd name="connsiteX183" fmla="*/ 604910 w 6552758"/>
              <a:gd name="connsiteY183" fmla="*/ 2162755 h 3768918"/>
              <a:gd name="connsiteX184" fmla="*/ 628764 w 6552758"/>
              <a:gd name="connsiteY184" fmla="*/ 2178658 h 3768918"/>
              <a:gd name="connsiteX185" fmla="*/ 644666 w 6552758"/>
              <a:gd name="connsiteY185" fmla="*/ 2202511 h 3768918"/>
              <a:gd name="connsiteX186" fmla="*/ 652618 w 6552758"/>
              <a:gd name="connsiteY186" fmla="*/ 2226365 h 3768918"/>
              <a:gd name="connsiteX187" fmla="*/ 724179 w 6552758"/>
              <a:gd name="connsiteY187" fmla="*/ 2289976 h 3768918"/>
              <a:gd name="connsiteX0" fmla="*/ 724179 w 6552758"/>
              <a:gd name="connsiteY0" fmla="*/ 2289976 h 3768918"/>
              <a:gd name="connsiteX1" fmla="*/ 724179 w 6552758"/>
              <a:gd name="connsiteY1" fmla="*/ 2289976 h 3768918"/>
              <a:gd name="connsiteX2" fmla="*/ 835498 w 6552758"/>
              <a:gd name="connsiteY2" fmla="*/ 2329732 h 3768918"/>
              <a:gd name="connsiteX3" fmla="*/ 883205 w 6552758"/>
              <a:gd name="connsiteY3" fmla="*/ 2345635 h 3768918"/>
              <a:gd name="connsiteX4" fmla="*/ 907059 w 6552758"/>
              <a:gd name="connsiteY4" fmla="*/ 2353586 h 3768918"/>
              <a:gd name="connsiteX5" fmla="*/ 930913 w 6552758"/>
              <a:gd name="connsiteY5" fmla="*/ 2369489 h 3768918"/>
              <a:gd name="connsiteX6" fmla="*/ 978621 w 6552758"/>
              <a:gd name="connsiteY6" fmla="*/ 2385391 h 3768918"/>
              <a:gd name="connsiteX7" fmla="*/ 1050183 w 6552758"/>
              <a:gd name="connsiteY7" fmla="*/ 2425148 h 3768918"/>
              <a:gd name="connsiteX8" fmla="*/ 1121744 w 6552758"/>
              <a:gd name="connsiteY8" fmla="*/ 2480807 h 3768918"/>
              <a:gd name="connsiteX9" fmla="*/ 1145598 w 6552758"/>
              <a:gd name="connsiteY9" fmla="*/ 2496710 h 3768918"/>
              <a:gd name="connsiteX10" fmla="*/ 1169452 w 6552758"/>
              <a:gd name="connsiteY10" fmla="*/ 2512612 h 3768918"/>
              <a:gd name="connsiteX11" fmla="*/ 1193306 w 6552758"/>
              <a:gd name="connsiteY11" fmla="*/ 2560320 h 3768918"/>
              <a:gd name="connsiteX12" fmla="*/ 1217160 w 6552758"/>
              <a:gd name="connsiteY12" fmla="*/ 2576223 h 3768918"/>
              <a:gd name="connsiteX13" fmla="*/ 1224825 w 6552758"/>
              <a:gd name="connsiteY13" fmla="*/ 2608315 h 3768918"/>
              <a:gd name="connsiteX14" fmla="*/ 1272819 w 6552758"/>
              <a:gd name="connsiteY14" fmla="*/ 2639833 h 3768918"/>
              <a:gd name="connsiteX15" fmla="*/ 1288722 w 6552758"/>
              <a:gd name="connsiteY15" fmla="*/ 2687541 h 3768918"/>
              <a:gd name="connsiteX16" fmla="*/ 1304624 w 6552758"/>
              <a:gd name="connsiteY16" fmla="*/ 2711395 h 3768918"/>
              <a:gd name="connsiteX17" fmla="*/ 1323786 w 6552758"/>
              <a:gd name="connsiteY17" fmla="*/ 2775005 h 3768918"/>
              <a:gd name="connsiteX18" fmla="*/ 1368235 w 6552758"/>
              <a:gd name="connsiteY18" fmla="*/ 2846567 h 3768918"/>
              <a:gd name="connsiteX19" fmla="*/ 1376186 w 6552758"/>
              <a:gd name="connsiteY19" fmla="*/ 2870421 h 3768918"/>
              <a:gd name="connsiteX20" fmla="*/ 1367662 w 6552758"/>
              <a:gd name="connsiteY20" fmla="*/ 2886038 h 3768918"/>
              <a:gd name="connsiteX21" fmla="*/ 1379445 w 6552758"/>
              <a:gd name="connsiteY21" fmla="*/ 2969956 h 3768918"/>
              <a:gd name="connsiteX22" fmla="*/ 1395635 w 6552758"/>
              <a:gd name="connsiteY22" fmla="*/ 3141339 h 3768918"/>
              <a:gd name="connsiteX23" fmla="*/ 1415943 w 6552758"/>
              <a:gd name="connsiteY23" fmla="*/ 3148717 h 3768918"/>
              <a:gd name="connsiteX24" fmla="*/ 1471602 w 6552758"/>
              <a:gd name="connsiteY24" fmla="*/ 3180522 h 3768918"/>
              <a:gd name="connsiteX25" fmla="*/ 1495456 w 6552758"/>
              <a:gd name="connsiteY25" fmla="*/ 3196424 h 3768918"/>
              <a:gd name="connsiteX26" fmla="*/ 1543164 w 6552758"/>
              <a:gd name="connsiteY26" fmla="*/ 3212327 h 3768918"/>
              <a:gd name="connsiteX27" fmla="*/ 1590871 w 6552758"/>
              <a:gd name="connsiteY27" fmla="*/ 3244132 h 3768918"/>
              <a:gd name="connsiteX28" fmla="*/ 1670384 w 6552758"/>
              <a:gd name="connsiteY28" fmla="*/ 3267986 h 3768918"/>
              <a:gd name="connsiteX29" fmla="*/ 1741946 w 6552758"/>
              <a:gd name="connsiteY29" fmla="*/ 3275938 h 3768918"/>
              <a:gd name="connsiteX30" fmla="*/ 1869167 w 6552758"/>
              <a:gd name="connsiteY30" fmla="*/ 3291840 h 3768918"/>
              <a:gd name="connsiteX31" fmla="*/ 2020242 w 6552758"/>
              <a:gd name="connsiteY31" fmla="*/ 3299791 h 3768918"/>
              <a:gd name="connsiteX32" fmla="*/ 2179268 w 6552758"/>
              <a:gd name="connsiteY32" fmla="*/ 3331597 h 3768918"/>
              <a:gd name="connsiteX33" fmla="*/ 2226976 w 6552758"/>
              <a:gd name="connsiteY33" fmla="*/ 3339548 h 3768918"/>
              <a:gd name="connsiteX34" fmla="*/ 2314440 w 6552758"/>
              <a:gd name="connsiteY34" fmla="*/ 3355451 h 3768918"/>
              <a:gd name="connsiteX35" fmla="*/ 2401904 w 6552758"/>
              <a:gd name="connsiteY35" fmla="*/ 3371353 h 3768918"/>
              <a:gd name="connsiteX36" fmla="*/ 2465515 w 6552758"/>
              <a:gd name="connsiteY36" fmla="*/ 3379304 h 3768918"/>
              <a:gd name="connsiteX37" fmla="*/ 2505271 w 6552758"/>
              <a:gd name="connsiteY37" fmla="*/ 3387256 h 3768918"/>
              <a:gd name="connsiteX38" fmla="*/ 2552979 w 6552758"/>
              <a:gd name="connsiteY38" fmla="*/ 3395207 h 3768918"/>
              <a:gd name="connsiteX39" fmla="*/ 2688151 w 6552758"/>
              <a:gd name="connsiteY39" fmla="*/ 3427012 h 3768918"/>
              <a:gd name="connsiteX40" fmla="*/ 2727908 w 6552758"/>
              <a:gd name="connsiteY40" fmla="*/ 3450866 h 3768918"/>
              <a:gd name="connsiteX41" fmla="*/ 2839226 w 6552758"/>
              <a:gd name="connsiteY41" fmla="*/ 3482671 h 3768918"/>
              <a:gd name="connsiteX42" fmla="*/ 2910788 w 6552758"/>
              <a:gd name="connsiteY42" fmla="*/ 3498574 h 3768918"/>
              <a:gd name="connsiteX43" fmla="*/ 2966447 w 6552758"/>
              <a:gd name="connsiteY43" fmla="*/ 3506525 h 3768918"/>
              <a:gd name="connsiteX44" fmla="*/ 3538941 w 6552758"/>
              <a:gd name="connsiteY44" fmla="*/ 3522428 h 3768918"/>
              <a:gd name="connsiteX45" fmla="*/ 3658211 w 6552758"/>
              <a:gd name="connsiteY45" fmla="*/ 3562184 h 3768918"/>
              <a:gd name="connsiteX46" fmla="*/ 3682064 w 6552758"/>
              <a:gd name="connsiteY46" fmla="*/ 3578087 h 3768918"/>
              <a:gd name="connsiteX47" fmla="*/ 3817237 w 6552758"/>
              <a:gd name="connsiteY47" fmla="*/ 3617844 h 3768918"/>
              <a:gd name="connsiteX48" fmla="*/ 3864944 w 6552758"/>
              <a:gd name="connsiteY48" fmla="*/ 3633746 h 3768918"/>
              <a:gd name="connsiteX49" fmla="*/ 3960360 w 6552758"/>
              <a:gd name="connsiteY49" fmla="*/ 3649649 h 3768918"/>
              <a:gd name="connsiteX50" fmla="*/ 4087581 w 6552758"/>
              <a:gd name="connsiteY50" fmla="*/ 3657600 h 3768918"/>
              <a:gd name="connsiteX51" fmla="*/ 4182997 w 6552758"/>
              <a:gd name="connsiteY51" fmla="*/ 3665551 h 3768918"/>
              <a:gd name="connsiteX52" fmla="*/ 4278412 w 6552758"/>
              <a:gd name="connsiteY52" fmla="*/ 3681454 h 3768918"/>
              <a:gd name="connsiteX53" fmla="*/ 4310218 w 6552758"/>
              <a:gd name="connsiteY53" fmla="*/ 3689405 h 3768918"/>
              <a:gd name="connsiteX54" fmla="*/ 4334071 w 6552758"/>
              <a:gd name="connsiteY54" fmla="*/ 3697357 h 3768918"/>
              <a:gd name="connsiteX55" fmla="*/ 4413584 w 6552758"/>
              <a:gd name="connsiteY55" fmla="*/ 3705308 h 3768918"/>
              <a:gd name="connsiteX56" fmla="*/ 4612367 w 6552758"/>
              <a:gd name="connsiteY56" fmla="*/ 3697357 h 3768918"/>
              <a:gd name="connsiteX57" fmla="*/ 4644172 w 6552758"/>
              <a:gd name="connsiteY57" fmla="*/ 3689405 h 3768918"/>
              <a:gd name="connsiteX58" fmla="*/ 5224618 w 6552758"/>
              <a:gd name="connsiteY58" fmla="*/ 3697357 h 3768918"/>
              <a:gd name="connsiteX59" fmla="*/ 5256423 w 6552758"/>
              <a:gd name="connsiteY59" fmla="*/ 3705308 h 3768918"/>
              <a:gd name="connsiteX60" fmla="*/ 5304131 w 6552758"/>
              <a:gd name="connsiteY60" fmla="*/ 3721211 h 3768918"/>
              <a:gd name="connsiteX61" fmla="*/ 5383644 w 6552758"/>
              <a:gd name="connsiteY61" fmla="*/ 3737113 h 3768918"/>
              <a:gd name="connsiteX62" fmla="*/ 5423400 w 6552758"/>
              <a:gd name="connsiteY62" fmla="*/ 3745064 h 3768918"/>
              <a:gd name="connsiteX63" fmla="*/ 5502913 w 6552758"/>
              <a:gd name="connsiteY63" fmla="*/ 3760967 h 3768918"/>
              <a:gd name="connsiteX64" fmla="*/ 5590378 w 6552758"/>
              <a:gd name="connsiteY64" fmla="*/ 3768918 h 3768918"/>
              <a:gd name="connsiteX65" fmla="*/ 5789160 w 6552758"/>
              <a:gd name="connsiteY65" fmla="*/ 3760967 h 3768918"/>
              <a:gd name="connsiteX66" fmla="*/ 5916381 w 6552758"/>
              <a:gd name="connsiteY66" fmla="*/ 3721211 h 3768918"/>
              <a:gd name="connsiteX67" fmla="*/ 6107212 w 6552758"/>
              <a:gd name="connsiteY67" fmla="*/ 3633746 h 3768918"/>
              <a:gd name="connsiteX68" fmla="*/ 6186725 w 6552758"/>
              <a:gd name="connsiteY68" fmla="*/ 3562184 h 3768918"/>
              <a:gd name="connsiteX69" fmla="*/ 6226482 w 6552758"/>
              <a:gd name="connsiteY69" fmla="*/ 3490623 h 3768918"/>
              <a:gd name="connsiteX70" fmla="*/ 6298044 w 6552758"/>
              <a:gd name="connsiteY70" fmla="*/ 3347499 h 3768918"/>
              <a:gd name="connsiteX71" fmla="*/ 6369605 w 6552758"/>
              <a:gd name="connsiteY71" fmla="*/ 3228230 h 3768918"/>
              <a:gd name="connsiteX72" fmla="*/ 6528631 w 6552758"/>
              <a:gd name="connsiteY72" fmla="*/ 2798859 h 3768918"/>
              <a:gd name="connsiteX73" fmla="*/ 6536583 w 6552758"/>
              <a:gd name="connsiteY73" fmla="*/ 2043485 h 3768918"/>
              <a:gd name="connsiteX74" fmla="*/ 6512729 w 6552758"/>
              <a:gd name="connsiteY74" fmla="*/ 1892411 h 3768918"/>
              <a:gd name="connsiteX75" fmla="*/ 6409362 w 6552758"/>
              <a:gd name="connsiteY75" fmla="*/ 1558456 h 3768918"/>
              <a:gd name="connsiteX76" fmla="*/ 6393459 w 6552758"/>
              <a:gd name="connsiteY76" fmla="*/ 1526651 h 3768918"/>
              <a:gd name="connsiteX77" fmla="*/ 6361654 w 6552758"/>
              <a:gd name="connsiteY77" fmla="*/ 1470991 h 3768918"/>
              <a:gd name="connsiteX78" fmla="*/ 6353703 w 6552758"/>
              <a:gd name="connsiteY78" fmla="*/ 1447138 h 3768918"/>
              <a:gd name="connsiteX79" fmla="*/ 6321898 w 6552758"/>
              <a:gd name="connsiteY79" fmla="*/ 1399430 h 3768918"/>
              <a:gd name="connsiteX80" fmla="*/ 6298044 w 6552758"/>
              <a:gd name="connsiteY80" fmla="*/ 1359673 h 3768918"/>
              <a:gd name="connsiteX81" fmla="*/ 6242384 w 6552758"/>
              <a:gd name="connsiteY81" fmla="*/ 1304014 h 3768918"/>
              <a:gd name="connsiteX82" fmla="*/ 6210579 w 6552758"/>
              <a:gd name="connsiteY82" fmla="*/ 1256306 h 3768918"/>
              <a:gd name="connsiteX83" fmla="*/ 6139018 w 6552758"/>
              <a:gd name="connsiteY83" fmla="*/ 1184744 h 3768918"/>
              <a:gd name="connsiteX84" fmla="*/ 6123115 w 6552758"/>
              <a:gd name="connsiteY84" fmla="*/ 1160891 h 3768918"/>
              <a:gd name="connsiteX85" fmla="*/ 6067456 w 6552758"/>
              <a:gd name="connsiteY85" fmla="*/ 1121134 h 3768918"/>
              <a:gd name="connsiteX86" fmla="*/ 6027699 w 6552758"/>
              <a:gd name="connsiteY86" fmla="*/ 1081378 h 3768918"/>
              <a:gd name="connsiteX87" fmla="*/ 5932284 w 6552758"/>
              <a:gd name="connsiteY87" fmla="*/ 1009816 h 3768918"/>
              <a:gd name="connsiteX88" fmla="*/ 5757355 w 6552758"/>
              <a:gd name="connsiteY88" fmla="*/ 906449 h 3768918"/>
              <a:gd name="connsiteX89" fmla="*/ 5661939 w 6552758"/>
              <a:gd name="connsiteY89" fmla="*/ 882595 h 3768918"/>
              <a:gd name="connsiteX90" fmla="*/ 5550621 w 6552758"/>
              <a:gd name="connsiteY90" fmla="*/ 834887 h 3768918"/>
              <a:gd name="connsiteX91" fmla="*/ 5479059 w 6552758"/>
              <a:gd name="connsiteY91" fmla="*/ 818984 h 3768918"/>
              <a:gd name="connsiteX92" fmla="*/ 5423400 w 6552758"/>
              <a:gd name="connsiteY92" fmla="*/ 795131 h 3768918"/>
              <a:gd name="connsiteX93" fmla="*/ 5399546 w 6552758"/>
              <a:gd name="connsiteY93" fmla="*/ 779228 h 3768918"/>
              <a:gd name="connsiteX94" fmla="*/ 5367741 w 6552758"/>
              <a:gd name="connsiteY94" fmla="*/ 771277 h 3768918"/>
              <a:gd name="connsiteX95" fmla="*/ 5327984 w 6552758"/>
              <a:gd name="connsiteY95" fmla="*/ 747423 h 3768918"/>
              <a:gd name="connsiteX96" fmla="*/ 5256423 w 6552758"/>
              <a:gd name="connsiteY96" fmla="*/ 691764 h 3768918"/>
              <a:gd name="connsiteX97" fmla="*/ 5224618 w 6552758"/>
              <a:gd name="connsiteY97" fmla="*/ 683812 h 3768918"/>
              <a:gd name="connsiteX98" fmla="*/ 5145104 w 6552758"/>
              <a:gd name="connsiteY98" fmla="*/ 636104 h 3768918"/>
              <a:gd name="connsiteX99" fmla="*/ 5057640 w 6552758"/>
              <a:gd name="connsiteY99" fmla="*/ 604299 h 3768918"/>
              <a:gd name="connsiteX100" fmla="*/ 5025835 w 6552758"/>
              <a:gd name="connsiteY100" fmla="*/ 588397 h 3768918"/>
              <a:gd name="connsiteX101" fmla="*/ 4954273 w 6552758"/>
              <a:gd name="connsiteY101" fmla="*/ 564543 h 3768918"/>
              <a:gd name="connsiteX102" fmla="*/ 4890663 w 6552758"/>
              <a:gd name="connsiteY102" fmla="*/ 540689 h 3768918"/>
              <a:gd name="connsiteX103" fmla="*/ 4835004 w 6552758"/>
              <a:gd name="connsiteY103" fmla="*/ 524786 h 3768918"/>
              <a:gd name="connsiteX104" fmla="*/ 4787296 w 6552758"/>
              <a:gd name="connsiteY104" fmla="*/ 508884 h 3768918"/>
              <a:gd name="connsiteX105" fmla="*/ 4731637 w 6552758"/>
              <a:gd name="connsiteY105" fmla="*/ 500932 h 3768918"/>
              <a:gd name="connsiteX106" fmla="*/ 4596464 w 6552758"/>
              <a:gd name="connsiteY106" fmla="*/ 469127 h 3768918"/>
              <a:gd name="connsiteX107" fmla="*/ 4461292 w 6552758"/>
              <a:gd name="connsiteY107" fmla="*/ 437322 h 3768918"/>
              <a:gd name="connsiteX108" fmla="*/ 4413584 w 6552758"/>
              <a:gd name="connsiteY108" fmla="*/ 421419 h 3768918"/>
              <a:gd name="connsiteX109" fmla="*/ 4326120 w 6552758"/>
              <a:gd name="connsiteY109" fmla="*/ 405517 h 3768918"/>
              <a:gd name="connsiteX110" fmla="*/ 4254558 w 6552758"/>
              <a:gd name="connsiteY110" fmla="*/ 373711 h 3768918"/>
              <a:gd name="connsiteX111" fmla="*/ 4190948 w 6552758"/>
              <a:gd name="connsiteY111" fmla="*/ 365760 h 3768918"/>
              <a:gd name="connsiteX112" fmla="*/ 4111435 w 6552758"/>
              <a:gd name="connsiteY112" fmla="*/ 349858 h 3768918"/>
              <a:gd name="connsiteX113" fmla="*/ 4055776 w 6552758"/>
              <a:gd name="connsiteY113" fmla="*/ 333955 h 3768918"/>
              <a:gd name="connsiteX114" fmla="*/ 3912652 w 6552758"/>
              <a:gd name="connsiteY114" fmla="*/ 310101 h 3768918"/>
              <a:gd name="connsiteX115" fmla="*/ 3833139 w 6552758"/>
              <a:gd name="connsiteY115" fmla="*/ 286247 h 3768918"/>
              <a:gd name="connsiteX116" fmla="*/ 3785431 w 6552758"/>
              <a:gd name="connsiteY116" fmla="*/ 278296 h 3768918"/>
              <a:gd name="connsiteX117" fmla="*/ 3713870 w 6552758"/>
              <a:gd name="connsiteY117" fmla="*/ 254442 h 3768918"/>
              <a:gd name="connsiteX118" fmla="*/ 3515087 w 6552758"/>
              <a:gd name="connsiteY118" fmla="*/ 206734 h 3768918"/>
              <a:gd name="connsiteX119" fmla="*/ 3371964 w 6552758"/>
              <a:gd name="connsiteY119" fmla="*/ 166978 h 3768918"/>
              <a:gd name="connsiteX120" fmla="*/ 3308353 w 6552758"/>
              <a:gd name="connsiteY120" fmla="*/ 159026 h 3768918"/>
              <a:gd name="connsiteX121" fmla="*/ 3228840 w 6552758"/>
              <a:gd name="connsiteY121" fmla="*/ 127221 h 3768918"/>
              <a:gd name="connsiteX122" fmla="*/ 3085717 w 6552758"/>
              <a:gd name="connsiteY122" fmla="*/ 95416 h 3768918"/>
              <a:gd name="connsiteX123" fmla="*/ 3022106 w 6552758"/>
              <a:gd name="connsiteY123" fmla="*/ 79513 h 3768918"/>
              <a:gd name="connsiteX124" fmla="*/ 2950544 w 6552758"/>
              <a:gd name="connsiteY124" fmla="*/ 71562 h 3768918"/>
              <a:gd name="connsiteX125" fmla="*/ 2894885 w 6552758"/>
              <a:gd name="connsiteY125" fmla="*/ 63611 h 3768918"/>
              <a:gd name="connsiteX126" fmla="*/ 2871031 w 6552758"/>
              <a:gd name="connsiteY126" fmla="*/ 55659 h 3768918"/>
              <a:gd name="connsiteX127" fmla="*/ 2807421 w 6552758"/>
              <a:gd name="connsiteY127" fmla="*/ 39757 h 3768918"/>
              <a:gd name="connsiteX128" fmla="*/ 2783567 w 6552758"/>
              <a:gd name="connsiteY128" fmla="*/ 31805 h 3768918"/>
              <a:gd name="connsiteX129" fmla="*/ 2712005 w 6552758"/>
              <a:gd name="connsiteY129" fmla="*/ 23854 h 3768918"/>
              <a:gd name="connsiteX130" fmla="*/ 2672249 w 6552758"/>
              <a:gd name="connsiteY130" fmla="*/ 15903 h 3768918"/>
              <a:gd name="connsiteX131" fmla="*/ 2648395 w 6552758"/>
              <a:gd name="connsiteY131" fmla="*/ 7951 h 3768918"/>
              <a:gd name="connsiteX132" fmla="*/ 2568882 w 6552758"/>
              <a:gd name="connsiteY132" fmla="*/ 0 h 3768918"/>
              <a:gd name="connsiteX133" fmla="*/ 2155414 w 6552758"/>
              <a:gd name="connsiteY133" fmla="*/ 7951 h 3768918"/>
              <a:gd name="connsiteX134" fmla="*/ 2044096 w 6552758"/>
              <a:gd name="connsiteY134" fmla="*/ 23854 h 3768918"/>
              <a:gd name="connsiteX135" fmla="*/ 1853264 w 6552758"/>
              <a:gd name="connsiteY135" fmla="*/ 39757 h 3768918"/>
              <a:gd name="connsiteX136" fmla="*/ 1535212 w 6552758"/>
              <a:gd name="connsiteY136" fmla="*/ 63611 h 3768918"/>
              <a:gd name="connsiteX137" fmla="*/ 1447748 w 6552758"/>
              <a:gd name="connsiteY137" fmla="*/ 71562 h 3768918"/>
              <a:gd name="connsiteX138" fmla="*/ 1392089 w 6552758"/>
              <a:gd name="connsiteY138" fmla="*/ 79513 h 3768918"/>
              <a:gd name="connsiteX139" fmla="*/ 1320527 w 6552758"/>
              <a:gd name="connsiteY139" fmla="*/ 87464 h 3768918"/>
              <a:gd name="connsiteX140" fmla="*/ 1129696 w 6552758"/>
              <a:gd name="connsiteY140" fmla="*/ 111318 h 3768918"/>
              <a:gd name="connsiteX141" fmla="*/ 922962 w 6552758"/>
              <a:gd name="connsiteY141" fmla="*/ 135172 h 3768918"/>
              <a:gd name="connsiteX142" fmla="*/ 899108 w 6552758"/>
              <a:gd name="connsiteY142" fmla="*/ 143124 h 3768918"/>
              <a:gd name="connsiteX143" fmla="*/ 763936 w 6552758"/>
              <a:gd name="connsiteY143" fmla="*/ 159026 h 3768918"/>
              <a:gd name="connsiteX144" fmla="*/ 716228 w 6552758"/>
              <a:gd name="connsiteY144" fmla="*/ 174929 h 3768918"/>
              <a:gd name="connsiteX145" fmla="*/ 692374 w 6552758"/>
              <a:gd name="connsiteY145" fmla="*/ 182880 h 3768918"/>
              <a:gd name="connsiteX146" fmla="*/ 660569 w 6552758"/>
              <a:gd name="connsiteY146" fmla="*/ 198783 h 3768918"/>
              <a:gd name="connsiteX147" fmla="*/ 636715 w 6552758"/>
              <a:gd name="connsiteY147" fmla="*/ 206734 h 3768918"/>
              <a:gd name="connsiteX148" fmla="*/ 581056 w 6552758"/>
              <a:gd name="connsiteY148" fmla="*/ 238539 h 3768918"/>
              <a:gd name="connsiteX149" fmla="*/ 493591 w 6552758"/>
              <a:gd name="connsiteY149" fmla="*/ 286247 h 3768918"/>
              <a:gd name="connsiteX150" fmla="*/ 469738 w 6552758"/>
              <a:gd name="connsiteY150" fmla="*/ 310101 h 3768918"/>
              <a:gd name="connsiteX151" fmla="*/ 422030 w 6552758"/>
              <a:gd name="connsiteY151" fmla="*/ 333955 h 3768918"/>
              <a:gd name="connsiteX152" fmla="*/ 398176 w 6552758"/>
              <a:gd name="connsiteY152" fmla="*/ 349858 h 3768918"/>
              <a:gd name="connsiteX153" fmla="*/ 350468 w 6552758"/>
              <a:gd name="connsiteY153" fmla="*/ 365760 h 3768918"/>
              <a:gd name="connsiteX154" fmla="*/ 326614 w 6552758"/>
              <a:gd name="connsiteY154" fmla="*/ 389614 h 3768918"/>
              <a:gd name="connsiteX155" fmla="*/ 294809 w 6552758"/>
              <a:gd name="connsiteY155" fmla="*/ 413468 h 3768918"/>
              <a:gd name="connsiteX156" fmla="*/ 263004 w 6552758"/>
              <a:gd name="connsiteY156" fmla="*/ 461176 h 3768918"/>
              <a:gd name="connsiteX157" fmla="*/ 207344 w 6552758"/>
              <a:gd name="connsiteY157" fmla="*/ 532738 h 3768918"/>
              <a:gd name="connsiteX158" fmla="*/ 159637 w 6552758"/>
              <a:gd name="connsiteY158" fmla="*/ 588397 h 3768918"/>
              <a:gd name="connsiteX159" fmla="*/ 103978 w 6552758"/>
              <a:gd name="connsiteY159" fmla="*/ 652007 h 3768918"/>
              <a:gd name="connsiteX160" fmla="*/ 56270 w 6552758"/>
              <a:gd name="connsiteY160" fmla="*/ 755374 h 3768918"/>
              <a:gd name="connsiteX161" fmla="*/ 32416 w 6552758"/>
              <a:gd name="connsiteY161" fmla="*/ 882595 h 3768918"/>
              <a:gd name="connsiteX162" fmla="*/ 24464 w 6552758"/>
              <a:gd name="connsiteY162" fmla="*/ 954157 h 3768918"/>
              <a:gd name="connsiteX163" fmla="*/ 8562 w 6552758"/>
              <a:gd name="connsiteY163" fmla="*/ 1057524 h 3768918"/>
              <a:gd name="connsiteX164" fmla="*/ 8562 w 6552758"/>
              <a:gd name="connsiteY164" fmla="*/ 1327868 h 3768918"/>
              <a:gd name="connsiteX165" fmla="*/ 48318 w 6552758"/>
              <a:gd name="connsiteY165" fmla="*/ 1415332 h 3768918"/>
              <a:gd name="connsiteX166" fmla="*/ 80124 w 6552758"/>
              <a:gd name="connsiteY166" fmla="*/ 1478943 h 3768918"/>
              <a:gd name="connsiteX167" fmla="*/ 96026 w 6552758"/>
              <a:gd name="connsiteY167" fmla="*/ 1526651 h 3768918"/>
              <a:gd name="connsiteX168" fmla="*/ 127831 w 6552758"/>
              <a:gd name="connsiteY168" fmla="*/ 1582310 h 3768918"/>
              <a:gd name="connsiteX169" fmla="*/ 143734 w 6552758"/>
              <a:gd name="connsiteY169" fmla="*/ 1622066 h 3768918"/>
              <a:gd name="connsiteX170" fmla="*/ 175539 w 6552758"/>
              <a:gd name="connsiteY170" fmla="*/ 1669774 h 3768918"/>
              <a:gd name="connsiteX171" fmla="*/ 207344 w 6552758"/>
              <a:gd name="connsiteY171" fmla="*/ 1733384 h 3768918"/>
              <a:gd name="connsiteX172" fmla="*/ 223247 w 6552758"/>
              <a:gd name="connsiteY172" fmla="*/ 1765190 h 3768918"/>
              <a:gd name="connsiteX173" fmla="*/ 239150 w 6552758"/>
              <a:gd name="connsiteY173" fmla="*/ 1789044 h 3768918"/>
              <a:gd name="connsiteX174" fmla="*/ 247101 w 6552758"/>
              <a:gd name="connsiteY174" fmla="*/ 1820849 h 3768918"/>
              <a:gd name="connsiteX175" fmla="*/ 286858 w 6552758"/>
              <a:gd name="connsiteY175" fmla="*/ 1876508 h 3768918"/>
              <a:gd name="connsiteX176" fmla="*/ 382273 w 6552758"/>
              <a:gd name="connsiteY176" fmla="*/ 1963972 h 3768918"/>
              <a:gd name="connsiteX177" fmla="*/ 406127 w 6552758"/>
              <a:gd name="connsiteY177" fmla="*/ 1971924 h 3768918"/>
              <a:gd name="connsiteX178" fmla="*/ 461786 w 6552758"/>
              <a:gd name="connsiteY178" fmla="*/ 2003729 h 3768918"/>
              <a:gd name="connsiteX179" fmla="*/ 501543 w 6552758"/>
              <a:gd name="connsiteY179" fmla="*/ 2059388 h 3768918"/>
              <a:gd name="connsiteX180" fmla="*/ 517445 w 6552758"/>
              <a:gd name="connsiteY180" fmla="*/ 2083242 h 3768918"/>
              <a:gd name="connsiteX181" fmla="*/ 541299 w 6552758"/>
              <a:gd name="connsiteY181" fmla="*/ 2107096 h 3768918"/>
              <a:gd name="connsiteX182" fmla="*/ 557202 w 6552758"/>
              <a:gd name="connsiteY182" fmla="*/ 2130950 h 3768918"/>
              <a:gd name="connsiteX183" fmla="*/ 604910 w 6552758"/>
              <a:gd name="connsiteY183" fmla="*/ 2162755 h 3768918"/>
              <a:gd name="connsiteX184" fmla="*/ 628764 w 6552758"/>
              <a:gd name="connsiteY184" fmla="*/ 2178658 h 3768918"/>
              <a:gd name="connsiteX185" fmla="*/ 644666 w 6552758"/>
              <a:gd name="connsiteY185" fmla="*/ 2202511 h 3768918"/>
              <a:gd name="connsiteX186" fmla="*/ 652618 w 6552758"/>
              <a:gd name="connsiteY186" fmla="*/ 2226365 h 3768918"/>
              <a:gd name="connsiteX187" fmla="*/ 724179 w 6552758"/>
              <a:gd name="connsiteY187" fmla="*/ 2289976 h 3768918"/>
              <a:gd name="connsiteX0" fmla="*/ 724179 w 6552758"/>
              <a:gd name="connsiteY0" fmla="*/ 2289976 h 3768918"/>
              <a:gd name="connsiteX1" fmla="*/ 724179 w 6552758"/>
              <a:gd name="connsiteY1" fmla="*/ 2289976 h 3768918"/>
              <a:gd name="connsiteX2" fmla="*/ 835498 w 6552758"/>
              <a:gd name="connsiteY2" fmla="*/ 2329732 h 3768918"/>
              <a:gd name="connsiteX3" fmla="*/ 883205 w 6552758"/>
              <a:gd name="connsiteY3" fmla="*/ 2345635 h 3768918"/>
              <a:gd name="connsiteX4" fmla="*/ 907059 w 6552758"/>
              <a:gd name="connsiteY4" fmla="*/ 2353586 h 3768918"/>
              <a:gd name="connsiteX5" fmla="*/ 930913 w 6552758"/>
              <a:gd name="connsiteY5" fmla="*/ 2369489 h 3768918"/>
              <a:gd name="connsiteX6" fmla="*/ 978621 w 6552758"/>
              <a:gd name="connsiteY6" fmla="*/ 2385391 h 3768918"/>
              <a:gd name="connsiteX7" fmla="*/ 1050183 w 6552758"/>
              <a:gd name="connsiteY7" fmla="*/ 2425148 h 3768918"/>
              <a:gd name="connsiteX8" fmla="*/ 1121744 w 6552758"/>
              <a:gd name="connsiteY8" fmla="*/ 2480807 h 3768918"/>
              <a:gd name="connsiteX9" fmla="*/ 1145598 w 6552758"/>
              <a:gd name="connsiteY9" fmla="*/ 2496710 h 3768918"/>
              <a:gd name="connsiteX10" fmla="*/ 1169452 w 6552758"/>
              <a:gd name="connsiteY10" fmla="*/ 2512612 h 3768918"/>
              <a:gd name="connsiteX11" fmla="*/ 1193306 w 6552758"/>
              <a:gd name="connsiteY11" fmla="*/ 2560320 h 3768918"/>
              <a:gd name="connsiteX12" fmla="*/ 1217160 w 6552758"/>
              <a:gd name="connsiteY12" fmla="*/ 2576223 h 3768918"/>
              <a:gd name="connsiteX13" fmla="*/ 1224825 w 6552758"/>
              <a:gd name="connsiteY13" fmla="*/ 2608315 h 3768918"/>
              <a:gd name="connsiteX14" fmla="*/ 1272819 w 6552758"/>
              <a:gd name="connsiteY14" fmla="*/ 2639833 h 3768918"/>
              <a:gd name="connsiteX15" fmla="*/ 1288722 w 6552758"/>
              <a:gd name="connsiteY15" fmla="*/ 2687541 h 3768918"/>
              <a:gd name="connsiteX16" fmla="*/ 1304624 w 6552758"/>
              <a:gd name="connsiteY16" fmla="*/ 2711395 h 3768918"/>
              <a:gd name="connsiteX17" fmla="*/ 1323786 w 6552758"/>
              <a:gd name="connsiteY17" fmla="*/ 2775005 h 3768918"/>
              <a:gd name="connsiteX18" fmla="*/ 1355879 w 6552758"/>
              <a:gd name="connsiteY18" fmla="*/ 2846567 h 3768918"/>
              <a:gd name="connsiteX19" fmla="*/ 1376186 w 6552758"/>
              <a:gd name="connsiteY19" fmla="*/ 2870421 h 3768918"/>
              <a:gd name="connsiteX20" fmla="*/ 1367662 w 6552758"/>
              <a:gd name="connsiteY20" fmla="*/ 2886038 h 3768918"/>
              <a:gd name="connsiteX21" fmla="*/ 1379445 w 6552758"/>
              <a:gd name="connsiteY21" fmla="*/ 2969956 h 3768918"/>
              <a:gd name="connsiteX22" fmla="*/ 1395635 w 6552758"/>
              <a:gd name="connsiteY22" fmla="*/ 3141339 h 3768918"/>
              <a:gd name="connsiteX23" fmla="*/ 1415943 w 6552758"/>
              <a:gd name="connsiteY23" fmla="*/ 3148717 h 3768918"/>
              <a:gd name="connsiteX24" fmla="*/ 1471602 w 6552758"/>
              <a:gd name="connsiteY24" fmla="*/ 3180522 h 3768918"/>
              <a:gd name="connsiteX25" fmla="*/ 1495456 w 6552758"/>
              <a:gd name="connsiteY25" fmla="*/ 3196424 h 3768918"/>
              <a:gd name="connsiteX26" fmla="*/ 1543164 w 6552758"/>
              <a:gd name="connsiteY26" fmla="*/ 3212327 h 3768918"/>
              <a:gd name="connsiteX27" fmla="*/ 1590871 w 6552758"/>
              <a:gd name="connsiteY27" fmla="*/ 3244132 h 3768918"/>
              <a:gd name="connsiteX28" fmla="*/ 1670384 w 6552758"/>
              <a:gd name="connsiteY28" fmla="*/ 3267986 h 3768918"/>
              <a:gd name="connsiteX29" fmla="*/ 1741946 w 6552758"/>
              <a:gd name="connsiteY29" fmla="*/ 3275938 h 3768918"/>
              <a:gd name="connsiteX30" fmla="*/ 1869167 w 6552758"/>
              <a:gd name="connsiteY30" fmla="*/ 3291840 h 3768918"/>
              <a:gd name="connsiteX31" fmla="*/ 2020242 w 6552758"/>
              <a:gd name="connsiteY31" fmla="*/ 3299791 h 3768918"/>
              <a:gd name="connsiteX32" fmla="*/ 2179268 w 6552758"/>
              <a:gd name="connsiteY32" fmla="*/ 3331597 h 3768918"/>
              <a:gd name="connsiteX33" fmla="*/ 2226976 w 6552758"/>
              <a:gd name="connsiteY33" fmla="*/ 3339548 h 3768918"/>
              <a:gd name="connsiteX34" fmla="*/ 2314440 w 6552758"/>
              <a:gd name="connsiteY34" fmla="*/ 3355451 h 3768918"/>
              <a:gd name="connsiteX35" fmla="*/ 2401904 w 6552758"/>
              <a:gd name="connsiteY35" fmla="*/ 3371353 h 3768918"/>
              <a:gd name="connsiteX36" fmla="*/ 2465515 w 6552758"/>
              <a:gd name="connsiteY36" fmla="*/ 3379304 h 3768918"/>
              <a:gd name="connsiteX37" fmla="*/ 2505271 w 6552758"/>
              <a:gd name="connsiteY37" fmla="*/ 3387256 h 3768918"/>
              <a:gd name="connsiteX38" fmla="*/ 2552979 w 6552758"/>
              <a:gd name="connsiteY38" fmla="*/ 3395207 h 3768918"/>
              <a:gd name="connsiteX39" fmla="*/ 2688151 w 6552758"/>
              <a:gd name="connsiteY39" fmla="*/ 3427012 h 3768918"/>
              <a:gd name="connsiteX40" fmla="*/ 2727908 w 6552758"/>
              <a:gd name="connsiteY40" fmla="*/ 3450866 h 3768918"/>
              <a:gd name="connsiteX41" fmla="*/ 2839226 w 6552758"/>
              <a:gd name="connsiteY41" fmla="*/ 3482671 h 3768918"/>
              <a:gd name="connsiteX42" fmla="*/ 2910788 w 6552758"/>
              <a:gd name="connsiteY42" fmla="*/ 3498574 h 3768918"/>
              <a:gd name="connsiteX43" fmla="*/ 2966447 w 6552758"/>
              <a:gd name="connsiteY43" fmla="*/ 3506525 h 3768918"/>
              <a:gd name="connsiteX44" fmla="*/ 3538941 w 6552758"/>
              <a:gd name="connsiteY44" fmla="*/ 3522428 h 3768918"/>
              <a:gd name="connsiteX45" fmla="*/ 3658211 w 6552758"/>
              <a:gd name="connsiteY45" fmla="*/ 3562184 h 3768918"/>
              <a:gd name="connsiteX46" fmla="*/ 3682064 w 6552758"/>
              <a:gd name="connsiteY46" fmla="*/ 3578087 h 3768918"/>
              <a:gd name="connsiteX47" fmla="*/ 3817237 w 6552758"/>
              <a:gd name="connsiteY47" fmla="*/ 3617844 h 3768918"/>
              <a:gd name="connsiteX48" fmla="*/ 3864944 w 6552758"/>
              <a:gd name="connsiteY48" fmla="*/ 3633746 h 3768918"/>
              <a:gd name="connsiteX49" fmla="*/ 3960360 w 6552758"/>
              <a:gd name="connsiteY49" fmla="*/ 3649649 h 3768918"/>
              <a:gd name="connsiteX50" fmla="*/ 4087581 w 6552758"/>
              <a:gd name="connsiteY50" fmla="*/ 3657600 h 3768918"/>
              <a:gd name="connsiteX51" fmla="*/ 4182997 w 6552758"/>
              <a:gd name="connsiteY51" fmla="*/ 3665551 h 3768918"/>
              <a:gd name="connsiteX52" fmla="*/ 4278412 w 6552758"/>
              <a:gd name="connsiteY52" fmla="*/ 3681454 h 3768918"/>
              <a:gd name="connsiteX53" fmla="*/ 4310218 w 6552758"/>
              <a:gd name="connsiteY53" fmla="*/ 3689405 h 3768918"/>
              <a:gd name="connsiteX54" fmla="*/ 4334071 w 6552758"/>
              <a:gd name="connsiteY54" fmla="*/ 3697357 h 3768918"/>
              <a:gd name="connsiteX55" fmla="*/ 4413584 w 6552758"/>
              <a:gd name="connsiteY55" fmla="*/ 3705308 h 3768918"/>
              <a:gd name="connsiteX56" fmla="*/ 4612367 w 6552758"/>
              <a:gd name="connsiteY56" fmla="*/ 3697357 h 3768918"/>
              <a:gd name="connsiteX57" fmla="*/ 4644172 w 6552758"/>
              <a:gd name="connsiteY57" fmla="*/ 3689405 h 3768918"/>
              <a:gd name="connsiteX58" fmla="*/ 5224618 w 6552758"/>
              <a:gd name="connsiteY58" fmla="*/ 3697357 h 3768918"/>
              <a:gd name="connsiteX59" fmla="*/ 5256423 w 6552758"/>
              <a:gd name="connsiteY59" fmla="*/ 3705308 h 3768918"/>
              <a:gd name="connsiteX60" fmla="*/ 5304131 w 6552758"/>
              <a:gd name="connsiteY60" fmla="*/ 3721211 h 3768918"/>
              <a:gd name="connsiteX61" fmla="*/ 5383644 w 6552758"/>
              <a:gd name="connsiteY61" fmla="*/ 3737113 h 3768918"/>
              <a:gd name="connsiteX62" fmla="*/ 5423400 w 6552758"/>
              <a:gd name="connsiteY62" fmla="*/ 3745064 h 3768918"/>
              <a:gd name="connsiteX63" fmla="*/ 5502913 w 6552758"/>
              <a:gd name="connsiteY63" fmla="*/ 3760967 h 3768918"/>
              <a:gd name="connsiteX64" fmla="*/ 5590378 w 6552758"/>
              <a:gd name="connsiteY64" fmla="*/ 3768918 h 3768918"/>
              <a:gd name="connsiteX65" fmla="*/ 5789160 w 6552758"/>
              <a:gd name="connsiteY65" fmla="*/ 3760967 h 3768918"/>
              <a:gd name="connsiteX66" fmla="*/ 5916381 w 6552758"/>
              <a:gd name="connsiteY66" fmla="*/ 3721211 h 3768918"/>
              <a:gd name="connsiteX67" fmla="*/ 6107212 w 6552758"/>
              <a:gd name="connsiteY67" fmla="*/ 3633746 h 3768918"/>
              <a:gd name="connsiteX68" fmla="*/ 6186725 w 6552758"/>
              <a:gd name="connsiteY68" fmla="*/ 3562184 h 3768918"/>
              <a:gd name="connsiteX69" fmla="*/ 6226482 w 6552758"/>
              <a:gd name="connsiteY69" fmla="*/ 3490623 h 3768918"/>
              <a:gd name="connsiteX70" fmla="*/ 6298044 w 6552758"/>
              <a:gd name="connsiteY70" fmla="*/ 3347499 h 3768918"/>
              <a:gd name="connsiteX71" fmla="*/ 6369605 w 6552758"/>
              <a:gd name="connsiteY71" fmla="*/ 3228230 h 3768918"/>
              <a:gd name="connsiteX72" fmla="*/ 6528631 w 6552758"/>
              <a:gd name="connsiteY72" fmla="*/ 2798859 h 3768918"/>
              <a:gd name="connsiteX73" fmla="*/ 6536583 w 6552758"/>
              <a:gd name="connsiteY73" fmla="*/ 2043485 h 3768918"/>
              <a:gd name="connsiteX74" fmla="*/ 6512729 w 6552758"/>
              <a:gd name="connsiteY74" fmla="*/ 1892411 h 3768918"/>
              <a:gd name="connsiteX75" fmla="*/ 6409362 w 6552758"/>
              <a:gd name="connsiteY75" fmla="*/ 1558456 h 3768918"/>
              <a:gd name="connsiteX76" fmla="*/ 6393459 w 6552758"/>
              <a:gd name="connsiteY76" fmla="*/ 1526651 h 3768918"/>
              <a:gd name="connsiteX77" fmla="*/ 6361654 w 6552758"/>
              <a:gd name="connsiteY77" fmla="*/ 1470991 h 3768918"/>
              <a:gd name="connsiteX78" fmla="*/ 6353703 w 6552758"/>
              <a:gd name="connsiteY78" fmla="*/ 1447138 h 3768918"/>
              <a:gd name="connsiteX79" fmla="*/ 6321898 w 6552758"/>
              <a:gd name="connsiteY79" fmla="*/ 1399430 h 3768918"/>
              <a:gd name="connsiteX80" fmla="*/ 6298044 w 6552758"/>
              <a:gd name="connsiteY80" fmla="*/ 1359673 h 3768918"/>
              <a:gd name="connsiteX81" fmla="*/ 6242384 w 6552758"/>
              <a:gd name="connsiteY81" fmla="*/ 1304014 h 3768918"/>
              <a:gd name="connsiteX82" fmla="*/ 6210579 w 6552758"/>
              <a:gd name="connsiteY82" fmla="*/ 1256306 h 3768918"/>
              <a:gd name="connsiteX83" fmla="*/ 6139018 w 6552758"/>
              <a:gd name="connsiteY83" fmla="*/ 1184744 h 3768918"/>
              <a:gd name="connsiteX84" fmla="*/ 6123115 w 6552758"/>
              <a:gd name="connsiteY84" fmla="*/ 1160891 h 3768918"/>
              <a:gd name="connsiteX85" fmla="*/ 6067456 w 6552758"/>
              <a:gd name="connsiteY85" fmla="*/ 1121134 h 3768918"/>
              <a:gd name="connsiteX86" fmla="*/ 6027699 w 6552758"/>
              <a:gd name="connsiteY86" fmla="*/ 1081378 h 3768918"/>
              <a:gd name="connsiteX87" fmla="*/ 5932284 w 6552758"/>
              <a:gd name="connsiteY87" fmla="*/ 1009816 h 3768918"/>
              <a:gd name="connsiteX88" fmla="*/ 5757355 w 6552758"/>
              <a:gd name="connsiteY88" fmla="*/ 906449 h 3768918"/>
              <a:gd name="connsiteX89" fmla="*/ 5661939 w 6552758"/>
              <a:gd name="connsiteY89" fmla="*/ 882595 h 3768918"/>
              <a:gd name="connsiteX90" fmla="*/ 5550621 w 6552758"/>
              <a:gd name="connsiteY90" fmla="*/ 834887 h 3768918"/>
              <a:gd name="connsiteX91" fmla="*/ 5479059 w 6552758"/>
              <a:gd name="connsiteY91" fmla="*/ 818984 h 3768918"/>
              <a:gd name="connsiteX92" fmla="*/ 5423400 w 6552758"/>
              <a:gd name="connsiteY92" fmla="*/ 795131 h 3768918"/>
              <a:gd name="connsiteX93" fmla="*/ 5399546 w 6552758"/>
              <a:gd name="connsiteY93" fmla="*/ 779228 h 3768918"/>
              <a:gd name="connsiteX94" fmla="*/ 5367741 w 6552758"/>
              <a:gd name="connsiteY94" fmla="*/ 771277 h 3768918"/>
              <a:gd name="connsiteX95" fmla="*/ 5327984 w 6552758"/>
              <a:gd name="connsiteY95" fmla="*/ 747423 h 3768918"/>
              <a:gd name="connsiteX96" fmla="*/ 5256423 w 6552758"/>
              <a:gd name="connsiteY96" fmla="*/ 691764 h 3768918"/>
              <a:gd name="connsiteX97" fmla="*/ 5224618 w 6552758"/>
              <a:gd name="connsiteY97" fmla="*/ 683812 h 3768918"/>
              <a:gd name="connsiteX98" fmla="*/ 5145104 w 6552758"/>
              <a:gd name="connsiteY98" fmla="*/ 636104 h 3768918"/>
              <a:gd name="connsiteX99" fmla="*/ 5057640 w 6552758"/>
              <a:gd name="connsiteY99" fmla="*/ 604299 h 3768918"/>
              <a:gd name="connsiteX100" fmla="*/ 5025835 w 6552758"/>
              <a:gd name="connsiteY100" fmla="*/ 588397 h 3768918"/>
              <a:gd name="connsiteX101" fmla="*/ 4954273 w 6552758"/>
              <a:gd name="connsiteY101" fmla="*/ 564543 h 3768918"/>
              <a:gd name="connsiteX102" fmla="*/ 4890663 w 6552758"/>
              <a:gd name="connsiteY102" fmla="*/ 540689 h 3768918"/>
              <a:gd name="connsiteX103" fmla="*/ 4835004 w 6552758"/>
              <a:gd name="connsiteY103" fmla="*/ 524786 h 3768918"/>
              <a:gd name="connsiteX104" fmla="*/ 4787296 w 6552758"/>
              <a:gd name="connsiteY104" fmla="*/ 508884 h 3768918"/>
              <a:gd name="connsiteX105" fmla="*/ 4731637 w 6552758"/>
              <a:gd name="connsiteY105" fmla="*/ 500932 h 3768918"/>
              <a:gd name="connsiteX106" fmla="*/ 4596464 w 6552758"/>
              <a:gd name="connsiteY106" fmla="*/ 469127 h 3768918"/>
              <a:gd name="connsiteX107" fmla="*/ 4461292 w 6552758"/>
              <a:gd name="connsiteY107" fmla="*/ 437322 h 3768918"/>
              <a:gd name="connsiteX108" fmla="*/ 4413584 w 6552758"/>
              <a:gd name="connsiteY108" fmla="*/ 421419 h 3768918"/>
              <a:gd name="connsiteX109" fmla="*/ 4326120 w 6552758"/>
              <a:gd name="connsiteY109" fmla="*/ 405517 h 3768918"/>
              <a:gd name="connsiteX110" fmla="*/ 4254558 w 6552758"/>
              <a:gd name="connsiteY110" fmla="*/ 373711 h 3768918"/>
              <a:gd name="connsiteX111" fmla="*/ 4190948 w 6552758"/>
              <a:gd name="connsiteY111" fmla="*/ 365760 h 3768918"/>
              <a:gd name="connsiteX112" fmla="*/ 4111435 w 6552758"/>
              <a:gd name="connsiteY112" fmla="*/ 349858 h 3768918"/>
              <a:gd name="connsiteX113" fmla="*/ 4055776 w 6552758"/>
              <a:gd name="connsiteY113" fmla="*/ 333955 h 3768918"/>
              <a:gd name="connsiteX114" fmla="*/ 3912652 w 6552758"/>
              <a:gd name="connsiteY114" fmla="*/ 310101 h 3768918"/>
              <a:gd name="connsiteX115" fmla="*/ 3833139 w 6552758"/>
              <a:gd name="connsiteY115" fmla="*/ 286247 h 3768918"/>
              <a:gd name="connsiteX116" fmla="*/ 3785431 w 6552758"/>
              <a:gd name="connsiteY116" fmla="*/ 278296 h 3768918"/>
              <a:gd name="connsiteX117" fmla="*/ 3713870 w 6552758"/>
              <a:gd name="connsiteY117" fmla="*/ 254442 h 3768918"/>
              <a:gd name="connsiteX118" fmla="*/ 3515087 w 6552758"/>
              <a:gd name="connsiteY118" fmla="*/ 206734 h 3768918"/>
              <a:gd name="connsiteX119" fmla="*/ 3371964 w 6552758"/>
              <a:gd name="connsiteY119" fmla="*/ 166978 h 3768918"/>
              <a:gd name="connsiteX120" fmla="*/ 3308353 w 6552758"/>
              <a:gd name="connsiteY120" fmla="*/ 159026 h 3768918"/>
              <a:gd name="connsiteX121" fmla="*/ 3228840 w 6552758"/>
              <a:gd name="connsiteY121" fmla="*/ 127221 h 3768918"/>
              <a:gd name="connsiteX122" fmla="*/ 3085717 w 6552758"/>
              <a:gd name="connsiteY122" fmla="*/ 95416 h 3768918"/>
              <a:gd name="connsiteX123" fmla="*/ 3022106 w 6552758"/>
              <a:gd name="connsiteY123" fmla="*/ 79513 h 3768918"/>
              <a:gd name="connsiteX124" fmla="*/ 2950544 w 6552758"/>
              <a:gd name="connsiteY124" fmla="*/ 71562 h 3768918"/>
              <a:gd name="connsiteX125" fmla="*/ 2894885 w 6552758"/>
              <a:gd name="connsiteY125" fmla="*/ 63611 h 3768918"/>
              <a:gd name="connsiteX126" fmla="*/ 2871031 w 6552758"/>
              <a:gd name="connsiteY126" fmla="*/ 55659 h 3768918"/>
              <a:gd name="connsiteX127" fmla="*/ 2807421 w 6552758"/>
              <a:gd name="connsiteY127" fmla="*/ 39757 h 3768918"/>
              <a:gd name="connsiteX128" fmla="*/ 2783567 w 6552758"/>
              <a:gd name="connsiteY128" fmla="*/ 31805 h 3768918"/>
              <a:gd name="connsiteX129" fmla="*/ 2712005 w 6552758"/>
              <a:gd name="connsiteY129" fmla="*/ 23854 h 3768918"/>
              <a:gd name="connsiteX130" fmla="*/ 2672249 w 6552758"/>
              <a:gd name="connsiteY130" fmla="*/ 15903 h 3768918"/>
              <a:gd name="connsiteX131" fmla="*/ 2648395 w 6552758"/>
              <a:gd name="connsiteY131" fmla="*/ 7951 h 3768918"/>
              <a:gd name="connsiteX132" fmla="*/ 2568882 w 6552758"/>
              <a:gd name="connsiteY132" fmla="*/ 0 h 3768918"/>
              <a:gd name="connsiteX133" fmla="*/ 2155414 w 6552758"/>
              <a:gd name="connsiteY133" fmla="*/ 7951 h 3768918"/>
              <a:gd name="connsiteX134" fmla="*/ 2044096 w 6552758"/>
              <a:gd name="connsiteY134" fmla="*/ 23854 h 3768918"/>
              <a:gd name="connsiteX135" fmla="*/ 1853264 w 6552758"/>
              <a:gd name="connsiteY135" fmla="*/ 39757 h 3768918"/>
              <a:gd name="connsiteX136" fmla="*/ 1535212 w 6552758"/>
              <a:gd name="connsiteY136" fmla="*/ 63611 h 3768918"/>
              <a:gd name="connsiteX137" fmla="*/ 1447748 w 6552758"/>
              <a:gd name="connsiteY137" fmla="*/ 71562 h 3768918"/>
              <a:gd name="connsiteX138" fmla="*/ 1392089 w 6552758"/>
              <a:gd name="connsiteY138" fmla="*/ 79513 h 3768918"/>
              <a:gd name="connsiteX139" fmla="*/ 1320527 w 6552758"/>
              <a:gd name="connsiteY139" fmla="*/ 87464 h 3768918"/>
              <a:gd name="connsiteX140" fmla="*/ 1129696 w 6552758"/>
              <a:gd name="connsiteY140" fmla="*/ 111318 h 3768918"/>
              <a:gd name="connsiteX141" fmla="*/ 922962 w 6552758"/>
              <a:gd name="connsiteY141" fmla="*/ 135172 h 3768918"/>
              <a:gd name="connsiteX142" fmla="*/ 899108 w 6552758"/>
              <a:gd name="connsiteY142" fmla="*/ 143124 h 3768918"/>
              <a:gd name="connsiteX143" fmla="*/ 763936 w 6552758"/>
              <a:gd name="connsiteY143" fmla="*/ 159026 h 3768918"/>
              <a:gd name="connsiteX144" fmla="*/ 716228 w 6552758"/>
              <a:gd name="connsiteY144" fmla="*/ 174929 h 3768918"/>
              <a:gd name="connsiteX145" fmla="*/ 692374 w 6552758"/>
              <a:gd name="connsiteY145" fmla="*/ 182880 h 3768918"/>
              <a:gd name="connsiteX146" fmla="*/ 660569 w 6552758"/>
              <a:gd name="connsiteY146" fmla="*/ 198783 h 3768918"/>
              <a:gd name="connsiteX147" fmla="*/ 636715 w 6552758"/>
              <a:gd name="connsiteY147" fmla="*/ 206734 h 3768918"/>
              <a:gd name="connsiteX148" fmla="*/ 581056 w 6552758"/>
              <a:gd name="connsiteY148" fmla="*/ 238539 h 3768918"/>
              <a:gd name="connsiteX149" fmla="*/ 493591 w 6552758"/>
              <a:gd name="connsiteY149" fmla="*/ 286247 h 3768918"/>
              <a:gd name="connsiteX150" fmla="*/ 469738 w 6552758"/>
              <a:gd name="connsiteY150" fmla="*/ 310101 h 3768918"/>
              <a:gd name="connsiteX151" fmla="*/ 422030 w 6552758"/>
              <a:gd name="connsiteY151" fmla="*/ 333955 h 3768918"/>
              <a:gd name="connsiteX152" fmla="*/ 398176 w 6552758"/>
              <a:gd name="connsiteY152" fmla="*/ 349858 h 3768918"/>
              <a:gd name="connsiteX153" fmla="*/ 350468 w 6552758"/>
              <a:gd name="connsiteY153" fmla="*/ 365760 h 3768918"/>
              <a:gd name="connsiteX154" fmla="*/ 326614 w 6552758"/>
              <a:gd name="connsiteY154" fmla="*/ 389614 h 3768918"/>
              <a:gd name="connsiteX155" fmla="*/ 294809 w 6552758"/>
              <a:gd name="connsiteY155" fmla="*/ 413468 h 3768918"/>
              <a:gd name="connsiteX156" fmla="*/ 263004 w 6552758"/>
              <a:gd name="connsiteY156" fmla="*/ 461176 h 3768918"/>
              <a:gd name="connsiteX157" fmla="*/ 207344 w 6552758"/>
              <a:gd name="connsiteY157" fmla="*/ 532738 h 3768918"/>
              <a:gd name="connsiteX158" fmla="*/ 159637 w 6552758"/>
              <a:gd name="connsiteY158" fmla="*/ 588397 h 3768918"/>
              <a:gd name="connsiteX159" fmla="*/ 103978 w 6552758"/>
              <a:gd name="connsiteY159" fmla="*/ 652007 h 3768918"/>
              <a:gd name="connsiteX160" fmla="*/ 56270 w 6552758"/>
              <a:gd name="connsiteY160" fmla="*/ 755374 h 3768918"/>
              <a:gd name="connsiteX161" fmla="*/ 32416 w 6552758"/>
              <a:gd name="connsiteY161" fmla="*/ 882595 h 3768918"/>
              <a:gd name="connsiteX162" fmla="*/ 24464 w 6552758"/>
              <a:gd name="connsiteY162" fmla="*/ 954157 h 3768918"/>
              <a:gd name="connsiteX163" fmla="*/ 8562 w 6552758"/>
              <a:gd name="connsiteY163" fmla="*/ 1057524 h 3768918"/>
              <a:gd name="connsiteX164" fmla="*/ 8562 w 6552758"/>
              <a:gd name="connsiteY164" fmla="*/ 1327868 h 3768918"/>
              <a:gd name="connsiteX165" fmla="*/ 48318 w 6552758"/>
              <a:gd name="connsiteY165" fmla="*/ 1415332 h 3768918"/>
              <a:gd name="connsiteX166" fmla="*/ 80124 w 6552758"/>
              <a:gd name="connsiteY166" fmla="*/ 1478943 h 3768918"/>
              <a:gd name="connsiteX167" fmla="*/ 96026 w 6552758"/>
              <a:gd name="connsiteY167" fmla="*/ 1526651 h 3768918"/>
              <a:gd name="connsiteX168" fmla="*/ 127831 w 6552758"/>
              <a:gd name="connsiteY168" fmla="*/ 1582310 h 3768918"/>
              <a:gd name="connsiteX169" fmla="*/ 143734 w 6552758"/>
              <a:gd name="connsiteY169" fmla="*/ 1622066 h 3768918"/>
              <a:gd name="connsiteX170" fmla="*/ 175539 w 6552758"/>
              <a:gd name="connsiteY170" fmla="*/ 1669774 h 3768918"/>
              <a:gd name="connsiteX171" fmla="*/ 207344 w 6552758"/>
              <a:gd name="connsiteY171" fmla="*/ 1733384 h 3768918"/>
              <a:gd name="connsiteX172" fmla="*/ 223247 w 6552758"/>
              <a:gd name="connsiteY172" fmla="*/ 1765190 h 3768918"/>
              <a:gd name="connsiteX173" fmla="*/ 239150 w 6552758"/>
              <a:gd name="connsiteY173" fmla="*/ 1789044 h 3768918"/>
              <a:gd name="connsiteX174" fmla="*/ 247101 w 6552758"/>
              <a:gd name="connsiteY174" fmla="*/ 1820849 h 3768918"/>
              <a:gd name="connsiteX175" fmla="*/ 286858 w 6552758"/>
              <a:gd name="connsiteY175" fmla="*/ 1876508 h 3768918"/>
              <a:gd name="connsiteX176" fmla="*/ 382273 w 6552758"/>
              <a:gd name="connsiteY176" fmla="*/ 1963972 h 3768918"/>
              <a:gd name="connsiteX177" fmla="*/ 406127 w 6552758"/>
              <a:gd name="connsiteY177" fmla="*/ 1971924 h 3768918"/>
              <a:gd name="connsiteX178" fmla="*/ 461786 w 6552758"/>
              <a:gd name="connsiteY178" fmla="*/ 2003729 h 3768918"/>
              <a:gd name="connsiteX179" fmla="*/ 501543 w 6552758"/>
              <a:gd name="connsiteY179" fmla="*/ 2059388 h 3768918"/>
              <a:gd name="connsiteX180" fmla="*/ 517445 w 6552758"/>
              <a:gd name="connsiteY180" fmla="*/ 2083242 h 3768918"/>
              <a:gd name="connsiteX181" fmla="*/ 541299 w 6552758"/>
              <a:gd name="connsiteY181" fmla="*/ 2107096 h 3768918"/>
              <a:gd name="connsiteX182" fmla="*/ 557202 w 6552758"/>
              <a:gd name="connsiteY182" fmla="*/ 2130950 h 3768918"/>
              <a:gd name="connsiteX183" fmla="*/ 604910 w 6552758"/>
              <a:gd name="connsiteY183" fmla="*/ 2162755 h 3768918"/>
              <a:gd name="connsiteX184" fmla="*/ 628764 w 6552758"/>
              <a:gd name="connsiteY184" fmla="*/ 2178658 h 3768918"/>
              <a:gd name="connsiteX185" fmla="*/ 644666 w 6552758"/>
              <a:gd name="connsiteY185" fmla="*/ 2202511 h 3768918"/>
              <a:gd name="connsiteX186" fmla="*/ 652618 w 6552758"/>
              <a:gd name="connsiteY186" fmla="*/ 2226365 h 3768918"/>
              <a:gd name="connsiteX187" fmla="*/ 724179 w 6552758"/>
              <a:gd name="connsiteY187" fmla="*/ 2289976 h 3768918"/>
              <a:gd name="connsiteX0" fmla="*/ 724179 w 6552758"/>
              <a:gd name="connsiteY0" fmla="*/ 2289976 h 3768918"/>
              <a:gd name="connsiteX1" fmla="*/ 724179 w 6552758"/>
              <a:gd name="connsiteY1" fmla="*/ 2289976 h 3768918"/>
              <a:gd name="connsiteX2" fmla="*/ 835498 w 6552758"/>
              <a:gd name="connsiteY2" fmla="*/ 2329732 h 3768918"/>
              <a:gd name="connsiteX3" fmla="*/ 883205 w 6552758"/>
              <a:gd name="connsiteY3" fmla="*/ 2345635 h 3768918"/>
              <a:gd name="connsiteX4" fmla="*/ 907059 w 6552758"/>
              <a:gd name="connsiteY4" fmla="*/ 2353586 h 3768918"/>
              <a:gd name="connsiteX5" fmla="*/ 930913 w 6552758"/>
              <a:gd name="connsiteY5" fmla="*/ 2369489 h 3768918"/>
              <a:gd name="connsiteX6" fmla="*/ 978621 w 6552758"/>
              <a:gd name="connsiteY6" fmla="*/ 2385391 h 3768918"/>
              <a:gd name="connsiteX7" fmla="*/ 1050183 w 6552758"/>
              <a:gd name="connsiteY7" fmla="*/ 2425148 h 3768918"/>
              <a:gd name="connsiteX8" fmla="*/ 1121744 w 6552758"/>
              <a:gd name="connsiteY8" fmla="*/ 2480807 h 3768918"/>
              <a:gd name="connsiteX9" fmla="*/ 1145598 w 6552758"/>
              <a:gd name="connsiteY9" fmla="*/ 2496710 h 3768918"/>
              <a:gd name="connsiteX10" fmla="*/ 1169452 w 6552758"/>
              <a:gd name="connsiteY10" fmla="*/ 2512612 h 3768918"/>
              <a:gd name="connsiteX11" fmla="*/ 1193306 w 6552758"/>
              <a:gd name="connsiteY11" fmla="*/ 2560320 h 3768918"/>
              <a:gd name="connsiteX12" fmla="*/ 1217160 w 6552758"/>
              <a:gd name="connsiteY12" fmla="*/ 2576223 h 3768918"/>
              <a:gd name="connsiteX13" fmla="*/ 1224825 w 6552758"/>
              <a:gd name="connsiteY13" fmla="*/ 2608315 h 3768918"/>
              <a:gd name="connsiteX14" fmla="*/ 1272819 w 6552758"/>
              <a:gd name="connsiteY14" fmla="*/ 2639833 h 3768918"/>
              <a:gd name="connsiteX15" fmla="*/ 1288722 w 6552758"/>
              <a:gd name="connsiteY15" fmla="*/ 2687541 h 3768918"/>
              <a:gd name="connsiteX16" fmla="*/ 1304624 w 6552758"/>
              <a:gd name="connsiteY16" fmla="*/ 2711395 h 3768918"/>
              <a:gd name="connsiteX17" fmla="*/ 1323786 w 6552758"/>
              <a:gd name="connsiteY17" fmla="*/ 2775005 h 3768918"/>
              <a:gd name="connsiteX18" fmla="*/ 1355879 w 6552758"/>
              <a:gd name="connsiteY18" fmla="*/ 2846567 h 3768918"/>
              <a:gd name="connsiteX19" fmla="*/ 1376186 w 6552758"/>
              <a:gd name="connsiteY19" fmla="*/ 2870421 h 3768918"/>
              <a:gd name="connsiteX20" fmla="*/ 1347068 w 6552758"/>
              <a:gd name="connsiteY20" fmla="*/ 2886038 h 3768918"/>
              <a:gd name="connsiteX21" fmla="*/ 1379445 w 6552758"/>
              <a:gd name="connsiteY21" fmla="*/ 2969956 h 3768918"/>
              <a:gd name="connsiteX22" fmla="*/ 1395635 w 6552758"/>
              <a:gd name="connsiteY22" fmla="*/ 3141339 h 3768918"/>
              <a:gd name="connsiteX23" fmla="*/ 1415943 w 6552758"/>
              <a:gd name="connsiteY23" fmla="*/ 3148717 h 3768918"/>
              <a:gd name="connsiteX24" fmla="*/ 1471602 w 6552758"/>
              <a:gd name="connsiteY24" fmla="*/ 3180522 h 3768918"/>
              <a:gd name="connsiteX25" fmla="*/ 1495456 w 6552758"/>
              <a:gd name="connsiteY25" fmla="*/ 3196424 h 3768918"/>
              <a:gd name="connsiteX26" fmla="*/ 1543164 w 6552758"/>
              <a:gd name="connsiteY26" fmla="*/ 3212327 h 3768918"/>
              <a:gd name="connsiteX27" fmla="*/ 1590871 w 6552758"/>
              <a:gd name="connsiteY27" fmla="*/ 3244132 h 3768918"/>
              <a:gd name="connsiteX28" fmla="*/ 1670384 w 6552758"/>
              <a:gd name="connsiteY28" fmla="*/ 3267986 h 3768918"/>
              <a:gd name="connsiteX29" fmla="*/ 1741946 w 6552758"/>
              <a:gd name="connsiteY29" fmla="*/ 3275938 h 3768918"/>
              <a:gd name="connsiteX30" fmla="*/ 1869167 w 6552758"/>
              <a:gd name="connsiteY30" fmla="*/ 3291840 h 3768918"/>
              <a:gd name="connsiteX31" fmla="*/ 2020242 w 6552758"/>
              <a:gd name="connsiteY31" fmla="*/ 3299791 h 3768918"/>
              <a:gd name="connsiteX32" fmla="*/ 2179268 w 6552758"/>
              <a:gd name="connsiteY32" fmla="*/ 3331597 h 3768918"/>
              <a:gd name="connsiteX33" fmla="*/ 2226976 w 6552758"/>
              <a:gd name="connsiteY33" fmla="*/ 3339548 h 3768918"/>
              <a:gd name="connsiteX34" fmla="*/ 2314440 w 6552758"/>
              <a:gd name="connsiteY34" fmla="*/ 3355451 h 3768918"/>
              <a:gd name="connsiteX35" fmla="*/ 2401904 w 6552758"/>
              <a:gd name="connsiteY35" fmla="*/ 3371353 h 3768918"/>
              <a:gd name="connsiteX36" fmla="*/ 2465515 w 6552758"/>
              <a:gd name="connsiteY36" fmla="*/ 3379304 h 3768918"/>
              <a:gd name="connsiteX37" fmla="*/ 2505271 w 6552758"/>
              <a:gd name="connsiteY37" fmla="*/ 3387256 h 3768918"/>
              <a:gd name="connsiteX38" fmla="*/ 2552979 w 6552758"/>
              <a:gd name="connsiteY38" fmla="*/ 3395207 h 3768918"/>
              <a:gd name="connsiteX39" fmla="*/ 2688151 w 6552758"/>
              <a:gd name="connsiteY39" fmla="*/ 3427012 h 3768918"/>
              <a:gd name="connsiteX40" fmla="*/ 2727908 w 6552758"/>
              <a:gd name="connsiteY40" fmla="*/ 3450866 h 3768918"/>
              <a:gd name="connsiteX41" fmla="*/ 2839226 w 6552758"/>
              <a:gd name="connsiteY41" fmla="*/ 3482671 h 3768918"/>
              <a:gd name="connsiteX42" fmla="*/ 2910788 w 6552758"/>
              <a:gd name="connsiteY42" fmla="*/ 3498574 h 3768918"/>
              <a:gd name="connsiteX43" fmla="*/ 2966447 w 6552758"/>
              <a:gd name="connsiteY43" fmla="*/ 3506525 h 3768918"/>
              <a:gd name="connsiteX44" fmla="*/ 3538941 w 6552758"/>
              <a:gd name="connsiteY44" fmla="*/ 3522428 h 3768918"/>
              <a:gd name="connsiteX45" fmla="*/ 3658211 w 6552758"/>
              <a:gd name="connsiteY45" fmla="*/ 3562184 h 3768918"/>
              <a:gd name="connsiteX46" fmla="*/ 3682064 w 6552758"/>
              <a:gd name="connsiteY46" fmla="*/ 3578087 h 3768918"/>
              <a:gd name="connsiteX47" fmla="*/ 3817237 w 6552758"/>
              <a:gd name="connsiteY47" fmla="*/ 3617844 h 3768918"/>
              <a:gd name="connsiteX48" fmla="*/ 3864944 w 6552758"/>
              <a:gd name="connsiteY48" fmla="*/ 3633746 h 3768918"/>
              <a:gd name="connsiteX49" fmla="*/ 3960360 w 6552758"/>
              <a:gd name="connsiteY49" fmla="*/ 3649649 h 3768918"/>
              <a:gd name="connsiteX50" fmla="*/ 4087581 w 6552758"/>
              <a:gd name="connsiteY50" fmla="*/ 3657600 h 3768918"/>
              <a:gd name="connsiteX51" fmla="*/ 4182997 w 6552758"/>
              <a:gd name="connsiteY51" fmla="*/ 3665551 h 3768918"/>
              <a:gd name="connsiteX52" fmla="*/ 4278412 w 6552758"/>
              <a:gd name="connsiteY52" fmla="*/ 3681454 h 3768918"/>
              <a:gd name="connsiteX53" fmla="*/ 4310218 w 6552758"/>
              <a:gd name="connsiteY53" fmla="*/ 3689405 h 3768918"/>
              <a:gd name="connsiteX54" fmla="*/ 4334071 w 6552758"/>
              <a:gd name="connsiteY54" fmla="*/ 3697357 h 3768918"/>
              <a:gd name="connsiteX55" fmla="*/ 4413584 w 6552758"/>
              <a:gd name="connsiteY55" fmla="*/ 3705308 h 3768918"/>
              <a:gd name="connsiteX56" fmla="*/ 4612367 w 6552758"/>
              <a:gd name="connsiteY56" fmla="*/ 3697357 h 3768918"/>
              <a:gd name="connsiteX57" fmla="*/ 4644172 w 6552758"/>
              <a:gd name="connsiteY57" fmla="*/ 3689405 h 3768918"/>
              <a:gd name="connsiteX58" fmla="*/ 5224618 w 6552758"/>
              <a:gd name="connsiteY58" fmla="*/ 3697357 h 3768918"/>
              <a:gd name="connsiteX59" fmla="*/ 5256423 w 6552758"/>
              <a:gd name="connsiteY59" fmla="*/ 3705308 h 3768918"/>
              <a:gd name="connsiteX60" fmla="*/ 5304131 w 6552758"/>
              <a:gd name="connsiteY60" fmla="*/ 3721211 h 3768918"/>
              <a:gd name="connsiteX61" fmla="*/ 5383644 w 6552758"/>
              <a:gd name="connsiteY61" fmla="*/ 3737113 h 3768918"/>
              <a:gd name="connsiteX62" fmla="*/ 5423400 w 6552758"/>
              <a:gd name="connsiteY62" fmla="*/ 3745064 h 3768918"/>
              <a:gd name="connsiteX63" fmla="*/ 5502913 w 6552758"/>
              <a:gd name="connsiteY63" fmla="*/ 3760967 h 3768918"/>
              <a:gd name="connsiteX64" fmla="*/ 5590378 w 6552758"/>
              <a:gd name="connsiteY64" fmla="*/ 3768918 h 3768918"/>
              <a:gd name="connsiteX65" fmla="*/ 5789160 w 6552758"/>
              <a:gd name="connsiteY65" fmla="*/ 3760967 h 3768918"/>
              <a:gd name="connsiteX66" fmla="*/ 5916381 w 6552758"/>
              <a:gd name="connsiteY66" fmla="*/ 3721211 h 3768918"/>
              <a:gd name="connsiteX67" fmla="*/ 6107212 w 6552758"/>
              <a:gd name="connsiteY67" fmla="*/ 3633746 h 3768918"/>
              <a:gd name="connsiteX68" fmla="*/ 6186725 w 6552758"/>
              <a:gd name="connsiteY68" fmla="*/ 3562184 h 3768918"/>
              <a:gd name="connsiteX69" fmla="*/ 6226482 w 6552758"/>
              <a:gd name="connsiteY69" fmla="*/ 3490623 h 3768918"/>
              <a:gd name="connsiteX70" fmla="*/ 6298044 w 6552758"/>
              <a:gd name="connsiteY70" fmla="*/ 3347499 h 3768918"/>
              <a:gd name="connsiteX71" fmla="*/ 6369605 w 6552758"/>
              <a:gd name="connsiteY71" fmla="*/ 3228230 h 3768918"/>
              <a:gd name="connsiteX72" fmla="*/ 6528631 w 6552758"/>
              <a:gd name="connsiteY72" fmla="*/ 2798859 h 3768918"/>
              <a:gd name="connsiteX73" fmla="*/ 6536583 w 6552758"/>
              <a:gd name="connsiteY73" fmla="*/ 2043485 h 3768918"/>
              <a:gd name="connsiteX74" fmla="*/ 6512729 w 6552758"/>
              <a:gd name="connsiteY74" fmla="*/ 1892411 h 3768918"/>
              <a:gd name="connsiteX75" fmla="*/ 6409362 w 6552758"/>
              <a:gd name="connsiteY75" fmla="*/ 1558456 h 3768918"/>
              <a:gd name="connsiteX76" fmla="*/ 6393459 w 6552758"/>
              <a:gd name="connsiteY76" fmla="*/ 1526651 h 3768918"/>
              <a:gd name="connsiteX77" fmla="*/ 6361654 w 6552758"/>
              <a:gd name="connsiteY77" fmla="*/ 1470991 h 3768918"/>
              <a:gd name="connsiteX78" fmla="*/ 6353703 w 6552758"/>
              <a:gd name="connsiteY78" fmla="*/ 1447138 h 3768918"/>
              <a:gd name="connsiteX79" fmla="*/ 6321898 w 6552758"/>
              <a:gd name="connsiteY79" fmla="*/ 1399430 h 3768918"/>
              <a:gd name="connsiteX80" fmla="*/ 6298044 w 6552758"/>
              <a:gd name="connsiteY80" fmla="*/ 1359673 h 3768918"/>
              <a:gd name="connsiteX81" fmla="*/ 6242384 w 6552758"/>
              <a:gd name="connsiteY81" fmla="*/ 1304014 h 3768918"/>
              <a:gd name="connsiteX82" fmla="*/ 6210579 w 6552758"/>
              <a:gd name="connsiteY82" fmla="*/ 1256306 h 3768918"/>
              <a:gd name="connsiteX83" fmla="*/ 6139018 w 6552758"/>
              <a:gd name="connsiteY83" fmla="*/ 1184744 h 3768918"/>
              <a:gd name="connsiteX84" fmla="*/ 6123115 w 6552758"/>
              <a:gd name="connsiteY84" fmla="*/ 1160891 h 3768918"/>
              <a:gd name="connsiteX85" fmla="*/ 6067456 w 6552758"/>
              <a:gd name="connsiteY85" fmla="*/ 1121134 h 3768918"/>
              <a:gd name="connsiteX86" fmla="*/ 6027699 w 6552758"/>
              <a:gd name="connsiteY86" fmla="*/ 1081378 h 3768918"/>
              <a:gd name="connsiteX87" fmla="*/ 5932284 w 6552758"/>
              <a:gd name="connsiteY87" fmla="*/ 1009816 h 3768918"/>
              <a:gd name="connsiteX88" fmla="*/ 5757355 w 6552758"/>
              <a:gd name="connsiteY88" fmla="*/ 906449 h 3768918"/>
              <a:gd name="connsiteX89" fmla="*/ 5661939 w 6552758"/>
              <a:gd name="connsiteY89" fmla="*/ 882595 h 3768918"/>
              <a:gd name="connsiteX90" fmla="*/ 5550621 w 6552758"/>
              <a:gd name="connsiteY90" fmla="*/ 834887 h 3768918"/>
              <a:gd name="connsiteX91" fmla="*/ 5479059 w 6552758"/>
              <a:gd name="connsiteY91" fmla="*/ 818984 h 3768918"/>
              <a:gd name="connsiteX92" fmla="*/ 5423400 w 6552758"/>
              <a:gd name="connsiteY92" fmla="*/ 795131 h 3768918"/>
              <a:gd name="connsiteX93" fmla="*/ 5399546 w 6552758"/>
              <a:gd name="connsiteY93" fmla="*/ 779228 h 3768918"/>
              <a:gd name="connsiteX94" fmla="*/ 5367741 w 6552758"/>
              <a:gd name="connsiteY94" fmla="*/ 771277 h 3768918"/>
              <a:gd name="connsiteX95" fmla="*/ 5327984 w 6552758"/>
              <a:gd name="connsiteY95" fmla="*/ 747423 h 3768918"/>
              <a:gd name="connsiteX96" fmla="*/ 5256423 w 6552758"/>
              <a:gd name="connsiteY96" fmla="*/ 691764 h 3768918"/>
              <a:gd name="connsiteX97" fmla="*/ 5224618 w 6552758"/>
              <a:gd name="connsiteY97" fmla="*/ 683812 h 3768918"/>
              <a:gd name="connsiteX98" fmla="*/ 5145104 w 6552758"/>
              <a:gd name="connsiteY98" fmla="*/ 636104 h 3768918"/>
              <a:gd name="connsiteX99" fmla="*/ 5057640 w 6552758"/>
              <a:gd name="connsiteY99" fmla="*/ 604299 h 3768918"/>
              <a:gd name="connsiteX100" fmla="*/ 5025835 w 6552758"/>
              <a:gd name="connsiteY100" fmla="*/ 588397 h 3768918"/>
              <a:gd name="connsiteX101" fmla="*/ 4954273 w 6552758"/>
              <a:gd name="connsiteY101" fmla="*/ 564543 h 3768918"/>
              <a:gd name="connsiteX102" fmla="*/ 4890663 w 6552758"/>
              <a:gd name="connsiteY102" fmla="*/ 540689 h 3768918"/>
              <a:gd name="connsiteX103" fmla="*/ 4835004 w 6552758"/>
              <a:gd name="connsiteY103" fmla="*/ 524786 h 3768918"/>
              <a:gd name="connsiteX104" fmla="*/ 4787296 w 6552758"/>
              <a:gd name="connsiteY104" fmla="*/ 508884 h 3768918"/>
              <a:gd name="connsiteX105" fmla="*/ 4731637 w 6552758"/>
              <a:gd name="connsiteY105" fmla="*/ 500932 h 3768918"/>
              <a:gd name="connsiteX106" fmla="*/ 4596464 w 6552758"/>
              <a:gd name="connsiteY106" fmla="*/ 469127 h 3768918"/>
              <a:gd name="connsiteX107" fmla="*/ 4461292 w 6552758"/>
              <a:gd name="connsiteY107" fmla="*/ 437322 h 3768918"/>
              <a:gd name="connsiteX108" fmla="*/ 4413584 w 6552758"/>
              <a:gd name="connsiteY108" fmla="*/ 421419 h 3768918"/>
              <a:gd name="connsiteX109" fmla="*/ 4326120 w 6552758"/>
              <a:gd name="connsiteY109" fmla="*/ 405517 h 3768918"/>
              <a:gd name="connsiteX110" fmla="*/ 4254558 w 6552758"/>
              <a:gd name="connsiteY110" fmla="*/ 373711 h 3768918"/>
              <a:gd name="connsiteX111" fmla="*/ 4190948 w 6552758"/>
              <a:gd name="connsiteY111" fmla="*/ 365760 h 3768918"/>
              <a:gd name="connsiteX112" fmla="*/ 4111435 w 6552758"/>
              <a:gd name="connsiteY112" fmla="*/ 349858 h 3768918"/>
              <a:gd name="connsiteX113" fmla="*/ 4055776 w 6552758"/>
              <a:gd name="connsiteY113" fmla="*/ 333955 h 3768918"/>
              <a:gd name="connsiteX114" fmla="*/ 3912652 w 6552758"/>
              <a:gd name="connsiteY114" fmla="*/ 310101 h 3768918"/>
              <a:gd name="connsiteX115" fmla="*/ 3833139 w 6552758"/>
              <a:gd name="connsiteY115" fmla="*/ 286247 h 3768918"/>
              <a:gd name="connsiteX116" fmla="*/ 3785431 w 6552758"/>
              <a:gd name="connsiteY116" fmla="*/ 278296 h 3768918"/>
              <a:gd name="connsiteX117" fmla="*/ 3713870 w 6552758"/>
              <a:gd name="connsiteY117" fmla="*/ 254442 h 3768918"/>
              <a:gd name="connsiteX118" fmla="*/ 3515087 w 6552758"/>
              <a:gd name="connsiteY118" fmla="*/ 206734 h 3768918"/>
              <a:gd name="connsiteX119" fmla="*/ 3371964 w 6552758"/>
              <a:gd name="connsiteY119" fmla="*/ 166978 h 3768918"/>
              <a:gd name="connsiteX120" fmla="*/ 3308353 w 6552758"/>
              <a:gd name="connsiteY120" fmla="*/ 159026 h 3768918"/>
              <a:gd name="connsiteX121" fmla="*/ 3228840 w 6552758"/>
              <a:gd name="connsiteY121" fmla="*/ 127221 h 3768918"/>
              <a:gd name="connsiteX122" fmla="*/ 3085717 w 6552758"/>
              <a:gd name="connsiteY122" fmla="*/ 95416 h 3768918"/>
              <a:gd name="connsiteX123" fmla="*/ 3022106 w 6552758"/>
              <a:gd name="connsiteY123" fmla="*/ 79513 h 3768918"/>
              <a:gd name="connsiteX124" fmla="*/ 2950544 w 6552758"/>
              <a:gd name="connsiteY124" fmla="*/ 71562 h 3768918"/>
              <a:gd name="connsiteX125" fmla="*/ 2894885 w 6552758"/>
              <a:gd name="connsiteY125" fmla="*/ 63611 h 3768918"/>
              <a:gd name="connsiteX126" fmla="*/ 2871031 w 6552758"/>
              <a:gd name="connsiteY126" fmla="*/ 55659 h 3768918"/>
              <a:gd name="connsiteX127" fmla="*/ 2807421 w 6552758"/>
              <a:gd name="connsiteY127" fmla="*/ 39757 h 3768918"/>
              <a:gd name="connsiteX128" fmla="*/ 2783567 w 6552758"/>
              <a:gd name="connsiteY128" fmla="*/ 31805 h 3768918"/>
              <a:gd name="connsiteX129" fmla="*/ 2712005 w 6552758"/>
              <a:gd name="connsiteY129" fmla="*/ 23854 h 3768918"/>
              <a:gd name="connsiteX130" fmla="*/ 2672249 w 6552758"/>
              <a:gd name="connsiteY130" fmla="*/ 15903 h 3768918"/>
              <a:gd name="connsiteX131" fmla="*/ 2648395 w 6552758"/>
              <a:gd name="connsiteY131" fmla="*/ 7951 h 3768918"/>
              <a:gd name="connsiteX132" fmla="*/ 2568882 w 6552758"/>
              <a:gd name="connsiteY132" fmla="*/ 0 h 3768918"/>
              <a:gd name="connsiteX133" fmla="*/ 2155414 w 6552758"/>
              <a:gd name="connsiteY133" fmla="*/ 7951 h 3768918"/>
              <a:gd name="connsiteX134" fmla="*/ 2044096 w 6552758"/>
              <a:gd name="connsiteY134" fmla="*/ 23854 h 3768918"/>
              <a:gd name="connsiteX135" fmla="*/ 1853264 w 6552758"/>
              <a:gd name="connsiteY135" fmla="*/ 39757 h 3768918"/>
              <a:gd name="connsiteX136" fmla="*/ 1535212 w 6552758"/>
              <a:gd name="connsiteY136" fmla="*/ 63611 h 3768918"/>
              <a:gd name="connsiteX137" fmla="*/ 1447748 w 6552758"/>
              <a:gd name="connsiteY137" fmla="*/ 71562 h 3768918"/>
              <a:gd name="connsiteX138" fmla="*/ 1392089 w 6552758"/>
              <a:gd name="connsiteY138" fmla="*/ 79513 h 3768918"/>
              <a:gd name="connsiteX139" fmla="*/ 1320527 w 6552758"/>
              <a:gd name="connsiteY139" fmla="*/ 87464 h 3768918"/>
              <a:gd name="connsiteX140" fmla="*/ 1129696 w 6552758"/>
              <a:gd name="connsiteY140" fmla="*/ 111318 h 3768918"/>
              <a:gd name="connsiteX141" fmla="*/ 922962 w 6552758"/>
              <a:gd name="connsiteY141" fmla="*/ 135172 h 3768918"/>
              <a:gd name="connsiteX142" fmla="*/ 899108 w 6552758"/>
              <a:gd name="connsiteY142" fmla="*/ 143124 h 3768918"/>
              <a:gd name="connsiteX143" fmla="*/ 763936 w 6552758"/>
              <a:gd name="connsiteY143" fmla="*/ 159026 h 3768918"/>
              <a:gd name="connsiteX144" fmla="*/ 716228 w 6552758"/>
              <a:gd name="connsiteY144" fmla="*/ 174929 h 3768918"/>
              <a:gd name="connsiteX145" fmla="*/ 692374 w 6552758"/>
              <a:gd name="connsiteY145" fmla="*/ 182880 h 3768918"/>
              <a:gd name="connsiteX146" fmla="*/ 660569 w 6552758"/>
              <a:gd name="connsiteY146" fmla="*/ 198783 h 3768918"/>
              <a:gd name="connsiteX147" fmla="*/ 636715 w 6552758"/>
              <a:gd name="connsiteY147" fmla="*/ 206734 h 3768918"/>
              <a:gd name="connsiteX148" fmla="*/ 581056 w 6552758"/>
              <a:gd name="connsiteY148" fmla="*/ 238539 h 3768918"/>
              <a:gd name="connsiteX149" fmla="*/ 493591 w 6552758"/>
              <a:gd name="connsiteY149" fmla="*/ 286247 h 3768918"/>
              <a:gd name="connsiteX150" fmla="*/ 469738 w 6552758"/>
              <a:gd name="connsiteY150" fmla="*/ 310101 h 3768918"/>
              <a:gd name="connsiteX151" fmla="*/ 422030 w 6552758"/>
              <a:gd name="connsiteY151" fmla="*/ 333955 h 3768918"/>
              <a:gd name="connsiteX152" fmla="*/ 398176 w 6552758"/>
              <a:gd name="connsiteY152" fmla="*/ 349858 h 3768918"/>
              <a:gd name="connsiteX153" fmla="*/ 350468 w 6552758"/>
              <a:gd name="connsiteY153" fmla="*/ 365760 h 3768918"/>
              <a:gd name="connsiteX154" fmla="*/ 326614 w 6552758"/>
              <a:gd name="connsiteY154" fmla="*/ 389614 h 3768918"/>
              <a:gd name="connsiteX155" fmla="*/ 294809 w 6552758"/>
              <a:gd name="connsiteY155" fmla="*/ 413468 h 3768918"/>
              <a:gd name="connsiteX156" fmla="*/ 263004 w 6552758"/>
              <a:gd name="connsiteY156" fmla="*/ 461176 h 3768918"/>
              <a:gd name="connsiteX157" fmla="*/ 207344 w 6552758"/>
              <a:gd name="connsiteY157" fmla="*/ 532738 h 3768918"/>
              <a:gd name="connsiteX158" fmla="*/ 159637 w 6552758"/>
              <a:gd name="connsiteY158" fmla="*/ 588397 h 3768918"/>
              <a:gd name="connsiteX159" fmla="*/ 103978 w 6552758"/>
              <a:gd name="connsiteY159" fmla="*/ 652007 h 3768918"/>
              <a:gd name="connsiteX160" fmla="*/ 56270 w 6552758"/>
              <a:gd name="connsiteY160" fmla="*/ 755374 h 3768918"/>
              <a:gd name="connsiteX161" fmla="*/ 32416 w 6552758"/>
              <a:gd name="connsiteY161" fmla="*/ 882595 h 3768918"/>
              <a:gd name="connsiteX162" fmla="*/ 24464 w 6552758"/>
              <a:gd name="connsiteY162" fmla="*/ 954157 h 3768918"/>
              <a:gd name="connsiteX163" fmla="*/ 8562 w 6552758"/>
              <a:gd name="connsiteY163" fmla="*/ 1057524 h 3768918"/>
              <a:gd name="connsiteX164" fmla="*/ 8562 w 6552758"/>
              <a:gd name="connsiteY164" fmla="*/ 1327868 h 3768918"/>
              <a:gd name="connsiteX165" fmla="*/ 48318 w 6552758"/>
              <a:gd name="connsiteY165" fmla="*/ 1415332 h 3768918"/>
              <a:gd name="connsiteX166" fmla="*/ 80124 w 6552758"/>
              <a:gd name="connsiteY166" fmla="*/ 1478943 h 3768918"/>
              <a:gd name="connsiteX167" fmla="*/ 96026 w 6552758"/>
              <a:gd name="connsiteY167" fmla="*/ 1526651 h 3768918"/>
              <a:gd name="connsiteX168" fmla="*/ 127831 w 6552758"/>
              <a:gd name="connsiteY168" fmla="*/ 1582310 h 3768918"/>
              <a:gd name="connsiteX169" fmla="*/ 143734 w 6552758"/>
              <a:gd name="connsiteY169" fmla="*/ 1622066 h 3768918"/>
              <a:gd name="connsiteX170" fmla="*/ 175539 w 6552758"/>
              <a:gd name="connsiteY170" fmla="*/ 1669774 h 3768918"/>
              <a:gd name="connsiteX171" fmla="*/ 207344 w 6552758"/>
              <a:gd name="connsiteY171" fmla="*/ 1733384 h 3768918"/>
              <a:gd name="connsiteX172" fmla="*/ 223247 w 6552758"/>
              <a:gd name="connsiteY172" fmla="*/ 1765190 h 3768918"/>
              <a:gd name="connsiteX173" fmla="*/ 239150 w 6552758"/>
              <a:gd name="connsiteY173" fmla="*/ 1789044 h 3768918"/>
              <a:gd name="connsiteX174" fmla="*/ 247101 w 6552758"/>
              <a:gd name="connsiteY174" fmla="*/ 1820849 h 3768918"/>
              <a:gd name="connsiteX175" fmla="*/ 286858 w 6552758"/>
              <a:gd name="connsiteY175" fmla="*/ 1876508 h 3768918"/>
              <a:gd name="connsiteX176" fmla="*/ 382273 w 6552758"/>
              <a:gd name="connsiteY176" fmla="*/ 1963972 h 3768918"/>
              <a:gd name="connsiteX177" fmla="*/ 406127 w 6552758"/>
              <a:gd name="connsiteY177" fmla="*/ 1971924 h 3768918"/>
              <a:gd name="connsiteX178" fmla="*/ 461786 w 6552758"/>
              <a:gd name="connsiteY178" fmla="*/ 2003729 h 3768918"/>
              <a:gd name="connsiteX179" fmla="*/ 501543 w 6552758"/>
              <a:gd name="connsiteY179" fmla="*/ 2059388 h 3768918"/>
              <a:gd name="connsiteX180" fmla="*/ 517445 w 6552758"/>
              <a:gd name="connsiteY180" fmla="*/ 2083242 h 3768918"/>
              <a:gd name="connsiteX181" fmla="*/ 541299 w 6552758"/>
              <a:gd name="connsiteY181" fmla="*/ 2107096 h 3768918"/>
              <a:gd name="connsiteX182" fmla="*/ 557202 w 6552758"/>
              <a:gd name="connsiteY182" fmla="*/ 2130950 h 3768918"/>
              <a:gd name="connsiteX183" fmla="*/ 604910 w 6552758"/>
              <a:gd name="connsiteY183" fmla="*/ 2162755 h 3768918"/>
              <a:gd name="connsiteX184" fmla="*/ 628764 w 6552758"/>
              <a:gd name="connsiteY184" fmla="*/ 2178658 h 3768918"/>
              <a:gd name="connsiteX185" fmla="*/ 644666 w 6552758"/>
              <a:gd name="connsiteY185" fmla="*/ 2202511 h 3768918"/>
              <a:gd name="connsiteX186" fmla="*/ 652618 w 6552758"/>
              <a:gd name="connsiteY186" fmla="*/ 2226365 h 3768918"/>
              <a:gd name="connsiteX187" fmla="*/ 724179 w 6552758"/>
              <a:gd name="connsiteY187" fmla="*/ 2289976 h 3768918"/>
              <a:gd name="connsiteX0" fmla="*/ 724179 w 6552758"/>
              <a:gd name="connsiteY0" fmla="*/ 2289976 h 3768918"/>
              <a:gd name="connsiteX1" fmla="*/ 724179 w 6552758"/>
              <a:gd name="connsiteY1" fmla="*/ 2289976 h 3768918"/>
              <a:gd name="connsiteX2" fmla="*/ 835498 w 6552758"/>
              <a:gd name="connsiteY2" fmla="*/ 2329732 h 3768918"/>
              <a:gd name="connsiteX3" fmla="*/ 883205 w 6552758"/>
              <a:gd name="connsiteY3" fmla="*/ 2345635 h 3768918"/>
              <a:gd name="connsiteX4" fmla="*/ 907059 w 6552758"/>
              <a:gd name="connsiteY4" fmla="*/ 2353586 h 3768918"/>
              <a:gd name="connsiteX5" fmla="*/ 930913 w 6552758"/>
              <a:gd name="connsiteY5" fmla="*/ 2369489 h 3768918"/>
              <a:gd name="connsiteX6" fmla="*/ 978621 w 6552758"/>
              <a:gd name="connsiteY6" fmla="*/ 2385391 h 3768918"/>
              <a:gd name="connsiteX7" fmla="*/ 1050183 w 6552758"/>
              <a:gd name="connsiteY7" fmla="*/ 2425148 h 3768918"/>
              <a:gd name="connsiteX8" fmla="*/ 1121744 w 6552758"/>
              <a:gd name="connsiteY8" fmla="*/ 2480807 h 3768918"/>
              <a:gd name="connsiteX9" fmla="*/ 1145598 w 6552758"/>
              <a:gd name="connsiteY9" fmla="*/ 2496710 h 3768918"/>
              <a:gd name="connsiteX10" fmla="*/ 1169452 w 6552758"/>
              <a:gd name="connsiteY10" fmla="*/ 2512612 h 3768918"/>
              <a:gd name="connsiteX11" fmla="*/ 1193306 w 6552758"/>
              <a:gd name="connsiteY11" fmla="*/ 2560320 h 3768918"/>
              <a:gd name="connsiteX12" fmla="*/ 1217160 w 6552758"/>
              <a:gd name="connsiteY12" fmla="*/ 2576223 h 3768918"/>
              <a:gd name="connsiteX13" fmla="*/ 1224825 w 6552758"/>
              <a:gd name="connsiteY13" fmla="*/ 2608315 h 3768918"/>
              <a:gd name="connsiteX14" fmla="*/ 1272819 w 6552758"/>
              <a:gd name="connsiteY14" fmla="*/ 2639833 h 3768918"/>
              <a:gd name="connsiteX15" fmla="*/ 1288722 w 6552758"/>
              <a:gd name="connsiteY15" fmla="*/ 2687541 h 3768918"/>
              <a:gd name="connsiteX16" fmla="*/ 1304624 w 6552758"/>
              <a:gd name="connsiteY16" fmla="*/ 2711395 h 3768918"/>
              <a:gd name="connsiteX17" fmla="*/ 1323786 w 6552758"/>
              <a:gd name="connsiteY17" fmla="*/ 2775005 h 3768918"/>
              <a:gd name="connsiteX18" fmla="*/ 1355879 w 6552758"/>
              <a:gd name="connsiteY18" fmla="*/ 2846567 h 3768918"/>
              <a:gd name="connsiteX19" fmla="*/ 1376186 w 6552758"/>
              <a:gd name="connsiteY19" fmla="*/ 2870421 h 3768918"/>
              <a:gd name="connsiteX20" fmla="*/ 1350740 w 6552758"/>
              <a:gd name="connsiteY20" fmla="*/ 2926433 h 3768918"/>
              <a:gd name="connsiteX21" fmla="*/ 1379445 w 6552758"/>
              <a:gd name="connsiteY21" fmla="*/ 2969956 h 3768918"/>
              <a:gd name="connsiteX22" fmla="*/ 1395635 w 6552758"/>
              <a:gd name="connsiteY22" fmla="*/ 3141339 h 3768918"/>
              <a:gd name="connsiteX23" fmla="*/ 1415943 w 6552758"/>
              <a:gd name="connsiteY23" fmla="*/ 3148717 h 3768918"/>
              <a:gd name="connsiteX24" fmla="*/ 1471602 w 6552758"/>
              <a:gd name="connsiteY24" fmla="*/ 3180522 h 3768918"/>
              <a:gd name="connsiteX25" fmla="*/ 1495456 w 6552758"/>
              <a:gd name="connsiteY25" fmla="*/ 3196424 h 3768918"/>
              <a:gd name="connsiteX26" fmla="*/ 1543164 w 6552758"/>
              <a:gd name="connsiteY26" fmla="*/ 3212327 h 3768918"/>
              <a:gd name="connsiteX27" fmla="*/ 1590871 w 6552758"/>
              <a:gd name="connsiteY27" fmla="*/ 3244132 h 3768918"/>
              <a:gd name="connsiteX28" fmla="*/ 1670384 w 6552758"/>
              <a:gd name="connsiteY28" fmla="*/ 3267986 h 3768918"/>
              <a:gd name="connsiteX29" fmla="*/ 1741946 w 6552758"/>
              <a:gd name="connsiteY29" fmla="*/ 3275938 h 3768918"/>
              <a:gd name="connsiteX30" fmla="*/ 1869167 w 6552758"/>
              <a:gd name="connsiteY30" fmla="*/ 3291840 h 3768918"/>
              <a:gd name="connsiteX31" fmla="*/ 2020242 w 6552758"/>
              <a:gd name="connsiteY31" fmla="*/ 3299791 h 3768918"/>
              <a:gd name="connsiteX32" fmla="*/ 2179268 w 6552758"/>
              <a:gd name="connsiteY32" fmla="*/ 3331597 h 3768918"/>
              <a:gd name="connsiteX33" fmla="*/ 2226976 w 6552758"/>
              <a:gd name="connsiteY33" fmla="*/ 3339548 h 3768918"/>
              <a:gd name="connsiteX34" fmla="*/ 2314440 w 6552758"/>
              <a:gd name="connsiteY34" fmla="*/ 3355451 h 3768918"/>
              <a:gd name="connsiteX35" fmla="*/ 2401904 w 6552758"/>
              <a:gd name="connsiteY35" fmla="*/ 3371353 h 3768918"/>
              <a:gd name="connsiteX36" fmla="*/ 2465515 w 6552758"/>
              <a:gd name="connsiteY36" fmla="*/ 3379304 h 3768918"/>
              <a:gd name="connsiteX37" fmla="*/ 2505271 w 6552758"/>
              <a:gd name="connsiteY37" fmla="*/ 3387256 h 3768918"/>
              <a:gd name="connsiteX38" fmla="*/ 2552979 w 6552758"/>
              <a:gd name="connsiteY38" fmla="*/ 3395207 h 3768918"/>
              <a:gd name="connsiteX39" fmla="*/ 2688151 w 6552758"/>
              <a:gd name="connsiteY39" fmla="*/ 3427012 h 3768918"/>
              <a:gd name="connsiteX40" fmla="*/ 2727908 w 6552758"/>
              <a:gd name="connsiteY40" fmla="*/ 3450866 h 3768918"/>
              <a:gd name="connsiteX41" fmla="*/ 2839226 w 6552758"/>
              <a:gd name="connsiteY41" fmla="*/ 3482671 h 3768918"/>
              <a:gd name="connsiteX42" fmla="*/ 2910788 w 6552758"/>
              <a:gd name="connsiteY42" fmla="*/ 3498574 h 3768918"/>
              <a:gd name="connsiteX43" fmla="*/ 2966447 w 6552758"/>
              <a:gd name="connsiteY43" fmla="*/ 3506525 h 3768918"/>
              <a:gd name="connsiteX44" fmla="*/ 3538941 w 6552758"/>
              <a:gd name="connsiteY44" fmla="*/ 3522428 h 3768918"/>
              <a:gd name="connsiteX45" fmla="*/ 3658211 w 6552758"/>
              <a:gd name="connsiteY45" fmla="*/ 3562184 h 3768918"/>
              <a:gd name="connsiteX46" fmla="*/ 3682064 w 6552758"/>
              <a:gd name="connsiteY46" fmla="*/ 3578087 h 3768918"/>
              <a:gd name="connsiteX47" fmla="*/ 3817237 w 6552758"/>
              <a:gd name="connsiteY47" fmla="*/ 3617844 h 3768918"/>
              <a:gd name="connsiteX48" fmla="*/ 3864944 w 6552758"/>
              <a:gd name="connsiteY48" fmla="*/ 3633746 h 3768918"/>
              <a:gd name="connsiteX49" fmla="*/ 3960360 w 6552758"/>
              <a:gd name="connsiteY49" fmla="*/ 3649649 h 3768918"/>
              <a:gd name="connsiteX50" fmla="*/ 4087581 w 6552758"/>
              <a:gd name="connsiteY50" fmla="*/ 3657600 h 3768918"/>
              <a:gd name="connsiteX51" fmla="*/ 4182997 w 6552758"/>
              <a:gd name="connsiteY51" fmla="*/ 3665551 h 3768918"/>
              <a:gd name="connsiteX52" fmla="*/ 4278412 w 6552758"/>
              <a:gd name="connsiteY52" fmla="*/ 3681454 h 3768918"/>
              <a:gd name="connsiteX53" fmla="*/ 4310218 w 6552758"/>
              <a:gd name="connsiteY53" fmla="*/ 3689405 h 3768918"/>
              <a:gd name="connsiteX54" fmla="*/ 4334071 w 6552758"/>
              <a:gd name="connsiteY54" fmla="*/ 3697357 h 3768918"/>
              <a:gd name="connsiteX55" fmla="*/ 4413584 w 6552758"/>
              <a:gd name="connsiteY55" fmla="*/ 3705308 h 3768918"/>
              <a:gd name="connsiteX56" fmla="*/ 4612367 w 6552758"/>
              <a:gd name="connsiteY56" fmla="*/ 3697357 h 3768918"/>
              <a:gd name="connsiteX57" fmla="*/ 4644172 w 6552758"/>
              <a:gd name="connsiteY57" fmla="*/ 3689405 h 3768918"/>
              <a:gd name="connsiteX58" fmla="*/ 5224618 w 6552758"/>
              <a:gd name="connsiteY58" fmla="*/ 3697357 h 3768918"/>
              <a:gd name="connsiteX59" fmla="*/ 5256423 w 6552758"/>
              <a:gd name="connsiteY59" fmla="*/ 3705308 h 3768918"/>
              <a:gd name="connsiteX60" fmla="*/ 5304131 w 6552758"/>
              <a:gd name="connsiteY60" fmla="*/ 3721211 h 3768918"/>
              <a:gd name="connsiteX61" fmla="*/ 5383644 w 6552758"/>
              <a:gd name="connsiteY61" fmla="*/ 3737113 h 3768918"/>
              <a:gd name="connsiteX62" fmla="*/ 5423400 w 6552758"/>
              <a:gd name="connsiteY62" fmla="*/ 3745064 h 3768918"/>
              <a:gd name="connsiteX63" fmla="*/ 5502913 w 6552758"/>
              <a:gd name="connsiteY63" fmla="*/ 3760967 h 3768918"/>
              <a:gd name="connsiteX64" fmla="*/ 5590378 w 6552758"/>
              <a:gd name="connsiteY64" fmla="*/ 3768918 h 3768918"/>
              <a:gd name="connsiteX65" fmla="*/ 5789160 w 6552758"/>
              <a:gd name="connsiteY65" fmla="*/ 3760967 h 3768918"/>
              <a:gd name="connsiteX66" fmla="*/ 5916381 w 6552758"/>
              <a:gd name="connsiteY66" fmla="*/ 3721211 h 3768918"/>
              <a:gd name="connsiteX67" fmla="*/ 6107212 w 6552758"/>
              <a:gd name="connsiteY67" fmla="*/ 3633746 h 3768918"/>
              <a:gd name="connsiteX68" fmla="*/ 6186725 w 6552758"/>
              <a:gd name="connsiteY68" fmla="*/ 3562184 h 3768918"/>
              <a:gd name="connsiteX69" fmla="*/ 6226482 w 6552758"/>
              <a:gd name="connsiteY69" fmla="*/ 3490623 h 3768918"/>
              <a:gd name="connsiteX70" fmla="*/ 6298044 w 6552758"/>
              <a:gd name="connsiteY70" fmla="*/ 3347499 h 3768918"/>
              <a:gd name="connsiteX71" fmla="*/ 6369605 w 6552758"/>
              <a:gd name="connsiteY71" fmla="*/ 3228230 h 3768918"/>
              <a:gd name="connsiteX72" fmla="*/ 6528631 w 6552758"/>
              <a:gd name="connsiteY72" fmla="*/ 2798859 h 3768918"/>
              <a:gd name="connsiteX73" fmla="*/ 6536583 w 6552758"/>
              <a:gd name="connsiteY73" fmla="*/ 2043485 h 3768918"/>
              <a:gd name="connsiteX74" fmla="*/ 6512729 w 6552758"/>
              <a:gd name="connsiteY74" fmla="*/ 1892411 h 3768918"/>
              <a:gd name="connsiteX75" fmla="*/ 6409362 w 6552758"/>
              <a:gd name="connsiteY75" fmla="*/ 1558456 h 3768918"/>
              <a:gd name="connsiteX76" fmla="*/ 6393459 w 6552758"/>
              <a:gd name="connsiteY76" fmla="*/ 1526651 h 3768918"/>
              <a:gd name="connsiteX77" fmla="*/ 6361654 w 6552758"/>
              <a:gd name="connsiteY77" fmla="*/ 1470991 h 3768918"/>
              <a:gd name="connsiteX78" fmla="*/ 6353703 w 6552758"/>
              <a:gd name="connsiteY78" fmla="*/ 1447138 h 3768918"/>
              <a:gd name="connsiteX79" fmla="*/ 6321898 w 6552758"/>
              <a:gd name="connsiteY79" fmla="*/ 1399430 h 3768918"/>
              <a:gd name="connsiteX80" fmla="*/ 6298044 w 6552758"/>
              <a:gd name="connsiteY80" fmla="*/ 1359673 h 3768918"/>
              <a:gd name="connsiteX81" fmla="*/ 6242384 w 6552758"/>
              <a:gd name="connsiteY81" fmla="*/ 1304014 h 3768918"/>
              <a:gd name="connsiteX82" fmla="*/ 6210579 w 6552758"/>
              <a:gd name="connsiteY82" fmla="*/ 1256306 h 3768918"/>
              <a:gd name="connsiteX83" fmla="*/ 6139018 w 6552758"/>
              <a:gd name="connsiteY83" fmla="*/ 1184744 h 3768918"/>
              <a:gd name="connsiteX84" fmla="*/ 6123115 w 6552758"/>
              <a:gd name="connsiteY84" fmla="*/ 1160891 h 3768918"/>
              <a:gd name="connsiteX85" fmla="*/ 6067456 w 6552758"/>
              <a:gd name="connsiteY85" fmla="*/ 1121134 h 3768918"/>
              <a:gd name="connsiteX86" fmla="*/ 6027699 w 6552758"/>
              <a:gd name="connsiteY86" fmla="*/ 1081378 h 3768918"/>
              <a:gd name="connsiteX87" fmla="*/ 5932284 w 6552758"/>
              <a:gd name="connsiteY87" fmla="*/ 1009816 h 3768918"/>
              <a:gd name="connsiteX88" fmla="*/ 5757355 w 6552758"/>
              <a:gd name="connsiteY88" fmla="*/ 906449 h 3768918"/>
              <a:gd name="connsiteX89" fmla="*/ 5661939 w 6552758"/>
              <a:gd name="connsiteY89" fmla="*/ 882595 h 3768918"/>
              <a:gd name="connsiteX90" fmla="*/ 5550621 w 6552758"/>
              <a:gd name="connsiteY90" fmla="*/ 834887 h 3768918"/>
              <a:gd name="connsiteX91" fmla="*/ 5479059 w 6552758"/>
              <a:gd name="connsiteY91" fmla="*/ 818984 h 3768918"/>
              <a:gd name="connsiteX92" fmla="*/ 5423400 w 6552758"/>
              <a:gd name="connsiteY92" fmla="*/ 795131 h 3768918"/>
              <a:gd name="connsiteX93" fmla="*/ 5399546 w 6552758"/>
              <a:gd name="connsiteY93" fmla="*/ 779228 h 3768918"/>
              <a:gd name="connsiteX94" fmla="*/ 5367741 w 6552758"/>
              <a:gd name="connsiteY94" fmla="*/ 771277 h 3768918"/>
              <a:gd name="connsiteX95" fmla="*/ 5327984 w 6552758"/>
              <a:gd name="connsiteY95" fmla="*/ 747423 h 3768918"/>
              <a:gd name="connsiteX96" fmla="*/ 5256423 w 6552758"/>
              <a:gd name="connsiteY96" fmla="*/ 691764 h 3768918"/>
              <a:gd name="connsiteX97" fmla="*/ 5224618 w 6552758"/>
              <a:gd name="connsiteY97" fmla="*/ 683812 h 3768918"/>
              <a:gd name="connsiteX98" fmla="*/ 5145104 w 6552758"/>
              <a:gd name="connsiteY98" fmla="*/ 636104 h 3768918"/>
              <a:gd name="connsiteX99" fmla="*/ 5057640 w 6552758"/>
              <a:gd name="connsiteY99" fmla="*/ 604299 h 3768918"/>
              <a:gd name="connsiteX100" fmla="*/ 5025835 w 6552758"/>
              <a:gd name="connsiteY100" fmla="*/ 588397 h 3768918"/>
              <a:gd name="connsiteX101" fmla="*/ 4954273 w 6552758"/>
              <a:gd name="connsiteY101" fmla="*/ 564543 h 3768918"/>
              <a:gd name="connsiteX102" fmla="*/ 4890663 w 6552758"/>
              <a:gd name="connsiteY102" fmla="*/ 540689 h 3768918"/>
              <a:gd name="connsiteX103" fmla="*/ 4835004 w 6552758"/>
              <a:gd name="connsiteY103" fmla="*/ 524786 h 3768918"/>
              <a:gd name="connsiteX104" fmla="*/ 4787296 w 6552758"/>
              <a:gd name="connsiteY104" fmla="*/ 508884 h 3768918"/>
              <a:gd name="connsiteX105" fmla="*/ 4731637 w 6552758"/>
              <a:gd name="connsiteY105" fmla="*/ 500932 h 3768918"/>
              <a:gd name="connsiteX106" fmla="*/ 4596464 w 6552758"/>
              <a:gd name="connsiteY106" fmla="*/ 469127 h 3768918"/>
              <a:gd name="connsiteX107" fmla="*/ 4461292 w 6552758"/>
              <a:gd name="connsiteY107" fmla="*/ 437322 h 3768918"/>
              <a:gd name="connsiteX108" fmla="*/ 4413584 w 6552758"/>
              <a:gd name="connsiteY108" fmla="*/ 421419 h 3768918"/>
              <a:gd name="connsiteX109" fmla="*/ 4326120 w 6552758"/>
              <a:gd name="connsiteY109" fmla="*/ 405517 h 3768918"/>
              <a:gd name="connsiteX110" fmla="*/ 4254558 w 6552758"/>
              <a:gd name="connsiteY110" fmla="*/ 373711 h 3768918"/>
              <a:gd name="connsiteX111" fmla="*/ 4190948 w 6552758"/>
              <a:gd name="connsiteY111" fmla="*/ 365760 h 3768918"/>
              <a:gd name="connsiteX112" fmla="*/ 4111435 w 6552758"/>
              <a:gd name="connsiteY112" fmla="*/ 349858 h 3768918"/>
              <a:gd name="connsiteX113" fmla="*/ 4055776 w 6552758"/>
              <a:gd name="connsiteY113" fmla="*/ 333955 h 3768918"/>
              <a:gd name="connsiteX114" fmla="*/ 3912652 w 6552758"/>
              <a:gd name="connsiteY114" fmla="*/ 310101 h 3768918"/>
              <a:gd name="connsiteX115" fmla="*/ 3833139 w 6552758"/>
              <a:gd name="connsiteY115" fmla="*/ 286247 h 3768918"/>
              <a:gd name="connsiteX116" fmla="*/ 3785431 w 6552758"/>
              <a:gd name="connsiteY116" fmla="*/ 278296 h 3768918"/>
              <a:gd name="connsiteX117" fmla="*/ 3713870 w 6552758"/>
              <a:gd name="connsiteY117" fmla="*/ 254442 h 3768918"/>
              <a:gd name="connsiteX118" fmla="*/ 3515087 w 6552758"/>
              <a:gd name="connsiteY118" fmla="*/ 206734 h 3768918"/>
              <a:gd name="connsiteX119" fmla="*/ 3371964 w 6552758"/>
              <a:gd name="connsiteY119" fmla="*/ 166978 h 3768918"/>
              <a:gd name="connsiteX120" fmla="*/ 3308353 w 6552758"/>
              <a:gd name="connsiteY120" fmla="*/ 159026 h 3768918"/>
              <a:gd name="connsiteX121" fmla="*/ 3228840 w 6552758"/>
              <a:gd name="connsiteY121" fmla="*/ 127221 h 3768918"/>
              <a:gd name="connsiteX122" fmla="*/ 3085717 w 6552758"/>
              <a:gd name="connsiteY122" fmla="*/ 95416 h 3768918"/>
              <a:gd name="connsiteX123" fmla="*/ 3022106 w 6552758"/>
              <a:gd name="connsiteY123" fmla="*/ 79513 h 3768918"/>
              <a:gd name="connsiteX124" fmla="*/ 2950544 w 6552758"/>
              <a:gd name="connsiteY124" fmla="*/ 71562 h 3768918"/>
              <a:gd name="connsiteX125" fmla="*/ 2894885 w 6552758"/>
              <a:gd name="connsiteY125" fmla="*/ 63611 h 3768918"/>
              <a:gd name="connsiteX126" fmla="*/ 2871031 w 6552758"/>
              <a:gd name="connsiteY126" fmla="*/ 55659 h 3768918"/>
              <a:gd name="connsiteX127" fmla="*/ 2807421 w 6552758"/>
              <a:gd name="connsiteY127" fmla="*/ 39757 h 3768918"/>
              <a:gd name="connsiteX128" fmla="*/ 2783567 w 6552758"/>
              <a:gd name="connsiteY128" fmla="*/ 31805 h 3768918"/>
              <a:gd name="connsiteX129" fmla="*/ 2712005 w 6552758"/>
              <a:gd name="connsiteY129" fmla="*/ 23854 h 3768918"/>
              <a:gd name="connsiteX130" fmla="*/ 2672249 w 6552758"/>
              <a:gd name="connsiteY130" fmla="*/ 15903 h 3768918"/>
              <a:gd name="connsiteX131" fmla="*/ 2648395 w 6552758"/>
              <a:gd name="connsiteY131" fmla="*/ 7951 h 3768918"/>
              <a:gd name="connsiteX132" fmla="*/ 2568882 w 6552758"/>
              <a:gd name="connsiteY132" fmla="*/ 0 h 3768918"/>
              <a:gd name="connsiteX133" fmla="*/ 2155414 w 6552758"/>
              <a:gd name="connsiteY133" fmla="*/ 7951 h 3768918"/>
              <a:gd name="connsiteX134" fmla="*/ 2044096 w 6552758"/>
              <a:gd name="connsiteY134" fmla="*/ 23854 h 3768918"/>
              <a:gd name="connsiteX135" fmla="*/ 1853264 w 6552758"/>
              <a:gd name="connsiteY135" fmla="*/ 39757 h 3768918"/>
              <a:gd name="connsiteX136" fmla="*/ 1535212 w 6552758"/>
              <a:gd name="connsiteY136" fmla="*/ 63611 h 3768918"/>
              <a:gd name="connsiteX137" fmla="*/ 1447748 w 6552758"/>
              <a:gd name="connsiteY137" fmla="*/ 71562 h 3768918"/>
              <a:gd name="connsiteX138" fmla="*/ 1392089 w 6552758"/>
              <a:gd name="connsiteY138" fmla="*/ 79513 h 3768918"/>
              <a:gd name="connsiteX139" fmla="*/ 1320527 w 6552758"/>
              <a:gd name="connsiteY139" fmla="*/ 87464 h 3768918"/>
              <a:gd name="connsiteX140" fmla="*/ 1129696 w 6552758"/>
              <a:gd name="connsiteY140" fmla="*/ 111318 h 3768918"/>
              <a:gd name="connsiteX141" fmla="*/ 922962 w 6552758"/>
              <a:gd name="connsiteY141" fmla="*/ 135172 h 3768918"/>
              <a:gd name="connsiteX142" fmla="*/ 899108 w 6552758"/>
              <a:gd name="connsiteY142" fmla="*/ 143124 h 3768918"/>
              <a:gd name="connsiteX143" fmla="*/ 763936 w 6552758"/>
              <a:gd name="connsiteY143" fmla="*/ 159026 h 3768918"/>
              <a:gd name="connsiteX144" fmla="*/ 716228 w 6552758"/>
              <a:gd name="connsiteY144" fmla="*/ 174929 h 3768918"/>
              <a:gd name="connsiteX145" fmla="*/ 692374 w 6552758"/>
              <a:gd name="connsiteY145" fmla="*/ 182880 h 3768918"/>
              <a:gd name="connsiteX146" fmla="*/ 660569 w 6552758"/>
              <a:gd name="connsiteY146" fmla="*/ 198783 h 3768918"/>
              <a:gd name="connsiteX147" fmla="*/ 636715 w 6552758"/>
              <a:gd name="connsiteY147" fmla="*/ 206734 h 3768918"/>
              <a:gd name="connsiteX148" fmla="*/ 581056 w 6552758"/>
              <a:gd name="connsiteY148" fmla="*/ 238539 h 3768918"/>
              <a:gd name="connsiteX149" fmla="*/ 493591 w 6552758"/>
              <a:gd name="connsiteY149" fmla="*/ 286247 h 3768918"/>
              <a:gd name="connsiteX150" fmla="*/ 469738 w 6552758"/>
              <a:gd name="connsiteY150" fmla="*/ 310101 h 3768918"/>
              <a:gd name="connsiteX151" fmla="*/ 422030 w 6552758"/>
              <a:gd name="connsiteY151" fmla="*/ 333955 h 3768918"/>
              <a:gd name="connsiteX152" fmla="*/ 398176 w 6552758"/>
              <a:gd name="connsiteY152" fmla="*/ 349858 h 3768918"/>
              <a:gd name="connsiteX153" fmla="*/ 350468 w 6552758"/>
              <a:gd name="connsiteY153" fmla="*/ 365760 h 3768918"/>
              <a:gd name="connsiteX154" fmla="*/ 326614 w 6552758"/>
              <a:gd name="connsiteY154" fmla="*/ 389614 h 3768918"/>
              <a:gd name="connsiteX155" fmla="*/ 294809 w 6552758"/>
              <a:gd name="connsiteY155" fmla="*/ 413468 h 3768918"/>
              <a:gd name="connsiteX156" fmla="*/ 263004 w 6552758"/>
              <a:gd name="connsiteY156" fmla="*/ 461176 h 3768918"/>
              <a:gd name="connsiteX157" fmla="*/ 207344 w 6552758"/>
              <a:gd name="connsiteY157" fmla="*/ 532738 h 3768918"/>
              <a:gd name="connsiteX158" fmla="*/ 159637 w 6552758"/>
              <a:gd name="connsiteY158" fmla="*/ 588397 h 3768918"/>
              <a:gd name="connsiteX159" fmla="*/ 103978 w 6552758"/>
              <a:gd name="connsiteY159" fmla="*/ 652007 h 3768918"/>
              <a:gd name="connsiteX160" fmla="*/ 56270 w 6552758"/>
              <a:gd name="connsiteY160" fmla="*/ 755374 h 3768918"/>
              <a:gd name="connsiteX161" fmla="*/ 32416 w 6552758"/>
              <a:gd name="connsiteY161" fmla="*/ 882595 h 3768918"/>
              <a:gd name="connsiteX162" fmla="*/ 24464 w 6552758"/>
              <a:gd name="connsiteY162" fmla="*/ 954157 h 3768918"/>
              <a:gd name="connsiteX163" fmla="*/ 8562 w 6552758"/>
              <a:gd name="connsiteY163" fmla="*/ 1057524 h 3768918"/>
              <a:gd name="connsiteX164" fmla="*/ 8562 w 6552758"/>
              <a:gd name="connsiteY164" fmla="*/ 1327868 h 3768918"/>
              <a:gd name="connsiteX165" fmla="*/ 48318 w 6552758"/>
              <a:gd name="connsiteY165" fmla="*/ 1415332 h 3768918"/>
              <a:gd name="connsiteX166" fmla="*/ 80124 w 6552758"/>
              <a:gd name="connsiteY166" fmla="*/ 1478943 h 3768918"/>
              <a:gd name="connsiteX167" fmla="*/ 96026 w 6552758"/>
              <a:gd name="connsiteY167" fmla="*/ 1526651 h 3768918"/>
              <a:gd name="connsiteX168" fmla="*/ 127831 w 6552758"/>
              <a:gd name="connsiteY168" fmla="*/ 1582310 h 3768918"/>
              <a:gd name="connsiteX169" fmla="*/ 143734 w 6552758"/>
              <a:gd name="connsiteY169" fmla="*/ 1622066 h 3768918"/>
              <a:gd name="connsiteX170" fmla="*/ 175539 w 6552758"/>
              <a:gd name="connsiteY170" fmla="*/ 1669774 h 3768918"/>
              <a:gd name="connsiteX171" fmla="*/ 207344 w 6552758"/>
              <a:gd name="connsiteY171" fmla="*/ 1733384 h 3768918"/>
              <a:gd name="connsiteX172" fmla="*/ 223247 w 6552758"/>
              <a:gd name="connsiteY172" fmla="*/ 1765190 h 3768918"/>
              <a:gd name="connsiteX173" fmla="*/ 239150 w 6552758"/>
              <a:gd name="connsiteY173" fmla="*/ 1789044 h 3768918"/>
              <a:gd name="connsiteX174" fmla="*/ 247101 w 6552758"/>
              <a:gd name="connsiteY174" fmla="*/ 1820849 h 3768918"/>
              <a:gd name="connsiteX175" fmla="*/ 286858 w 6552758"/>
              <a:gd name="connsiteY175" fmla="*/ 1876508 h 3768918"/>
              <a:gd name="connsiteX176" fmla="*/ 382273 w 6552758"/>
              <a:gd name="connsiteY176" fmla="*/ 1963972 h 3768918"/>
              <a:gd name="connsiteX177" fmla="*/ 406127 w 6552758"/>
              <a:gd name="connsiteY177" fmla="*/ 1971924 h 3768918"/>
              <a:gd name="connsiteX178" fmla="*/ 461786 w 6552758"/>
              <a:gd name="connsiteY178" fmla="*/ 2003729 h 3768918"/>
              <a:gd name="connsiteX179" fmla="*/ 501543 w 6552758"/>
              <a:gd name="connsiteY179" fmla="*/ 2059388 h 3768918"/>
              <a:gd name="connsiteX180" fmla="*/ 517445 w 6552758"/>
              <a:gd name="connsiteY180" fmla="*/ 2083242 h 3768918"/>
              <a:gd name="connsiteX181" fmla="*/ 541299 w 6552758"/>
              <a:gd name="connsiteY181" fmla="*/ 2107096 h 3768918"/>
              <a:gd name="connsiteX182" fmla="*/ 557202 w 6552758"/>
              <a:gd name="connsiteY182" fmla="*/ 2130950 h 3768918"/>
              <a:gd name="connsiteX183" fmla="*/ 604910 w 6552758"/>
              <a:gd name="connsiteY183" fmla="*/ 2162755 h 3768918"/>
              <a:gd name="connsiteX184" fmla="*/ 628764 w 6552758"/>
              <a:gd name="connsiteY184" fmla="*/ 2178658 h 3768918"/>
              <a:gd name="connsiteX185" fmla="*/ 644666 w 6552758"/>
              <a:gd name="connsiteY185" fmla="*/ 2202511 h 3768918"/>
              <a:gd name="connsiteX186" fmla="*/ 652618 w 6552758"/>
              <a:gd name="connsiteY186" fmla="*/ 2226365 h 3768918"/>
              <a:gd name="connsiteX187" fmla="*/ 724179 w 6552758"/>
              <a:gd name="connsiteY187" fmla="*/ 2289976 h 3768918"/>
              <a:gd name="connsiteX0" fmla="*/ 724179 w 6552758"/>
              <a:gd name="connsiteY0" fmla="*/ 2289976 h 3768918"/>
              <a:gd name="connsiteX1" fmla="*/ 724179 w 6552758"/>
              <a:gd name="connsiteY1" fmla="*/ 2289976 h 3768918"/>
              <a:gd name="connsiteX2" fmla="*/ 835498 w 6552758"/>
              <a:gd name="connsiteY2" fmla="*/ 2329732 h 3768918"/>
              <a:gd name="connsiteX3" fmla="*/ 883205 w 6552758"/>
              <a:gd name="connsiteY3" fmla="*/ 2345635 h 3768918"/>
              <a:gd name="connsiteX4" fmla="*/ 907059 w 6552758"/>
              <a:gd name="connsiteY4" fmla="*/ 2353586 h 3768918"/>
              <a:gd name="connsiteX5" fmla="*/ 930913 w 6552758"/>
              <a:gd name="connsiteY5" fmla="*/ 2369489 h 3768918"/>
              <a:gd name="connsiteX6" fmla="*/ 978621 w 6552758"/>
              <a:gd name="connsiteY6" fmla="*/ 2385391 h 3768918"/>
              <a:gd name="connsiteX7" fmla="*/ 1050183 w 6552758"/>
              <a:gd name="connsiteY7" fmla="*/ 2425148 h 3768918"/>
              <a:gd name="connsiteX8" fmla="*/ 1121744 w 6552758"/>
              <a:gd name="connsiteY8" fmla="*/ 2480807 h 3768918"/>
              <a:gd name="connsiteX9" fmla="*/ 1145598 w 6552758"/>
              <a:gd name="connsiteY9" fmla="*/ 2496710 h 3768918"/>
              <a:gd name="connsiteX10" fmla="*/ 1169452 w 6552758"/>
              <a:gd name="connsiteY10" fmla="*/ 2512612 h 3768918"/>
              <a:gd name="connsiteX11" fmla="*/ 1193306 w 6552758"/>
              <a:gd name="connsiteY11" fmla="*/ 2560320 h 3768918"/>
              <a:gd name="connsiteX12" fmla="*/ 1217160 w 6552758"/>
              <a:gd name="connsiteY12" fmla="*/ 2576223 h 3768918"/>
              <a:gd name="connsiteX13" fmla="*/ 1224825 w 6552758"/>
              <a:gd name="connsiteY13" fmla="*/ 2608315 h 3768918"/>
              <a:gd name="connsiteX14" fmla="*/ 1272819 w 6552758"/>
              <a:gd name="connsiteY14" fmla="*/ 2639833 h 3768918"/>
              <a:gd name="connsiteX15" fmla="*/ 1288722 w 6552758"/>
              <a:gd name="connsiteY15" fmla="*/ 2687541 h 3768918"/>
              <a:gd name="connsiteX16" fmla="*/ 1304624 w 6552758"/>
              <a:gd name="connsiteY16" fmla="*/ 2711395 h 3768918"/>
              <a:gd name="connsiteX17" fmla="*/ 1323786 w 6552758"/>
              <a:gd name="connsiteY17" fmla="*/ 2775005 h 3768918"/>
              <a:gd name="connsiteX18" fmla="*/ 1355879 w 6552758"/>
              <a:gd name="connsiteY18" fmla="*/ 2846567 h 3768918"/>
              <a:gd name="connsiteX19" fmla="*/ 1365169 w 6552758"/>
              <a:gd name="connsiteY19" fmla="*/ 2870421 h 3768918"/>
              <a:gd name="connsiteX20" fmla="*/ 1350740 w 6552758"/>
              <a:gd name="connsiteY20" fmla="*/ 2926433 h 3768918"/>
              <a:gd name="connsiteX21" fmla="*/ 1379445 w 6552758"/>
              <a:gd name="connsiteY21" fmla="*/ 2969956 h 3768918"/>
              <a:gd name="connsiteX22" fmla="*/ 1395635 w 6552758"/>
              <a:gd name="connsiteY22" fmla="*/ 3141339 h 3768918"/>
              <a:gd name="connsiteX23" fmla="*/ 1415943 w 6552758"/>
              <a:gd name="connsiteY23" fmla="*/ 3148717 h 3768918"/>
              <a:gd name="connsiteX24" fmla="*/ 1471602 w 6552758"/>
              <a:gd name="connsiteY24" fmla="*/ 3180522 h 3768918"/>
              <a:gd name="connsiteX25" fmla="*/ 1495456 w 6552758"/>
              <a:gd name="connsiteY25" fmla="*/ 3196424 h 3768918"/>
              <a:gd name="connsiteX26" fmla="*/ 1543164 w 6552758"/>
              <a:gd name="connsiteY26" fmla="*/ 3212327 h 3768918"/>
              <a:gd name="connsiteX27" fmla="*/ 1590871 w 6552758"/>
              <a:gd name="connsiteY27" fmla="*/ 3244132 h 3768918"/>
              <a:gd name="connsiteX28" fmla="*/ 1670384 w 6552758"/>
              <a:gd name="connsiteY28" fmla="*/ 3267986 h 3768918"/>
              <a:gd name="connsiteX29" fmla="*/ 1741946 w 6552758"/>
              <a:gd name="connsiteY29" fmla="*/ 3275938 h 3768918"/>
              <a:gd name="connsiteX30" fmla="*/ 1869167 w 6552758"/>
              <a:gd name="connsiteY30" fmla="*/ 3291840 h 3768918"/>
              <a:gd name="connsiteX31" fmla="*/ 2020242 w 6552758"/>
              <a:gd name="connsiteY31" fmla="*/ 3299791 h 3768918"/>
              <a:gd name="connsiteX32" fmla="*/ 2179268 w 6552758"/>
              <a:gd name="connsiteY32" fmla="*/ 3331597 h 3768918"/>
              <a:gd name="connsiteX33" fmla="*/ 2226976 w 6552758"/>
              <a:gd name="connsiteY33" fmla="*/ 3339548 h 3768918"/>
              <a:gd name="connsiteX34" fmla="*/ 2314440 w 6552758"/>
              <a:gd name="connsiteY34" fmla="*/ 3355451 h 3768918"/>
              <a:gd name="connsiteX35" fmla="*/ 2401904 w 6552758"/>
              <a:gd name="connsiteY35" fmla="*/ 3371353 h 3768918"/>
              <a:gd name="connsiteX36" fmla="*/ 2465515 w 6552758"/>
              <a:gd name="connsiteY36" fmla="*/ 3379304 h 3768918"/>
              <a:gd name="connsiteX37" fmla="*/ 2505271 w 6552758"/>
              <a:gd name="connsiteY37" fmla="*/ 3387256 h 3768918"/>
              <a:gd name="connsiteX38" fmla="*/ 2552979 w 6552758"/>
              <a:gd name="connsiteY38" fmla="*/ 3395207 h 3768918"/>
              <a:gd name="connsiteX39" fmla="*/ 2688151 w 6552758"/>
              <a:gd name="connsiteY39" fmla="*/ 3427012 h 3768918"/>
              <a:gd name="connsiteX40" fmla="*/ 2727908 w 6552758"/>
              <a:gd name="connsiteY40" fmla="*/ 3450866 h 3768918"/>
              <a:gd name="connsiteX41" fmla="*/ 2839226 w 6552758"/>
              <a:gd name="connsiteY41" fmla="*/ 3482671 h 3768918"/>
              <a:gd name="connsiteX42" fmla="*/ 2910788 w 6552758"/>
              <a:gd name="connsiteY42" fmla="*/ 3498574 h 3768918"/>
              <a:gd name="connsiteX43" fmla="*/ 2966447 w 6552758"/>
              <a:gd name="connsiteY43" fmla="*/ 3506525 h 3768918"/>
              <a:gd name="connsiteX44" fmla="*/ 3538941 w 6552758"/>
              <a:gd name="connsiteY44" fmla="*/ 3522428 h 3768918"/>
              <a:gd name="connsiteX45" fmla="*/ 3658211 w 6552758"/>
              <a:gd name="connsiteY45" fmla="*/ 3562184 h 3768918"/>
              <a:gd name="connsiteX46" fmla="*/ 3682064 w 6552758"/>
              <a:gd name="connsiteY46" fmla="*/ 3578087 h 3768918"/>
              <a:gd name="connsiteX47" fmla="*/ 3817237 w 6552758"/>
              <a:gd name="connsiteY47" fmla="*/ 3617844 h 3768918"/>
              <a:gd name="connsiteX48" fmla="*/ 3864944 w 6552758"/>
              <a:gd name="connsiteY48" fmla="*/ 3633746 h 3768918"/>
              <a:gd name="connsiteX49" fmla="*/ 3960360 w 6552758"/>
              <a:gd name="connsiteY49" fmla="*/ 3649649 h 3768918"/>
              <a:gd name="connsiteX50" fmla="*/ 4087581 w 6552758"/>
              <a:gd name="connsiteY50" fmla="*/ 3657600 h 3768918"/>
              <a:gd name="connsiteX51" fmla="*/ 4182997 w 6552758"/>
              <a:gd name="connsiteY51" fmla="*/ 3665551 h 3768918"/>
              <a:gd name="connsiteX52" fmla="*/ 4278412 w 6552758"/>
              <a:gd name="connsiteY52" fmla="*/ 3681454 h 3768918"/>
              <a:gd name="connsiteX53" fmla="*/ 4310218 w 6552758"/>
              <a:gd name="connsiteY53" fmla="*/ 3689405 h 3768918"/>
              <a:gd name="connsiteX54" fmla="*/ 4334071 w 6552758"/>
              <a:gd name="connsiteY54" fmla="*/ 3697357 h 3768918"/>
              <a:gd name="connsiteX55" fmla="*/ 4413584 w 6552758"/>
              <a:gd name="connsiteY55" fmla="*/ 3705308 h 3768918"/>
              <a:gd name="connsiteX56" fmla="*/ 4612367 w 6552758"/>
              <a:gd name="connsiteY56" fmla="*/ 3697357 h 3768918"/>
              <a:gd name="connsiteX57" fmla="*/ 4644172 w 6552758"/>
              <a:gd name="connsiteY57" fmla="*/ 3689405 h 3768918"/>
              <a:gd name="connsiteX58" fmla="*/ 5224618 w 6552758"/>
              <a:gd name="connsiteY58" fmla="*/ 3697357 h 3768918"/>
              <a:gd name="connsiteX59" fmla="*/ 5256423 w 6552758"/>
              <a:gd name="connsiteY59" fmla="*/ 3705308 h 3768918"/>
              <a:gd name="connsiteX60" fmla="*/ 5304131 w 6552758"/>
              <a:gd name="connsiteY60" fmla="*/ 3721211 h 3768918"/>
              <a:gd name="connsiteX61" fmla="*/ 5383644 w 6552758"/>
              <a:gd name="connsiteY61" fmla="*/ 3737113 h 3768918"/>
              <a:gd name="connsiteX62" fmla="*/ 5423400 w 6552758"/>
              <a:gd name="connsiteY62" fmla="*/ 3745064 h 3768918"/>
              <a:gd name="connsiteX63" fmla="*/ 5502913 w 6552758"/>
              <a:gd name="connsiteY63" fmla="*/ 3760967 h 3768918"/>
              <a:gd name="connsiteX64" fmla="*/ 5590378 w 6552758"/>
              <a:gd name="connsiteY64" fmla="*/ 3768918 h 3768918"/>
              <a:gd name="connsiteX65" fmla="*/ 5789160 w 6552758"/>
              <a:gd name="connsiteY65" fmla="*/ 3760967 h 3768918"/>
              <a:gd name="connsiteX66" fmla="*/ 5916381 w 6552758"/>
              <a:gd name="connsiteY66" fmla="*/ 3721211 h 3768918"/>
              <a:gd name="connsiteX67" fmla="*/ 6107212 w 6552758"/>
              <a:gd name="connsiteY67" fmla="*/ 3633746 h 3768918"/>
              <a:gd name="connsiteX68" fmla="*/ 6186725 w 6552758"/>
              <a:gd name="connsiteY68" fmla="*/ 3562184 h 3768918"/>
              <a:gd name="connsiteX69" fmla="*/ 6226482 w 6552758"/>
              <a:gd name="connsiteY69" fmla="*/ 3490623 h 3768918"/>
              <a:gd name="connsiteX70" fmla="*/ 6298044 w 6552758"/>
              <a:gd name="connsiteY70" fmla="*/ 3347499 h 3768918"/>
              <a:gd name="connsiteX71" fmla="*/ 6369605 w 6552758"/>
              <a:gd name="connsiteY71" fmla="*/ 3228230 h 3768918"/>
              <a:gd name="connsiteX72" fmla="*/ 6528631 w 6552758"/>
              <a:gd name="connsiteY72" fmla="*/ 2798859 h 3768918"/>
              <a:gd name="connsiteX73" fmla="*/ 6536583 w 6552758"/>
              <a:gd name="connsiteY73" fmla="*/ 2043485 h 3768918"/>
              <a:gd name="connsiteX74" fmla="*/ 6512729 w 6552758"/>
              <a:gd name="connsiteY74" fmla="*/ 1892411 h 3768918"/>
              <a:gd name="connsiteX75" fmla="*/ 6409362 w 6552758"/>
              <a:gd name="connsiteY75" fmla="*/ 1558456 h 3768918"/>
              <a:gd name="connsiteX76" fmla="*/ 6393459 w 6552758"/>
              <a:gd name="connsiteY76" fmla="*/ 1526651 h 3768918"/>
              <a:gd name="connsiteX77" fmla="*/ 6361654 w 6552758"/>
              <a:gd name="connsiteY77" fmla="*/ 1470991 h 3768918"/>
              <a:gd name="connsiteX78" fmla="*/ 6353703 w 6552758"/>
              <a:gd name="connsiteY78" fmla="*/ 1447138 h 3768918"/>
              <a:gd name="connsiteX79" fmla="*/ 6321898 w 6552758"/>
              <a:gd name="connsiteY79" fmla="*/ 1399430 h 3768918"/>
              <a:gd name="connsiteX80" fmla="*/ 6298044 w 6552758"/>
              <a:gd name="connsiteY80" fmla="*/ 1359673 h 3768918"/>
              <a:gd name="connsiteX81" fmla="*/ 6242384 w 6552758"/>
              <a:gd name="connsiteY81" fmla="*/ 1304014 h 3768918"/>
              <a:gd name="connsiteX82" fmla="*/ 6210579 w 6552758"/>
              <a:gd name="connsiteY82" fmla="*/ 1256306 h 3768918"/>
              <a:gd name="connsiteX83" fmla="*/ 6139018 w 6552758"/>
              <a:gd name="connsiteY83" fmla="*/ 1184744 h 3768918"/>
              <a:gd name="connsiteX84" fmla="*/ 6123115 w 6552758"/>
              <a:gd name="connsiteY84" fmla="*/ 1160891 h 3768918"/>
              <a:gd name="connsiteX85" fmla="*/ 6067456 w 6552758"/>
              <a:gd name="connsiteY85" fmla="*/ 1121134 h 3768918"/>
              <a:gd name="connsiteX86" fmla="*/ 6027699 w 6552758"/>
              <a:gd name="connsiteY86" fmla="*/ 1081378 h 3768918"/>
              <a:gd name="connsiteX87" fmla="*/ 5932284 w 6552758"/>
              <a:gd name="connsiteY87" fmla="*/ 1009816 h 3768918"/>
              <a:gd name="connsiteX88" fmla="*/ 5757355 w 6552758"/>
              <a:gd name="connsiteY88" fmla="*/ 906449 h 3768918"/>
              <a:gd name="connsiteX89" fmla="*/ 5661939 w 6552758"/>
              <a:gd name="connsiteY89" fmla="*/ 882595 h 3768918"/>
              <a:gd name="connsiteX90" fmla="*/ 5550621 w 6552758"/>
              <a:gd name="connsiteY90" fmla="*/ 834887 h 3768918"/>
              <a:gd name="connsiteX91" fmla="*/ 5479059 w 6552758"/>
              <a:gd name="connsiteY91" fmla="*/ 818984 h 3768918"/>
              <a:gd name="connsiteX92" fmla="*/ 5423400 w 6552758"/>
              <a:gd name="connsiteY92" fmla="*/ 795131 h 3768918"/>
              <a:gd name="connsiteX93" fmla="*/ 5399546 w 6552758"/>
              <a:gd name="connsiteY93" fmla="*/ 779228 h 3768918"/>
              <a:gd name="connsiteX94" fmla="*/ 5367741 w 6552758"/>
              <a:gd name="connsiteY94" fmla="*/ 771277 h 3768918"/>
              <a:gd name="connsiteX95" fmla="*/ 5327984 w 6552758"/>
              <a:gd name="connsiteY95" fmla="*/ 747423 h 3768918"/>
              <a:gd name="connsiteX96" fmla="*/ 5256423 w 6552758"/>
              <a:gd name="connsiteY96" fmla="*/ 691764 h 3768918"/>
              <a:gd name="connsiteX97" fmla="*/ 5224618 w 6552758"/>
              <a:gd name="connsiteY97" fmla="*/ 683812 h 3768918"/>
              <a:gd name="connsiteX98" fmla="*/ 5145104 w 6552758"/>
              <a:gd name="connsiteY98" fmla="*/ 636104 h 3768918"/>
              <a:gd name="connsiteX99" fmla="*/ 5057640 w 6552758"/>
              <a:gd name="connsiteY99" fmla="*/ 604299 h 3768918"/>
              <a:gd name="connsiteX100" fmla="*/ 5025835 w 6552758"/>
              <a:gd name="connsiteY100" fmla="*/ 588397 h 3768918"/>
              <a:gd name="connsiteX101" fmla="*/ 4954273 w 6552758"/>
              <a:gd name="connsiteY101" fmla="*/ 564543 h 3768918"/>
              <a:gd name="connsiteX102" fmla="*/ 4890663 w 6552758"/>
              <a:gd name="connsiteY102" fmla="*/ 540689 h 3768918"/>
              <a:gd name="connsiteX103" fmla="*/ 4835004 w 6552758"/>
              <a:gd name="connsiteY103" fmla="*/ 524786 h 3768918"/>
              <a:gd name="connsiteX104" fmla="*/ 4787296 w 6552758"/>
              <a:gd name="connsiteY104" fmla="*/ 508884 h 3768918"/>
              <a:gd name="connsiteX105" fmla="*/ 4731637 w 6552758"/>
              <a:gd name="connsiteY105" fmla="*/ 500932 h 3768918"/>
              <a:gd name="connsiteX106" fmla="*/ 4596464 w 6552758"/>
              <a:gd name="connsiteY106" fmla="*/ 469127 h 3768918"/>
              <a:gd name="connsiteX107" fmla="*/ 4461292 w 6552758"/>
              <a:gd name="connsiteY107" fmla="*/ 437322 h 3768918"/>
              <a:gd name="connsiteX108" fmla="*/ 4413584 w 6552758"/>
              <a:gd name="connsiteY108" fmla="*/ 421419 h 3768918"/>
              <a:gd name="connsiteX109" fmla="*/ 4326120 w 6552758"/>
              <a:gd name="connsiteY109" fmla="*/ 405517 h 3768918"/>
              <a:gd name="connsiteX110" fmla="*/ 4254558 w 6552758"/>
              <a:gd name="connsiteY110" fmla="*/ 373711 h 3768918"/>
              <a:gd name="connsiteX111" fmla="*/ 4190948 w 6552758"/>
              <a:gd name="connsiteY111" fmla="*/ 365760 h 3768918"/>
              <a:gd name="connsiteX112" fmla="*/ 4111435 w 6552758"/>
              <a:gd name="connsiteY112" fmla="*/ 349858 h 3768918"/>
              <a:gd name="connsiteX113" fmla="*/ 4055776 w 6552758"/>
              <a:gd name="connsiteY113" fmla="*/ 333955 h 3768918"/>
              <a:gd name="connsiteX114" fmla="*/ 3912652 w 6552758"/>
              <a:gd name="connsiteY114" fmla="*/ 310101 h 3768918"/>
              <a:gd name="connsiteX115" fmla="*/ 3833139 w 6552758"/>
              <a:gd name="connsiteY115" fmla="*/ 286247 h 3768918"/>
              <a:gd name="connsiteX116" fmla="*/ 3785431 w 6552758"/>
              <a:gd name="connsiteY116" fmla="*/ 278296 h 3768918"/>
              <a:gd name="connsiteX117" fmla="*/ 3713870 w 6552758"/>
              <a:gd name="connsiteY117" fmla="*/ 254442 h 3768918"/>
              <a:gd name="connsiteX118" fmla="*/ 3515087 w 6552758"/>
              <a:gd name="connsiteY118" fmla="*/ 206734 h 3768918"/>
              <a:gd name="connsiteX119" fmla="*/ 3371964 w 6552758"/>
              <a:gd name="connsiteY119" fmla="*/ 166978 h 3768918"/>
              <a:gd name="connsiteX120" fmla="*/ 3308353 w 6552758"/>
              <a:gd name="connsiteY120" fmla="*/ 159026 h 3768918"/>
              <a:gd name="connsiteX121" fmla="*/ 3228840 w 6552758"/>
              <a:gd name="connsiteY121" fmla="*/ 127221 h 3768918"/>
              <a:gd name="connsiteX122" fmla="*/ 3085717 w 6552758"/>
              <a:gd name="connsiteY122" fmla="*/ 95416 h 3768918"/>
              <a:gd name="connsiteX123" fmla="*/ 3022106 w 6552758"/>
              <a:gd name="connsiteY123" fmla="*/ 79513 h 3768918"/>
              <a:gd name="connsiteX124" fmla="*/ 2950544 w 6552758"/>
              <a:gd name="connsiteY124" fmla="*/ 71562 h 3768918"/>
              <a:gd name="connsiteX125" fmla="*/ 2894885 w 6552758"/>
              <a:gd name="connsiteY125" fmla="*/ 63611 h 3768918"/>
              <a:gd name="connsiteX126" fmla="*/ 2871031 w 6552758"/>
              <a:gd name="connsiteY126" fmla="*/ 55659 h 3768918"/>
              <a:gd name="connsiteX127" fmla="*/ 2807421 w 6552758"/>
              <a:gd name="connsiteY127" fmla="*/ 39757 h 3768918"/>
              <a:gd name="connsiteX128" fmla="*/ 2783567 w 6552758"/>
              <a:gd name="connsiteY128" fmla="*/ 31805 h 3768918"/>
              <a:gd name="connsiteX129" fmla="*/ 2712005 w 6552758"/>
              <a:gd name="connsiteY129" fmla="*/ 23854 h 3768918"/>
              <a:gd name="connsiteX130" fmla="*/ 2672249 w 6552758"/>
              <a:gd name="connsiteY130" fmla="*/ 15903 h 3768918"/>
              <a:gd name="connsiteX131" fmla="*/ 2648395 w 6552758"/>
              <a:gd name="connsiteY131" fmla="*/ 7951 h 3768918"/>
              <a:gd name="connsiteX132" fmla="*/ 2568882 w 6552758"/>
              <a:gd name="connsiteY132" fmla="*/ 0 h 3768918"/>
              <a:gd name="connsiteX133" fmla="*/ 2155414 w 6552758"/>
              <a:gd name="connsiteY133" fmla="*/ 7951 h 3768918"/>
              <a:gd name="connsiteX134" fmla="*/ 2044096 w 6552758"/>
              <a:gd name="connsiteY134" fmla="*/ 23854 h 3768918"/>
              <a:gd name="connsiteX135" fmla="*/ 1853264 w 6552758"/>
              <a:gd name="connsiteY135" fmla="*/ 39757 h 3768918"/>
              <a:gd name="connsiteX136" fmla="*/ 1535212 w 6552758"/>
              <a:gd name="connsiteY136" fmla="*/ 63611 h 3768918"/>
              <a:gd name="connsiteX137" fmla="*/ 1447748 w 6552758"/>
              <a:gd name="connsiteY137" fmla="*/ 71562 h 3768918"/>
              <a:gd name="connsiteX138" fmla="*/ 1392089 w 6552758"/>
              <a:gd name="connsiteY138" fmla="*/ 79513 h 3768918"/>
              <a:gd name="connsiteX139" fmla="*/ 1320527 w 6552758"/>
              <a:gd name="connsiteY139" fmla="*/ 87464 h 3768918"/>
              <a:gd name="connsiteX140" fmla="*/ 1129696 w 6552758"/>
              <a:gd name="connsiteY140" fmla="*/ 111318 h 3768918"/>
              <a:gd name="connsiteX141" fmla="*/ 922962 w 6552758"/>
              <a:gd name="connsiteY141" fmla="*/ 135172 h 3768918"/>
              <a:gd name="connsiteX142" fmla="*/ 899108 w 6552758"/>
              <a:gd name="connsiteY142" fmla="*/ 143124 h 3768918"/>
              <a:gd name="connsiteX143" fmla="*/ 763936 w 6552758"/>
              <a:gd name="connsiteY143" fmla="*/ 159026 h 3768918"/>
              <a:gd name="connsiteX144" fmla="*/ 716228 w 6552758"/>
              <a:gd name="connsiteY144" fmla="*/ 174929 h 3768918"/>
              <a:gd name="connsiteX145" fmla="*/ 692374 w 6552758"/>
              <a:gd name="connsiteY145" fmla="*/ 182880 h 3768918"/>
              <a:gd name="connsiteX146" fmla="*/ 660569 w 6552758"/>
              <a:gd name="connsiteY146" fmla="*/ 198783 h 3768918"/>
              <a:gd name="connsiteX147" fmla="*/ 636715 w 6552758"/>
              <a:gd name="connsiteY147" fmla="*/ 206734 h 3768918"/>
              <a:gd name="connsiteX148" fmla="*/ 581056 w 6552758"/>
              <a:gd name="connsiteY148" fmla="*/ 238539 h 3768918"/>
              <a:gd name="connsiteX149" fmla="*/ 493591 w 6552758"/>
              <a:gd name="connsiteY149" fmla="*/ 286247 h 3768918"/>
              <a:gd name="connsiteX150" fmla="*/ 469738 w 6552758"/>
              <a:gd name="connsiteY150" fmla="*/ 310101 h 3768918"/>
              <a:gd name="connsiteX151" fmla="*/ 422030 w 6552758"/>
              <a:gd name="connsiteY151" fmla="*/ 333955 h 3768918"/>
              <a:gd name="connsiteX152" fmla="*/ 398176 w 6552758"/>
              <a:gd name="connsiteY152" fmla="*/ 349858 h 3768918"/>
              <a:gd name="connsiteX153" fmla="*/ 350468 w 6552758"/>
              <a:gd name="connsiteY153" fmla="*/ 365760 h 3768918"/>
              <a:gd name="connsiteX154" fmla="*/ 326614 w 6552758"/>
              <a:gd name="connsiteY154" fmla="*/ 389614 h 3768918"/>
              <a:gd name="connsiteX155" fmla="*/ 294809 w 6552758"/>
              <a:gd name="connsiteY155" fmla="*/ 413468 h 3768918"/>
              <a:gd name="connsiteX156" fmla="*/ 263004 w 6552758"/>
              <a:gd name="connsiteY156" fmla="*/ 461176 h 3768918"/>
              <a:gd name="connsiteX157" fmla="*/ 207344 w 6552758"/>
              <a:gd name="connsiteY157" fmla="*/ 532738 h 3768918"/>
              <a:gd name="connsiteX158" fmla="*/ 159637 w 6552758"/>
              <a:gd name="connsiteY158" fmla="*/ 588397 h 3768918"/>
              <a:gd name="connsiteX159" fmla="*/ 103978 w 6552758"/>
              <a:gd name="connsiteY159" fmla="*/ 652007 h 3768918"/>
              <a:gd name="connsiteX160" fmla="*/ 56270 w 6552758"/>
              <a:gd name="connsiteY160" fmla="*/ 755374 h 3768918"/>
              <a:gd name="connsiteX161" fmla="*/ 32416 w 6552758"/>
              <a:gd name="connsiteY161" fmla="*/ 882595 h 3768918"/>
              <a:gd name="connsiteX162" fmla="*/ 24464 w 6552758"/>
              <a:gd name="connsiteY162" fmla="*/ 954157 h 3768918"/>
              <a:gd name="connsiteX163" fmla="*/ 8562 w 6552758"/>
              <a:gd name="connsiteY163" fmla="*/ 1057524 h 3768918"/>
              <a:gd name="connsiteX164" fmla="*/ 8562 w 6552758"/>
              <a:gd name="connsiteY164" fmla="*/ 1327868 h 3768918"/>
              <a:gd name="connsiteX165" fmla="*/ 48318 w 6552758"/>
              <a:gd name="connsiteY165" fmla="*/ 1415332 h 3768918"/>
              <a:gd name="connsiteX166" fmla="*/ 80124 w 6552758"/>
              <a:gd name="connsiteY166" fmla="*/ 1478943 h 3768918"/>
              <a:gd name="connsiteX167" fmla="*/ 96026 w 6552758"/>
              <a:gd name="connsiteY167" fmla="*/ 1526651 h 3768918"/>
              <a:gd name="connsiteX168" fmla="*/ 127831 w 6552758"/>
              <a:gd name="connsiteY168" fmla="*/ 1582310 h 3768918"/>
              <a:gd name="connsiteX169" fmla="*/ 143734 w 6552758"/>
              <a:gd name="connsiteY169" fmla="*/ 1622066 h 3768918"/>
              <a:gd name="connsiteX170" fmla="*/ 175539 w 6552758"/>
              <a:gd name="connsiteY170" fmla="*/ 1669774 h 3768918"/>
              <a:gd name="connsiteX171" fmla="*/ 207344 w 6552758"/>
              <a:gd name="connsiteY171" fmla="*/ 1733384 h 3768918"/>
              <a:gd name="connsiteX172" fmla="*/ 223247 w 6552758"/>
              <a:gd name="connsiteY172" fmla="*/ 1765190 h 3768918"/>
              <a:gd name="connsiteX173" fmla="*/ 239150 w 6552758"/>
              <a:gd name="connsiteY173" fmla="*/ 1789044 h 3768918"/>
              <a:gd name="connsiteX174" fmla="*/ 247101 w 6552758"/>
              <a:gd name="connsiteY174" fmla="*/ 1820849 h 3768918"/>
              <a:gd name="connsiteX175" fmla="*/ 286858 w 6552758"/>
              <a:gd name="connsiteY175" fmla="*/ 1876508 h 3768918"/>
              <a:gd name="connsiteX176" fmla="*/ 382273 w 6552758"/>
              <a:gd name="connsiteY176" fmla="*/ 1963972 h 3768918"/>
              <a:gd name="connsiteX177" fmla="*/ 406127 w 6552758"/>
              <a:gd name="connsiteY177" fmla="*/ 1971924 h 3768918"/>
              <a:gd name="connsiteX178" fmla="*/ 461786 w 6552758"/>
              <a:gd name="connsiteY178" fmla="*/ 2003729 h 3768918"/>
              <a:gd name="connsiteX179" fmla="*/ 501543 w 6552758"/>
              <a:gd name="connsiteY179" fmla="*/ 2059388 h 3768918"/>
              <a:gd name="connsiteX180" fmla="*/ 517445 w 6552758"/>
              <a:gd name="connsiteY180" fmla="*/ 2083242 h 3768918"/>
              <a:gd name="connsiteX181" fmla="*/ 541299 w 6552758"/>
              <a:gd name="connsiteY181" fmla="*/ 2107096 h 3768918"/>
              <a:gd name="connsiteX182" fmla="*/ 557202 w 6552758"/>
              <a:gd name="connsiteY182" fmla="*/ 2130950 h 3768918"/>
              <a:gd name="connsiteX183" fmla="*/ 604910 w 6552758"/>
              <a:gd name="connsiteY183" fmla="*/ 2162755 h 3768918"/>
              <a:gd name="connsiteX184" fmla="*/ 628764 w 6552758"/>
              <a:gd name="connsiteY184" fmla="*/ 2178658 h 3768918"/>
              <a:gd name="connsiteX185" fmla="*/ 644666 w 6552758"/>
              <a:gd name="connsiteY185" fmla="*/ 2202511 h 3768918"/>
              <a:gd name="connsiteX186" fmla="*/ 652618 w 6552758"/>
              <a:gd name="connsiteY186" fmla="*/ 2226365 h 3768918"/>
              <a:gd name="connsiteX187" fmla="*/ 724179 w 6552758"/>
              <a:gd name="connsiteY187" fmla="*/ 2289976 h 3768918"/>
              <a:gd name="connsiteX0" fmla="*/ 724179 w 6552758"/>
              <a:gd name="connsiteY0" fmla="*/ 2289976 h 3768918"/>
              <a:gd name="connsiteX1" fmla="*/ 724179 w 6552758"/>
              <a:gd name="connsiteY1" fmla="*/ 2289976 h 3768918"/>
              <a:gd name="connsiteX2" fmla="*/ 835498 w 6552758"/>
              <a:gd name="connsiteY2" fmla="*/ 2329732 h 3768918"/>
              <a:gd name="connsiteX3" fmla="*/ 883205 w 6552758"/>
              <a:gd name="connsiteY3" fmla="*/ 2345635 h 3768918"/>
              <a:gd name="connsiteX4" fmla="*/ 907059 w 6552758"/>
              <a:gd name="connsiteY4" fmla="*/ 2353586 h 3768918"/>
              <a:gd name="connsiteX5" fmla="*/ 930913 w 6552758"/>
              <a:gd name="connsiteY5" fmla="*/ 2369489 h 3768918"/>
              <a:gd name="connsiteX6" fmla="*/ 978621 w 6552758"/>
              <a:gd name="connsiteY6" fmla="*/ 2385391 h 3768918"/>
              <a:gd name="connsiteX7" fmla="*/ 1050183 w 6552758"/>
              <a:gd name="connsiteY7" fmla="*/ 2425148 h 3768918"/>
              <a:gd name="connsiteX8" fmla="*/ 1121744 w 6552758"/>
              <a:gd name="connsiteY8" fmla="*/ 2480807 h 3768918"/>
              <a:gd name="connsiteX9" fmla="*/ 1145598 w 6552758"/>
              <a:gd name="connsiteY9" fmla="*/ 2496710 h 3768918"/>
              <a:gd name="connsiteX10" fmla="*/ 1169452 w 6552758"/>
              <a:gd name="connsiteY10" fmla="*/ 2512612 h 3768918"/>
              <a:gd name="connsiteX11" fmla="*/ 1193306 w 6552758"/>
              <a:gd name="connsiteY11" fmla="*/ 2560320 h 3768918"/>
              <a:gd name="connsiteX12" fmla="*/ 1217160 w 6552758"/>
              <a:gd name="connsiteY12" fmla="*/ 2576223 h 3768918"/>
              <a:gd name="connsiteX13" fmla="*/ 1232169 w 6552758"/>
              <a:gd name="connsiteY13" fmla="*/ 2604643 h 3768918"/>
              <a:gd name="connsiteX14" fmla="*/ 1272819 w 6552758"/>
              <a:gd name="connsiteY14" fmla="*/ 2639833 h 3768918"/>
              <a:gd name="connsiteX15" fmla="*/ 1288722 w 6552758"/>
              <a:gd name="connsiteY15" fmla="*/ 2687541 h 3768918"/>
              <a:gd name="connsiteX16" fmla="*/ 1304624 w 6552758"/>
              <a:gd name="connsiteY16" fmla="*/ 2711395 h 3768918"/>
              <a:gd name="connsiteX17" fmla="*/ 1323786 w 6552758"/>
              <a:gd name="connsiteY17" fmla="*/ 2775005 h 3768918"/>
              <a:gd name="connsiteX18" fmla="*/ 1355879 w 6552758"/>
              <a:gd name="connsiteY18" fmla="*/ 2846567 h 3768918"/>
              <a:gd name="connsiteX19" fmla="*/ 1365169 w 6552758"/>
              <a:gd name="connsiteY19" fmla="*/ 2870421 h 3768918"/>
              <a:gd name="connsiteX20" fmla="*/ 1350740 w 6552758"/>
              <a:gd name="connsiteY20" fmla="*/ 2926433 h 3768918"/>
              <a:gd name="connsiteX21" fmla="*/ 1379445 w 6552758"/>
              <a:gd name="connsiteY21" fmla="*/ 2969956 h 3768918"/>
              <a:gd name="connsiteX22" fmla="*/ 1395635 w 6552758"/>
              <a:gd name="connsiteY22" fmla="*/ 3141339 h 3768918"/>
              <a:gd name="connsiteX23" fmla="*/ 1415943 w 6552758"/>
              <a:gd name="connsiteY23" fmla="*/ 3148717 h 3768918"/>
              <a:gd name="connsiteX24" fmla="*/ 1471602 w 6552758"/>
              <a:gd name="connsiteY24" fmla="*/ 3180522 h 3768918"/>
              <a:gd name="connsiteX25" fmla="*/ 1495456 w 6552758"/>
              <a:gd name="connsiteY25" fmla="*/ 3196424 h 3768918"/>
              <a:gd name="connsiteX26" fmla="*/ 1543164 w 6552758"/>
              <a:gd name="connsiteY26" fmla="*/ 3212327 h 3768918"/>
              <a:gd name="connsiteX27" fmla="*/ 1590871 w 6552758"/>
              <a:gd name="connsiteY27" fmla="*/ 3244132 h 3768918"/>
              <a:gd name="connsiteX28" fmla="*/ 1670384 w 6552758"/>
              <a:gd name="connsiteY28" fmla="*/ 3267986 h 3768918"/>
              <a:gd name="connsiteX29" fmla="*/ 1741946 w 6552758"/>
              <a:gd name="connsiteY29" fmla="*/ 3275938 h 3768918"/>
              <a:gd name="connsiteX30" fmla="*/ 1869167 w 6552758"/>
              <a:gd name="connsiteY30" fmla="*/ 3291840 h 3768918"/>
              <a:gd name="connsiteX31" fmla="*/ 2020242 w 6552758"/>
              <a:gd name="connsiteY31" fmla="*/ 3299791 h 3768918"/>
              <a:gd name="connsiteX32" fmla="*/ 2179268 w 6552758"/>
              <a:gd name="connsiteY32" fmla="*/ 3331597 h 3768918"/>
              <a:gd name="connsiteX33" fmla="*/ 2226976 w 6552758"/>
              <a:gd name="connsiteY33" fmla="*/ 3339548 h 3768918"/>
              <a:gd name="connsiteX34" fmla="*/ 2314440 w 6552758"/>
              <a:gd name="connsiteY34" fmla="*/ 3355451 h 3768918"/>
              <a:gd name="connsiteX35" fmla="*/ 2401904 w 6552758"/>
              <a:gd name="connsiteY35" fmla="*/ 3371353 h 3768918"/>
              <a:gd name="connsiteX36" fmla="*/ 2465515 w 6552758"/>
              <a:gd name="connsiteY36" fmla="*/ 3379304 h 3768918"/>
              <a:gd name="connsiteX37" fmla="*/ 2505271 w 6552758"/>
              <a:gd name="connsiteY37" fmla="*/ 3387256 h 3768918"/>
              <a:gd name="connsiteX38" fmla="*/ 2552979 w 6552758"/>
              <a:gd name="connsiteY38" fmla="*/ 3395207 h 3768918"/>
              <a:gd name="connsiteX39" fmla="*/ 2688151 w 6552758"/>
              <a:gd name="connsiteY39" fmla="*/ 3427012 h 3768918"/>
              <a:gd name="connsiteX40" fmla="*/ 2727908 w 6552758"/>
              <a:gd name="connsiteY40" fmla="*/ 3450866 h 3768918"/>
              <a:gd name="connsiteX41" fmla="*/ 2839226 w 6552758"/>
              <a:gd name="connsiteY41" fmla="*/ 3482671 h 3768918"/>
              <a:gd name="connsiteX42" fmla="*/ 2910788 w 6552758"/>
              <a:gd name="connsiteY42" fmla="*/ 3498574 h 3768918"/>
              <a:gd name="connsiteX43" fmla="*/ 2966447 w 6552758"/>
              <a:gd name="connsiteY43" fmla="*/ 3506525 h 3768918"/>
              <a:gd name="connsiteX44" fmla="*/ 3538941 w 6552758"/>
              <a:gd name="connsiteY44" fmla="*/ 3522428 h 3768918"/>
              <a:gd name="connsiteX45" fmla="*/ 3658211 w 6552758"/>
              <a:gd name="connsiteY45" fmla="*/ 3562184 h 3768918"/>
              <a:gd name="connsiteX46" fmla="*/ 3682064 w 6552758"/>
              <a:gd name="connsiteY46" fmla="*/ 3578087 h 3768918"/>
              <a:gd name="connsiteX47" fmla="*/ 3817237 w 6552758"/>
              <a:gd name="connsiteY47" fmla="*/ 3617844 h 3768918"/>
              <a:gd name="connsiteX48" fmla="*/ 3864944 w 6552758"/>
              <a:gd name="connsiteY48" fmla="*/ 3633746 h 3768918"/>
              <a:gd name="connsiteX49" fmla="*/ 3960360 w 6552758"/>
              <a:gd name="connsiteY49" fmla="*/ 3649649 h 3768918"/>
              <a:gd name="connsiteX50" fmla="*/ 4087581 w 6552758"/>
              <a:gd name="connsiteY50" fmla="*/ 3657600 h 3768918"/>
              <a:gd name="connsiteX51" fmla="*/ 4182997 w 6552758"/>
              <a:gd name="connsiteY51" fmla="*/ 3665551 h 3768918"/>
              <a:gd name="connsiteX52" fmla="*/ 4278412 w 6552758"/>
              <a:gd name="connsiteY52" fmla="*/ 3681454 h 3768918"/>
              <a:gd name="connsiteX53" fmla="*/ 4310218 w 6552758"/>
              <a:gd name="connsiteY53" fmla="*/ 3689405 h 3768918"/>
              <a:gd name="connsiteX54" fmla="*/ 4334071 w 6552758"/>
              <a:gd name="connsiteY54" fmla="*/ 3697357 h 3768918"/>
              <a:gd name="connsiteX55" fmla="*/ 4413584 w 6552758"/>
              <a:gd name="connsiteY55" fmla="*/ 3705308 h 3768918"/>
              <a:gd name="connsiteX56" fmla="*/ 4612367 w 6552758"/>
              <a:gd name="connsiteY56" fmla="*/ 3697357 h 3768918"/>
              <a:gd name="connsiteX57" fmla="*/ 4644172 w 6552758"/>
              <a:gd name="connsiteY57" fmla="*/ 3689405 h 3768918"/>
              <a:gd name="connsiteX58" fmla="*/ 5224618 w 6552758"/>
              <a:gd name="connsiteY58" fmla="*/ 3697357 h 3768918"/>
              <a:gd name="connsiteX59" fmla="*/ 5256423 w 6552758"/>
              <a:gd name="connsiteY59" fmla="*/ 3705308 h 3768918"/>
              <a:gd name="connsiteX60" fmla="*/ 5304131 w 6552758"/>
              <a:gd name="connsiteY60" fmla="*/ 3721211 h 3768918"/>
              <a:gd name="connsiteX61" fmla="*/ 5383644 w 6552758"/>
              <a:gd name="connsiteY61" fmla="*/ 3737113 h 3768918"/>
              <a:gd name="connsiteX62" fmla="*/ 5423400 w 6552758"/>
              <a:gd name="connsiteY62" fmla="*/ 3745064 h 3768918"/>
              <a:gd name="connsiteX63" fmla="*/ 5502913 w 6552758"/>
              <a:gd name="connsiteY63" fmla="*/ 3760967 h 3768918"/>
              <a:gd name="connsiteX64" fmla="*/ 5590378 w 6552758"/>
              <a:gd name="connsiteY64" fmla="*/ 3768918 h 3768918"/>
              <a:gd name="connsiteX65" fmla="*/ 5789160 w 6552758"/>
              <a:gd name="connsiteY65" fmla="*/ 3760967 h 3768918"/>
              <a:gd name="connsiteX66" fmla="*/ 5916381 w 6552758"/>
              <a:gd name="connsiteY66" fmla="*/ 3721211 h 3768918"/>
              <a:gd name="connsiteX67" fmla="*/ 6107212 w 6552758"/>
              <a:gd name="connsiteY67" fmla="*/ 3633746 h 3768918"/>
              <a:gd name="connsiteX68" fmla="*/ 6186725 w 6552758"/>
              <a:gd name="connsiteY68" fmla="*/ 3562184 h 3768918"/>
              <a:gd name="connsiteX69" fmla="*/ 6226482 w 6552758"/>
              <a:gd name="connsiteY69" fmla="*/ 3490623 h 3768918"/>
              <a:gd name="connsiteX70" fmla="*/ 6298044 w 6552758"/>
              <a:gd name="connsiteY70" fmla="*/ 3347499 h 3768918"/>
              <a:gd name="connsiteX71" fmla="*/ 6369605 w 6552758"/>
              <a:gd name="connsiteY71" fmla="*/ 3228230 h 3768918"/>
              <a:gd name="connsiteX72" fmla="*/ 6528631 w 6552758"/>
              <a:gd name="connsiteY72" fmla="*/ 2798859 h 3768918"/>
              <a:gd name="connsiteX73" fmla="*/ 6536583 w 6552758"/>
              <a:gd name="connsiteY73" fmla="*/ 2043485 h 3768918"/>
              <a:gd name="connsiteX74" fmla="*/ 6512729 w 6552758"/>
              <a:gd name="connsiteY74" fmla="*/ 1892411 h 3768918"/>
              <a:gd name="connsiteX75" fmla="*/ 6409362 w 6552758"/>
              <a:gd name="connsiteY75" fmla="*/ 1558456 h 3768918"/>
              <a:gd name="connsiteX76" fmla="*/ 6393459 w 6552758"/>
              <a:gd name="connsiteY76" fmla="*/ 1526651 h 3768918"/>
              <a:gd name="connsiteX77" fmla="*/ 6361654 w 6552758"/>
              <a:gd name="connsiteY77" fmla="*/ 1470991 h 3768918"/>
              <a:gd name="connsiteX78" fmla="*/ 6353703 w 6552758"/>
              <a:gd name="connsiteY78" fmla="*/ 1447138 h 3768918"/>
              <a:gd name="connsiteX79" fmla="*/ 6321898 w 6552758"/>
              <a:gd name="connsiteY79" fmla="*/ 1399430 h 3768918"/>
              <a:gd name="connsiteX80" fmla="*/ 6298044 w 6552758"/>
              <a:gd name="connsiteY80" fmla="*/ 1359673 h 3768918"/>
              <a:gd name="connsiteX81" fmla="*/ 6242384 w 6552758"/>
              <a:gd name="connsiteY81" fmla="*/ 1304014 h 3768918"/>
              <a:gd name="connsiteX82" fmla="*/ 6210579 w 6552758"/>
              <a:gd name="connsiteY82" fmla="*/ 1256306 h 3768918"/>
              <a:gd name="connsiteX83" fmla="*/ 6139018 w 6552758"/>
              <a:gd name="connsiteY83" fmla="*/ 1184744 h 3768918"/>
              <a:gd name="connsiteX84" fmla="*/ 6123115 w 6552758"/>
              <a:gd name="connsiteY84" fmla="*/ 1160891 h 3768918"/>
              <a:gd name="connsiteX85" fmla="*/ 6067456 w 6552758"/>
              <a:gd name="connsiteY85" fmla="*/ 1121134 h 3768918"/>
              <a:gd name="connsiteX86" fmla="*/ 6027699 w 6552758"/>
              <a:gd name="connsiteY86" fmla="*/ 1081378 h 3768918"/>
              <a:gd name="connsiteX87" fmla="*/ 5932284 w 6552758"/>
              <a:gd name="connsiteY87" fmla="*/ 1009816 h 3768918"/>
              <a:gd name="connsiteX88" fmla="*/ 5757355 w 6552758"/>
              <a:gd name="connsiteY88" fmla="*/ 906449 h 3768918"/>
              <a:gd name="connsiteX89" fmla="*/ 5661939 w 6552758"/>
              <a:gd name="connsiteY89" fmla="*/ 882595 h 3768918"/>
              <a:gd name="connsiteX90" fmla="*/ 5550621 w 6552758"/>
              <a:gd name="connsiteY90" fmla="*/ 834887 h 3768918"/>
              <a:gd name="connsiteX91" fmla="*/ 5479059 w 6552758"/>
              <a:gd name="connsiteY91" fmla="*/ 818984 h 3768918"/>
              <a:gd name="connsiteX92" fmla="*/ 5423400 w 6552758"/>
              <a:gd name="connsiteY92" fmla="*/ 795131 h 3768918"/>
              <a:gd name="connsiteX93" fmla="*/ 5399546 w 6552758"/>
              <a:gd name="connsiteY93" fmla="*/ 779228 h 3768918"/>
              <a:gd name="connsiteX94" fmla="*/ 5367741 w 6552758"/>
              <a:gd name="connsiteY94" fmla="*/ 771277 h 3768918"/>
              <a:gd name="connsiteX95" fmla="*/ 5327984 w 6552758"/>
              <a:gd name="connsiteY95" fmla="*/ 747423 h 3768918"/>
              <a:gd name="connsiteX96" fmla="*/ 5256423 w 6552758"/>
              <a:gd name="connsiteY96" fmla="*/ 691764 h 3768918"/>
              <a:gd name="connsiteX97" fmla="*/ 5224618 w 6552758"/>
              <a:gd name="connsiteY97" fmla="*/ 683812 h 3768918"/>
              <a:gd name="connsiteX98" fmla="*/ 5145104 w 6552758"/>
              <a:gd name="connsiteY98" fmla="*/ 636104 h 3768918"/>
              <a:gd name="connsiteX99" fmla="*/ 5057640 w 6552758"/>
              <a:gd name="connsiteY99" fmla="*/ 604299 h 3768918"/>
              <a:gd name="connsiteX100" fmla="*/ 5025835 w 6552758"/>
              <a:gd name="connsiteY100" fmla="*/ 588397 h 3768918"/>
              <a:gd name="connsiteX101" fmla="*/ 4954273 w 6552758"/>
              <a:gd name="connsiteY101" fmla="*/ 564543 h 3768918"/>
              <a:gd name="connsiteX102" fmla="*/ 4890663 w 6552758"/>
              <a:gd name="connsiteY102" fmla="*/ 540689 h 3768918"/>
              <a:gd name="connsiteX103" fmla="*/ 4835004 w 6552758"/>
              <a:gd name="connsiteY103" fmla="*/ 524786 h 3768918"/>
              <a:gd name="connsiteX104" fmla="*/ 4787296 w 6552758"/>
              <a:gd name="connsiteY104" fmla="*/ 508884 h 3768918"/>
              <a:gd name="connsiteX105" fmla="*/ 4731637 w 6552758"/>
              <a:gd name="connsiteY105" fmla="*/ 500932 h 3768918"/>
              <a:gd name="connsiteX106" fmla="*/ 4596464 w 6552758"/>
              <a:gd name="connsiteY106" fmla="*/ 469127 h 3768918"/>
              <a:gd name="connsiteX107" fmla="*/ 4461292 w 6552758"/>
              <a:gd name="connsiteY107" fmla="*/ 437322 h 3768918"/>
              <a:gd name="connsiteX108" fmla="*/ 4413584 w 6552758"/>
              <a:gd name="connsiteY108" fmla="*/ 421419 h 3768918"/>
              <a:gd name="connsiteX109" fmla="*/ 4326120 w 6552758"/>
              <a:gd name="connsiteY109" fmla="*/ 405517 h 3768918"/>
              <a:gd name="connsiteX110" fmla="*/ 4254558 w 6552758"/>
              <a:gd name="connsiteY110" fmla="*/ 373711 h 3768918"/>
              <a:gd name="connsiteX111" fmla="*/ 4190948 w 6552758"/>
              <a:gd name="connsiteY111" fmla="*/ 365760 h 3768918"/>
              <a:gd name="connsiteX112" fmla="*/ 4111435 w 6552758"/>
              <a:gd name="connsiteY112" fmla="*/ 349858 h 3768918"/>
              <a:gd name="connsiteX113" fmla="*/ 4055776 w 6552758"/>
              <a:gd name="connsiteY113" fmla="*/ 333955 h 3768918"/>
              <a:gd name="connsiteX114" fmla="*/ 3912652 w 6552758"/>
              <a:gd name="connsiteY114" fmla="*/ 310101 h 3768918"/>
              <a:gd name="connsiteX115" fmla="*/ 3833139 w 6552758"/>
              <a:gd name="connsiteY115" fmla="*/ 286247 h 3768918"/>
              <a:gd name="connsiteX116" fmla="*/ 3785431 w 6552758"/>
              <a:gd name="connsiteY116" fmla="*/ 278296 h 3768918"/>
              <a:gd name="connsiteX117" fmla="*/ 3713870 w 6552758"/>
              <a:gd name="connsiteY117" fmla="*/ 254442 h 3768918"/>
              <a:gd name="connsiteX118" fmla="*/ 3515087 w 6552758"/>
              <a:gd name="connsiteY118" fmla="*/ 206734 h 3768918"/>
              <a:gd name="connsiteX119" fmla="*/ 3371964 w 6552758"/>
              <a:gd name="connsiteY119" fmla="*/ 166978 h 3768918"/>
              <a:gd name="connsiteX120" fmla="*/ 3308353 w 6552758"/>
              <a:gd name="connsiteY120" fmla="*/ 159026 h 3768918"/>
              <a:gd name="connsiteX121" fmla="*/ 3228840 w 6552758"/>
              <a:gd name="connsiteY121" fmla="*/ 127221 h 3768918"/>
              <a:gd name="connsiteX122" fmla="*/ 3085717 w 6552758"/>
              <a:gd name="connsiteY122" fmla="*/ 95416 h 3768918"/>
              <a:gd name="connsiteX123" fmla="*/ 3022106 w 6552758"/>
              <a:gd name="connsiteY123" fmla="*/ 79513 h 3768918"/>
              <a:gd name="connsiteX124" fmla="*/ 2950544 w 6552758"/>
              <a:gd name="connsiteY124" fmla="*/ 71562 h 3768918"/>
              <a:gd name="connsiteX125" fmla="*/ 2894885 w 6552758"/>
              <a:gd name="connsiteY125" fmla="*/ 63611 h 3768918"/>
              <a:gd name="connsiteX126" fmla="*/ 2871031 w 6552758"/>
              <a:gd name="connsiteY126" fmla="*/ 55659 h 3768918"/>
              <a:gd name="connsiteX127" fmla="*/ 2807421 w 6552758"/>
              <a:gd name="connsiteY127" fmla="*/ 39757 h 3768918"/>
              <a:gd name="connsiteX128" fmla="*/ 2783567 w 6552758"/>
              <a:gd name="connsiteY128" fmla="*/ 31805 h 3768918"/>
              <a:gd name="connsiteX129" fmla="*/ 2712005 w 6552758"/>
              <a:gd name="connsiteY129" fmla="*/ 23854 h 3768918"/>
              <a:gd name="connsiteX130" fmla="*/ 2672249 w 6552758"/>
              <a:gd name="connsiteY130" fmla="*/ 15903 h 3768918"/>
              <a:gd name="connsiteX131" fmla="*/ 2648395 w 6552758"/>
              <a:gd name="connsiteY131" fmla="*/ 7951 h 3768918"/>
              <a:gd name="connsiteX132" fmla="*/ 2568882 w 6552758"/>
              <a:gd name="connsiteY132" fmla="*/ 0 h 3768918"/>
              <a:gd name="connsiteX133" fmla="*/ 2155414 w 6552758"/>
              <a:gd name="connsiteY133" fmla="*/ 7951 h 3768918"/>
              <a:gd name="connsiteX134" fmla="*/ 2044096 w 6552758"/>
              <a:gd name="connsiteY134" fmla="*/ 23854 h 3768918"/>
              <a:gd name="connsiteX135" fmla="*/ 1853264 w 6552758"/>
              <a:gd name="connsiteY135" fmla="*/ 39757 h 3768918"/>
              <a:gd name="connsiteX136" fmla="*/ 1535212 w 6552758"/>
              <a:gd name="connsiteY136" fmla="*/ 63611 h 3768918"/>
              <a:gd name="connsiteX137" fmla="*/ 1447748 w 6552758"/>
              <a:gd name="connsiteY137" fmla="*/ 71562 h 3768918"/>
              <a:gd name="connsiteX138" fmla="*/ 1392089 w 6552758"/>
              <a:gd name="connsiteY138" fmla="*/ 79513 h 3768918"/>
              <a:gd name="connsiteX139" fmla="*/ 1320527 w 6552758"/>
              <a:gd name="connsiteY139" fmla="*/ 87464 h 3768918"/>
              <a:gd name="connsiteX140" fmla="*/ 1129696 w 6552758"/>
              <a:gd name="connsiteY140" fmla="*/ 111318 h 3768918"/>
              <a:gd name="connsiteX141" fmla="*/ 922962 w 6552758"/>
              <a:gd name="connsiteY141" fmla="*/ 135172 h 3768918"/>
              <a:gd name="connsiteX142" fmla="*/ 899108 w 6552758"/>
              <a:gd name="connsiteY142" fmla="*/ 143124 h 3768918"/>
              <a:gd name="connsiteX143" fmla="*/ 763936 w 6552758"/>
              <a:gd name="connsiteY143" fmla="*/ 159026 h 3768918"/>
              <a:gd name="connsiteX144" fmla="*/ 716228 w 6552758"/>
              <a:gd name="connsiteY144" fmla="*/ 174929 h 3768918"/>
              <a:gd name="connsiteX145" fmla="*/ 692374 w 6552758"/>
              <a:gd name="connsiteY145" fmla="*/ 182880 h 3768918"/>
              <a:gd name="connsiteX146" fmla="*/ 660569 w 6552758"/>
              <a:gd name="connsiteY146" fmla="*/ 198783 h 3768918"/>
              <a:gd name="connsiteX147" fmla="*/ 636715 w 6552758"/>
              <a:gd name="connsiteY147" fmla="*/ 206734 h 3768918"/>
              <a:gd name="connsiteX148" fmla="*/ 581056 w 6552758"/>
              <a:gd name="connsiteY148" fmla="*/ 238539 h 3768918"/>
              <a:gd name="connsiteX149" fmla="*/ 493591 w 6552758"/>
              <a:gd name="connsiteY149" fmla="*/ 286247 h 3768918"/>
              <a:gd name="connsiteX150" fmla="*/ 469738 w 6552758"/>
              <a:gd name="connsiteY150" fmla="*/ 310101 h 3768918"/>
              <a:gd name="connsiteX151" fmla="*/ 422030 w 6552758"/>
              <a:gd name="connsiteY151" fmla="*/ 333955 h 3768918"/>
              <a:gd name="connsiteX152" fmla="*/ 398176 w 6552758"/>
              <a:gd name="connsiteY152" fmla="*/ 349858 h 3768918"/>
              <a:gd name="connsiteX153" fmla="*/ 350468 w 6552758"/>
              <a:gd name="connsiteY153" fmla="*/ 365760 h 3768918"/>
              <a:gd name="connsiteX154" fmla="*/ 326614 w 6552758"/>
              <a:gd name="connsiteY154" fmla="*/ 389614 h 3768918"/>
              <a:gd name="connsiteX155" fmla="*/ 294809 w 6552758"/>
              <a:gd name="connsiteY155" fmla="*/ 413468 h 3768918"/>
              <a:gd name="connsiteX156" fmla="*/ 263004 w 6552758"/>
              <a:gd name="connsiteY156" fmla="*/ 461176 h 3768918"/>
              <a:gd name="connsiteX157" fmla="*/ 207344 w 6552758"/>
              <a:gd name="connsiteY157" fmla="*/ 532738 h 3768918"/>
              <a:gd name="connsiteX158" fmla="*/ 159637 w 6552758"/>
              <a:gd name="connsiteY158" fmla="*/ 588397 h 3768918"/>
              <a:gd name="connsiteX159" fmla="*/ 103978 w 6552758"/>
              <a:gd name="connsiteY159" fmla="*/ 652007 h 3768918"/>
              <a:gd name="connsiteX160" fmla="*/ 56270 w 6552758"/>
              <a:gd name="connsiteY160" fmla="*/ 755374 h 3768918"/>
              <a:gd name="connsiteX161" fmla="*/ 32416 w 6552758"/>
              <a:gd name="connsiteY161" fmla="*/ 882595 h 3768918"/>
              <a:gd name="connsiteX162" fmla="*/ 24464 w 6552758"/>
              <a:gd name="connsiteY162" fmla="*/ 954157 h 3768918"/>
              <a:gd name="connsiteX163" fmla="*/ 8562 w 6552758"/>
              <a:gd name="connsiteY163" fmla="*/ 1057524 h 3768918"/>
              <a:gd name="connsiteX164" fmla="*/ 8562 w 6552758"/>
              <a:gd name="connsiteY164" fmla="*/ 1327868 h 3768918"/>
              <a:gd name="connsiteX165" fmla="*/ 48318 w 6552758"/>
              <a:gd name="connsiteY165" fmla="*/ 1415332 h 3768918"/>
              <a:gd name="connsiteX166" fmla="*/ 80124 w 6552758"/>
              <a:gd name="connsiteY166" fmla="*/ 1478943 h 3768918"/>
              <a:gd name="connsiteX167" fmla="*/ 96026 w 6552758"/>
              <a:gd name="connsiteY167" fmla="*/ 1526651 h 3768918"/>
              <a:gd name="connsiteX168" fmla="*/ 127831 w 6552758"/>
              <a:gd name="connsiteY168" fmla="*/ 1582310 h 3768918"/>
              <a:gd name="connsiteX169" fmla="*/ 143734 w 6552758"/>
              <a:gd name="connsiteY169" fmla="*/ 1622066 h 3768918"/>
              <a:gd name="connsiteX170" fmla="*/ 175539 w 6552758"/>
              <a:gd name="connsiteY170" fmla="*/ 1669774 h 3768918"/>
              <a:gd name="connsiteX171" fmla="*/ 207344 w 6552758"/>
              <a:gd name="connsiteY171" fmla="*/ 1733384 h 3768918"/>
              <a:gd name="connsiteX172" fmla="*/ 223247 w 6552758"/>
              <a:gd name="connsiteY172" fmla="*/ 1765190 h 3768918"/>
              <a:gd name="connsiteX173" fmla="*/ 239150 w 6552758"/>
              <a:gd name="connsiteY173" fmla="*/ 1789044 h 3768918"/>
              <a:gd name="connsiteX174" fmla="*/ 247101 w 6552758"/>
              <a:gd name="connsiteY174" fmla="*/ 1820849 h 3768918"/>
              <a:gd name="connsiteX175" fmla="*/ 286858 w 6552758"/>
              <a:gd name="connsiteY175" fmla="*/ 1876508 h 3768918"/>
              <a:gd name="connsiteX176" fmla="*/ 382273 w 6552758"/>
              <a:gd name="connsiteY176" fmla="*/ 1963972 h 3768918"/>
              <a:gd name="connsiteX177" fmla="*/ 406127 w 6552758"/>
              <a:gd name="connsiteY177" fmla="*/ 1971924 h 3768918"/>
              <a:gd name="connsiteX178" fmla="*/ 461786 w 6552758"/>
              <a:gd name="connsiteY178" fmla="*/ 2003729 h 3768918"/>
              <a:gd name="connsiteX179" fmla="*/ 501543 w 6552758"/>
              <a:gd name="connsiteY179" fmla="*/ 2059388 h 3768918"/>
              <a:gd name="connsiteX180" fmla="*/ 517445 w 6552758"/>
              <a:gd name="connsiteY180" fmla="*/ 2083242 h 3768918"/>
              <a:gd name="connsiteX181" fmla="*/ 541299 w 6552758"/>
              <a:gd name="connsiteY181" fmla="*/ 2107096 h 3768918"/>
              <a:gd name="connsiteX182" fmla="*/ 557202 w 6552758"/>
              <a:gd name="connsiteY182" fmla="*/ 2130950 h 3768918"/>
              <a:gd name="connsiteX183" fmla="*/ 604910 w 6552758"/>
              <a:gd name="connsiteY183" fmla="*/ 2162755 h 3768918"/>
              <a:gd name="connsiteX184" fmla="*/ 628764 w 6552758"/>
              <a:gd name="connsiteY184" fmla="*/ 2178658 h 3768918"/>
              <a:gd name="connsiteX185" fmla="*/ 644666 w 6552758"/>
              <a:gd name="connsiteY185" fmla="*/ 2202511 h 3768918"/>
              <a:gd name="connsiteX186" fmla="*/ 652618 w 6552758"/>
              <a:gd name="connsiteY186" fmla="*/ 2226365 h 3768918"/>
              <a:gd name="connsiteX187" fmla="*/ 724179 w 6552758"/>
              <a:gd name="connsiteY187" fmla="*/ 2289976 h 376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6552758" h="3768918">
                <a:moveTo>
                  <a:pt x="724179" y="2289976"/>
                </a:moveTo>
                <a:lnTo>
                  <a:pt x="724179" y="2289976"/>
                </a:lnTo>
                <a:cubicBezTo>
                  <a:pt x="803527" y="2319731"/>
                  <a:pt x="766276" y="2306658"/>
                  <a:pt x="835498" y="2329732"/>
                </a:cubicBezTo>
                <a:lnTo>
                  <a:pt x="883205" y="2345635"/>
                </a:lnTo>
                <a:lnTo>
                  <a:pt x="907059" y="2353586"/>
                </a:lnTo>
                <a:cubicBezTo>
                  <a:pt x="915010" y="2358887"/>
                  <a:pt x="922180" y="2365608"/>
                  <a:pt x="930913" y="2369489"/>
                </a:cubicBezTo>
                <a:cubicBezTo>
                  <a:pt x="946231" y="2376297"/>
                  <a:pt x="978621" y="2385391"/>
                  <a:pt x="978621" y="2385391"/>
                </a:cubicBezTo>
                <a:cubicBezTo>
                  <a:pt x="1033303" y="2421846"/>
                  <a:pt x="1008197" y="2411153"/>
                  <a:pt x="1050183" y="2425148"/>
                </a:cubicBezTo>
                <a:cubicBezTo>
                  <a:pt x="1087552" y="2462517"/>
                  <a:pt x="1064680" y="2442764"/>
                  <a:pt x="1121744" y="2480807"/>
                </a:cubicBezTo>
                <a:lnTo>
                  <a:pt x="1145598" y="2496710"/>
                </a:lnTo>
                <a:lnTo>
                  <a:pt x="1169452" y="2512612"/>
                </a:lnTo>
                <a:cubicBezTo>
                  <a:pt x="1175919" y="2532011"/>
                  <a:pt x="1177894" y="2544907"/>
                  <a:pt x="1193306" y="2560320"/>
                </a:cubicBezTo>
                <a:cubicBezTo>
                  <a:pt x="1200063" y="2567077"/>
                  <a:pt x="1209209" y="2570922"/>
                  <a:pt x="1217160" y="2576223"/>
                </a:cubicBezTo>
                <a:cubicBezTo>
                  <a:pt x="1222461" y="2584174"/>
                  <a:pt x="1225412" y="2597886"/>
                  <a:pt x="1232169" y="2604643"/>
                </a:cubicBezTo>
                <a:cubicBezTo>
                  <a:pt x="1259735" y="2632208"/>
                  <a:pt x="1263394" y="2626017"/>
                  <a:pt x="1272819" y="2639833"/>
                </a:cubicBezTo>
                <a:cubicBezTo>
                  <a:pt x="1282245" y="2653649"/>
                  <a:pt x="1279424" y="2673593"/>
                  <a:pt x="1288722" y="2687541"/>
                </a:cubicBezTo>
                <a:cubicBezTo>
                  <a:pt x="1294023" y="2695492"/>
                  <a:pt x="1298780" y="2696818"/>
                  <a:pt x="1304624" y="2711395"/>
                </a:cubicBezTo>
                <a:cubicBezTo>
                  <a:pt x="1310468" y="2725972"/>
                  <a:pt x="1280875" y="2746399"/>
                  <a:pt x="1323786" y="2775005"/>
                </a:cubicBezTo>
                <a:cubicBezTo>
                  <a:pt x="1338602" y="2798859"/>
                  <a:pt x="1348982" y="2830664"/>
                  <a:pt x="1355879" y="2846567"/>
                </a:cubicBezTo>
                <a:cubicBezTo>
                  <a:pt x="1362776" y="2862470"/>
                  <a:pt x="1366025" y="2857110"/>
                  <a:pt x="1365169" y="2870421"/>
                </a:cubicBezTo>
                <a:cubicBezTo>
                  <a:pt x="1364313" y="2883732"/>
                  <a:pt x="1348361" y="2909844"/>
                  <a:pt x="1350740" y="2926433"/>
                </a:cubicBezTo>
                <a:cubicBezTo>
                  <a:pt x="1353119" y="2943022"/>
                  <a:pt x="1369351" y="2919483"/>
                  <a:pt x="1379445" y="2969956"/>
                </a:cubicBezTo>
                <a:cubicBezTo>
                  <a:pt x="1382095" y="3022965"/>
                  <a:pt x="1389552" y="3111545"/>
                  <a:pt x="1395635" y="3141339"/>
                </a:cubicBezTo>
                <a:cubicBezTo>
                  <a:pt x="1401718" y="3171133"/>
                  <a:pt x="1403282" y="3142187"/>
                  <a:pt x="1415943" y="3148717"/>
                </a:cubicBezTo>
                <a:cubicBezTo>
                  <a:pt x="1428604" y="3155247"/>
                  <a:pt x="1442160" y="3165802"/>
                  <a:pt x="1471602" y="3180522"/>
                </a:cubicBezTo>
                <a:cubicBezTo>
                  <a:pt x="1480149" y="3184796"/>
                  <a:pt x="1486723" y="3192543"/>
                  <a:pt x="1495456" y="3196424"/>
                </a:cubicBezTo>
                <a:cubicBezTo>
                  <a:pt x="1510774" y="3203232"/>
                  <a:pt x="1543164" y="3212327"/>
                  <a:pt x="1543164" y="3212327"/>
                </a:cubicBezTo>
                <a:cubicBezTo>
                  <a:pt x="1559066" y="3222929"/>
                  <a:pt x="1572740" y="3238088"/>
                  <a:pt x="1590871" y="3244132"/>
                </a:cubicBezTo>
                <a:cubicBezTo>
                  <a:pt x="1609452" y="3250326"/>
                  <a:pt x="1648063" y="3264552"/>
                  <a:pt x="1670384" y="3267986"/>
                </a:cubicBezTo>
                <a:cubicBezTo>
                  <a:pt x="1694106" y="3271636"/>
                  <a:pt x="1718156" y="3272766"/>
                  <a:pt x="1741946" y="3275938"/>
                </a:cubicBezTo>
                <a:cubicBezTo>
                  <a:pt x="1826344" y="3287191"/>
                  <a:pt x="1756403" y="3284063"/>
                  <a:pt x="1869167" y="3291840"/>
                </a:cubicBezTo>
                <a:cubicBezTo>
                  <a:pt x="1919476" y="3295309"/>
                  <a:pt x="1969884" y="3297141"/>
                  <a:pt x="2020242" y="3299791"/>
                </a:cubicBezTo>
                <a:cubicBezTo>
                  <a:pt x="2090993" y="3317480"/>
                  <a:pt x="2052803" y="3308604"/>
                  <a:pt x="2179268" y="3331597"/>
                </a:cubicBezTo>
                <a:cubicBezTo>
                  <a:pt x="2195130" y="3334481"/>
                  <a:pt x="2211335" y="3335638"/>
                  <a:pt x="2226976" y="3339548"/>
                </a:cubicBezTo>
                <a:cubicBezTo>
                  <a:pt x="2288034" y="3354812"/>
                  <a:pt x="2228977" y="3341207"/>
                  <a:pt x="2314440" y="3355451"/>
                </a:cubicBezTo>
                <a:cubicBezTo>
                  <a:pt x="2343669" y="3360323"/>
                  <a:pt x="2372634" y="3366732"/>
                  <a:pt x="2401904" y="3371353"/>
                </a:cubicBezTo>
                <a:cubicBezTo>
                  <a:pt x="2423011" y="3374686"/>
                  <a:pt x="2444395" y="3376055"/>
                  <a:pt x="2465515" y="3379304"/>
                </a:cubicBezTo>
                <a:cubicBezTo>
                  <a:pt x="2478872" y="3381359"/>
                  <a:pt x="2491975" y="3384838"/>
                  <a:pt x="2505271" y="3387256"/>
                </a:cubicBezTo>
                <a:cubicBezTo>
                  <a:pt x="2521133" y="3390140"/>
                  <a:pt x="2537286" y="3391514"/>
                  <a:pt x="2552979" y="3395207"/>
                </a:cubicBezTo>
                <a:cubicBezTo>
                  <a:pt x="2712192" y="3432668"/>
                  <a:pt x="2580657" y="3409097"/>
                  <a:pt x="2688151" y="3427012"/>
                </a:cubicBezTo>
                <a:cubicBezTo>
                  <a:pt x="2701403" y="3434963"/>
                  <a:pt x="2713703" y="3444778"/>
                  <a:pt x="2727908" y="3450866"/>
                </a:cubicBezTo>
                <a:cubicBezTo>
                  <a:pt x="2786258" y="3475873"/>
                  <a:pt x="2788806" y="3471466"/>
                  <a:pt x="2839226" y="3482671"/>
                </a:cubicBezTo>
                <a:cubicBezTo>
                  <a:pt x="2882128" y="3492205"/>
                  <a:pt x="2862806" y="3490577"/>
                  <a:pt x="2910788" y="3498574"/>
                </a:cubicBezTo>
                <a:cubicBezTo>
                  <a:pt x="2929274" y="3501655"/>
                  <a:pt x="2947719" y="3505814"/>
                  <a:pt x="2966447" y="3506525"/>
                </a:cubicBezTo>
                <a:cubicBezTo>
                  <a:pt x="3157214" y="3513769"/>
                  <a:pt x="3348110" y="3517127"/>
                  <a:pt x="3538941" y="3522428"/>
                </a:cubicBezTo>
                <a:cubicBezTo>
                  <a:pt x="3598693" y="3537366"/>
                  <a:pt x="3604111" y="3535134"/>
                  <a:pt x="3658211" y="3562184"/>
                </a:cubicBezTo>
                <a:cubicBezTo>
                  <a:pt x="3666758" y="3566458"/>
                  <a:pt x="3673044" y="3574930"/>
                  <a:pt x="3682064" y="3578087"/>
                </a:cubicBezTo>
                <a:cubicBezTo>
                  <a:pt x="3726393" y="3593603"/>
                  <a:pt x="3772681" y="3602992"/>
                  <a:pt x="3817237" y="3617844"/>
                </a:cubicBezTo>
                <a:cubicBezTo>
                  <a:pt x="3833139" y="3623145"/>
                  <a:pt x="3848581" y="3630110"/>
                  <a:pt x="3864944" y="3633746"/>
                </a:cubicBezTo>
                <a:cubicBezTo>
                  <a:pt x="3896420" y="3640741"/>
                  <a:pt x="3928299" y="3646214"/>
                  <a:pt x="3960360" y="3649649"/>
                </a:cubicBezTo>
                <a:cubicBezTo>
                  <a:pt x="4002608" y="3654176"/>
                  <a:pt x="4045199" y="3654573"/>
                  <a:pt x="4087581" y="3657600"/>
                </a:cubicBezTo>
                <a:cubicBezTo>
                  <a:pt x="4119415" y="3659874"/>
                  <a:pt x="4151257" y="3662210"/>
                  <a:pt x="4182997" y="3665551"/>
                </a:cubicBezTo>
                <a:cubicBezTo>
                  <a:pt x="4214520" y="3668869"/>
                  <a:pt x="4247331" y="3674547"/>
                  <a:pt x="4278412" y="3681454"/>
                </a:cubicBezTo>
                <a:cubicBezTo>
                  <a:pt x="4289080" y="3683825"/>
                  <a:pt x="4299710" y="3686403"/>
                  <a:pt x="4310218" y="3689405"/>
                </a:cubicBezTo>
                <a:cubicBezTo>
                  <a:pt x="4318277" y="3691708"/>
                  <a:pt x="4325787" y="3696083"/>
                  <a:pt x="4334071" y="3697357"/>
                </a:cubicBezTo>
                <a:cubicBezTo>
                  <a:pt x="4360398" y="3701407"/>
                  <a:pt x="4387080" y="3702658"/>
                  <a:pt x="4413584" y="3705308"/>
                </a:cubicBezTo>
                <a:cubicBezTo>
                  <a:pt x="4479845" y="3702658"/>
                  <a:pt x="4546210" y="3701920"/>
                  <a:pt x="4612367" y="3697357"/>
                </a:cubicBezTo>
                <a:cubicBezTo>
                  <a:pt x="4623269" y="3696605"/>
                  <a:pt x="4633244" y="3689405"/>
                  <a:pt x="4644172" y="3689405"/>
                </a:cubicBezTo>
                <a:cubicBezTo>
                  <a:pt x="4837672" y="3689405"/>
                  <a:pt x="5031136" y="3694706"/>
                  <a:pt x="5224618" y="3697357"/>
                </a:cubicBezTo>
                <a:cubicBezTo>
                  <a:pt x="5235220" y="3700007"/>
                  <a:pt x="5245956" y="3702168"/>
                  <a:pt x="5256423" y="3705308"/>
                </a:cubicBezTo>
                <a:cubicBezTo>
                  <a:pt x="5272479" y="3710125"/>
                  <a:pt x="5287869" y="3717145"/>
                  <a:pt x="5304131" y="3721211"/>
                </a:cubicBezTo>
                <a:cubicBezTo>
                  <a:pt x="5330353" y="3727766"/>
                  <a:pt x="5357140" y="3731812"/>
                  <a:pt x="5383644" y="3737113"/>
                </a:cubicBezTo>
                <a:cubicBezTo>
                  <a:pt x="5396896" y="3739763"/>
                  <a:pt x="5410289" y="3741786"/>
                  <a:pt x="5423400" y="3745064"/>
                </a:cubicBezTo>
                <a:cubicBezTo>
                  <a:pt x="5456166" y="3753256"/>
                  <a:pt x="5466082" y="3756634"/>
                  <a:pt x="5502913" y="3760967"/>
                </a:cubicBezTo>
                <a:cubicBezTo>
                  <a:pt x="5531988" y="3764387"/>
                  <a:pt x="5561223" y="3766268"/>
                  <a:pt x="5590378" y="3768918"/>
                </a:cubicBezTo>
                <a:cubicBezTo>
                  <a:pt x="5656639" y="3766268"/>
                  <a:pt x="5723545" y="3770569"/>
                  <a:pt x="5789160" y="3760967"/>
                </a:cubicBezTo>
                <a:cubicBezTo>
                  <a:pt x="5833121" y="3754534"/>
                  <a:pt x="5874379" y="3735695"/>
                  <a:pt x="5916381" y="3721211"/>
                </a:cubicBezTo>
                <a:cubicBezTo>
                  <a:pt x="5975381" y="3700866"/>
                  <a:pt x="6055135" y="3670944"/>
                  <a:pt x="6107212" y="3633746"/>
                </a:cubicBezTo>
                <a:cubicBezTo>
                  <a:pt x="6136228" y="3613020"/>
                  <a:pt x="6163897" y="3589577"/>
                  <a:pt x="6186725" y="3562184"/>
                </a:cubicBezTo>
                <a:cubicBezTo>
                  <a:pt x="6204194" y="3541221"/>
                  <a:pt x="6213921" y="3514848"/>
                  <a:pt x="6226482" y="3490623"/>
                </a:cubicBezTo>
                <a:cubicBezTo>
                  <a:pt x="6251035" y="3443271"/>
                  <a:pt x="6270601" y="3393237"/>
                  <a:pt x="6298044" y="3347499"/>
                </a:cubicBezTo>
                <a:cubicBezTo>
                  <a:pt x="6321898" y="3307743"/>
                  <a:pt x="6349672" y="3270090"/>
                  <a:pt x="6369605" y="3228230"/>
                </a:cubicBezTo>
                <a:cubicBezTo>
                  <a:pt x="6439866" y="3080682"/>
                  <a:pt x="6477211" y="2953119"/>
                  <a:pt x="6528631" y="2798859"/>
                </a:cubicBezTo>
                <a:cubicBezTo>
                  <a:pt x="6550792" y="2414744"/>
                  <a:pt x="6565729" y="2404902"/>
                  <a:pt x="6536583" y="2043485"/>
                </a:cubicBezTo>
                <a:cubicBezTo>
                  <a:pt x="6532485" y="1992668"/>
                  <a:pt x="6525664" y="1941725"/>
                  <a:pt x="6512729" y="1892411"/>
                </a:cubicBezTo>
                <a:cubicBezTo>
                  <a:pt x="6483164" y="1779695"/>
                  <a:pt x="6461477" y="1662682"/>
                  <a:pt x="6409362" y="1558456"/>
                </a:cubicBezTo>
                <a:cubicBezTo>
                  <a:pt x="6404061" y="1547854"/>
                  <a:pt x="6399135" y="1537057"/>
                  <a:pt x="6393459" y="1526651"/>
                </a:cubicBezTo>
                <a:cubicBezTo>
                  <a:pt x="6383227" y="1507891"/>
                  <a:pt x="6371210" y="1490104"/>
                  <a:pt x="6361654" y="1470991"/>
                </a:cubicBezTo>
                <a:cubicBezTo>
                  <a:pt x="6357906" y="1463495"/>
                  <a:pt x="6357773" y="1454464"/>
                  <a:pt x="6353703" y="1447138"/>
                </a:cubicBezTo>
                <a:cubicBezTo>
                  <a:pt x="6344421" y="1430431"/>
                  <a:pt x="6332159" y="1415555"/>
                  <a:pt x="6321898" y="1399430"/>
                </a:cubicBezTo>
                <a:cubicBezTo>
                  <a:pt x="6313601" y="1386391"/>
                  <a:pt x="6307938" y="1371546"/>
                  <a:pt x="6298044" y="1359673"/>
                </a:cubicBezTo>
                <a:cubicBezTo>
                  <a:pt x="6281247" y="1339516"/>
                  <a:pt x="6256938" y="1325846"/>
                  <a:pt x="6242384" y="1304014"/>
                </a:cubicBezTo>
                <a:cubicBezTo>
                  <a:pt x="6231782" y="1288111"/>
                  <a:pt x="6223096" y="1270749"/>
                  <a:pt x="6210579" y="1256306"/>
                </a:cubicBezTo>
                <a:cubicBezTo>
                  <a:pt x="6188485" y="1230813"/>
                  <a:pt x="6157731" y="1212812"/>
                  <a:pt x="6139018" y="1184744"/>
                </a:cubicBezTo>
                <a:cubicBezTo>
                  <a:pt x="6133717" y="1176793"/>
                  <a:pt x="6129872" y="1167648"/>
                  <a:pt x="6123115" y="1160891"/>
                </a:cubicBezTo>
                <a:cubicBezTo>
                  <a:pt x="6113252" y="1151028"/>
                  <a:pt x="6081000" y="1130164"/>
                  <a:pt x="6067456" y="1121134"/>
                </a:cubicBezTo>
                <a:cubicBezTo>
                  <a:pt x="6042716" y="1084025"/>
                  <a:pt x="6063040" y="1107884"/>
                  <a:pt x="6027699" y="1081378"/>
                </a:cubicBezTo>
                <a:cubicBezTo>
                  <a:pt x="5985298" y="1049577"/>
                  <a:pt x="5981389" y="1040295"/>
                  <a:pt x="5932284" y="1009816"/>
                </a:cubicBezTo>
                <a:cubicBezTo>
                  <a:pt x="5874739" y="974098"/>
                  <a:pt x="5823769" y="919731"/>
                  <a:pt x="5757355" y="906449"/>
                </a:cubicBezTo>
                <a:cubicBezTo>
                  <a:pt x="5723983" y="899775"/>
                  <a:pt x="5694463" y="894985"/>
                  <a:pt x="5661939" y="882595"/>
                </a:cubicBezTo>
                <a:cubicBezTo>
                  <a:pt x="5624214" y="868223"/>
                  <a:pt x="5590207" y="842804"/>
                  <a:pt x="5550621" y="834887"/>
                </a:cubicBezTo>
                <a:cubicBezTo>
                  <a:pt x="5538713" y="832505"/>
                  <a:pt x="5492792" y="823978"/>
                  <a:pt x="5479059" y="818984"/>
                </a:cubicBezTo>
                <a:cubicBezTo>
                  <a:pt x="5460089" y="812086"/>
                  <a:pt x="5441454" y="804158"/>
                  <a:pt x="5423400" y="795131"/>
                </a:cubicBezTo>
                <a:cubicBezTo>
                  <a:pt x="5414852" y="790857"/>
                  <a:pt x="5408330" y="782992"/>
                  <a:pt x="5399546" y="779228"/>
                </a:cubicBezTo>
                <a:cubicBezTo>
                  <a:pt x="5389502" y="774923"/>
                  <a:pt x="5378343" y="773927"/>
                  <a:pt x="5367741" y="771277"/>
                </a:cubicBezTo>
                <a:cubicBezTo>
                  <a:pt x="5354489" y="763326"/>
                  <a:pt x="5340348" y="756696"/>
                  <a:pt x="5327984" y="747423"/>
                </a:cubicBezTo>
                <a:cubicBezTo>
                  <a:pt x="5275625" y="708153"/>
                  <a:pt x="5338969" y="733038"/>
                  <a:pt x="5256423" y="691764"/>
                </a:cubicBezTo>
                <a:cubicBezTo>
                  <a:pt x="5246649" y="686877"/>
                  <a:pt x="5235220" y="686463"/>
                  <a:pt x="5224618" y="683812"/>
                </a:cubicBezTo>
                <a:cubicBezTo>
                  <a:pt x="5198113" y="667909"/>
                  <a:pt x="5172750" y="649927"/>
                  <a:pt x="5145104" y="636104"/>
                </a:cubicBezTo>
                <a:cubicBezTo>
                  <a:pt x="5035420" y="581263"/>
                  <a:pt x="5117125" y="629793"/>
                  <a:pt x="5057640" y="604299"/>
                </a:cubicBezTo>
                <a:cubicBezTo>
                  <a:pt x="5046745" y="599630"/>
                  <a:pt x="5036666" y="593211"/>
                  <a:pt x="5025835" y="588397"/>
                </a:cubicBezTo>
                <a:cubicBezTo>
                  <a:pt x="4987335" y="571286"/>
                  <a:pt x="4991194" y="573773"/>
                  <a:pt x="4954273" y="564543"/>
                </a:cubicBezTo>
                <a:cubicBezTo>
                  <a:pt x="4915005" y="538364"/>
                  <a:pt x="4945686" y="554445"/>
                  <a:pt x="4890663" y="540689"/>
                </a:cubicBezTo>
                <a:cubicBezTo>
                  <a:pt x="4871944" y="536009"/>
                  <a:pt x="4853446" y="530460"/>
                  <a:pt x="4835004" y="524786"/>
                </a:cubicBezTo>
                <a:cubicBezTo>
                  <a:pt x="4818982" y="519856"/>
                  <a:pt x="4803630" y="512653"/>
                  <a:pt x="4787296" y="508884"/>
                </a:cubicBezTo>
                <a:cubicBezTo>
                  <a:pt x="4769035" y="504670"/>
                  <a:pt x="4750190" y="503583"/>
                  <a:pt x="4731637" y="500932"/>
                </a:cubicBezTo>
                <a:cubicBezTo>
                  <a:pt x="4644933" y="466252"/>
                  <a:pt x="4744382" y="502745"/>
                  <a:pt x="4596464" y="469127"/>
                </a:cubicBezTo>
                <a:cubicBezTo>
                  <a:pt x="4415040" y="427894"/>
                  <a:pt x="4601209" y="457309"/>
                  <a:pt x="4461292" y="437322"/>
                </a:cubicBezTo>
                <a:cubicBezTo>
                  <a:pt x="4445389" y="432021"/>
                  <a:pt x="4429901" y="425258"/>
                  <a:pt x="4413584" y="421419"/>
                </a:cubicBezTo>
                <a:cubicBezTo>
                  <a:pt x="4384739" y="414632"/>
                  <a:pt x="4354503" y="414032"/>
                  <a:pt x="4326120" y="405517"/>
                </a:cubicBezTo>
                <a:cubicBezTo>
                  <a:pt x="4301117" y="398016"/>
                  <a:pt x="4279601" y="381077"/>
                  <a:pt x="4254558" y="373711"/>
                </a:cubicBezTo>
                <a:cubicBezTo>
                  <a:pt x="4234058" y="367682"/>
                  <a:pt x="4212026" y="369273"/>
                  <a:pt x="4190948" y="365760"/>
                </a:cubicBezTo>
                <a:cubicBezTo>
                  <a:pt x="4164287" y="361317"/>
                  <a:pt x="4137746" y="356049"/>
                  <a:pt x="4111435" y="349858"/>
                </a:cubicBezTo>
                <a:cubicBezTo>
                  <a:pt x="4092652" y="345439"/>
                  <a:pt x="4074612" y="338141"/>
                  <a:pt x="4055776" y="333955"/>
                </a:cubicBezTo>
                <a:cubicBezTo>
                  <a:pt x="4003782" y="322401"/>
                  <a:pt x="3963551" y="317372"/>
                  <a:pt x="3912652" y="310101"/>
                </a:cubicBezTo>
                <a:cubicBezTo>
                  <a:pt x="3886148" y="302150"/>
                  <a:pt x="3859984" y="292958"/>
                  <a:pt x="3833139" y="286247"/>
                </a:cubicBezTo>
                <a:cubicBezTo>
                  <a:pt x="3817498" y="282337"/>
                  <a:pt x="3801009" y="282450"/>
                  <a:pt x="3785431" y="278296"/>
                </a:cubicBezTo>
                <a:cubicBezTo>
                  <a:pt x="3761136" y="271817"/>
                  <a:pt x="3738177" y="260876"/>
                  <a:pt x="3713870" y="254442"/>
                </a:cubicBezTo>
                <a:cubicBezTo>
                  <a:pt x="3647996" y="237005"/>
                  <a:pt x="3580356" y="226315"/>
                  <a:pt x="3515087" y="206734"/>
                </a:cubicBezTo>
                <a:cubicBezTo>
                  <a:pt x="3478255" y="195684"/>
                  <a:pt x="3412173" y="174517"/>
                  <a:pt x="3371964" y="166978"/>
                </a:cubicBezTo>
                <a:cubicBezTo>
                  <a:pt x="3350961" y="163040"/>
                  <a:pt x="3329557" y="161677"/>
                  <a:pt x="3308353" y="159026"/>
                </a:cubicBezTo>
                <a:cubicBezTo>
                  <a:pt x="3281849" y="148424"/>
                  <a:pt x="3255921" y="136248"/>
                  <a:pt x="3228840" y="127221"/>
                </a:cubicBezTo>
                <a:cubicBezTo>
                  <a:pt x="3112127" y="88317"/>
                  <a:pt x="3178218" y="113916"/>
                  <a:pt x="3085717" y="95416"/>
                </a:cubicBezTo>
                <a:cubicBezTo>
                  <a:pt x="3064285" y="91130"/>
                  <a:pt x="3043630" y="83311"/>
                  <a:pt x="3022106" y="79513"/>
                </a:cubicBezTo>
                <a:cubicBezTo>
                  <a:pt x="2998470" y="75342"/>
                  <a:pt x="2974359" y="74539"/>
                  <a:pt x="2950544" y="71562"/>
                </a:cubicBezTo>
                <a:cubicBezTo>
                  <a:pt x="2931947" y="69238"/>
                  <a:pt x="2913438" y="66261"/>
                  <a:pt x="2894885" y="63611"/>
                </a:cubicBezTo>
                <a:cubicBezTo>
                  <a:pt x="2886934" y="60960"/>
                  <a:pt x="2879117" y="57864"/>
                  <a:pt x="2871031" y="55659"/>
                </a:cubicBezTo>
                <a:cubicBezTo>
                  <a:pt x="2849945" y="49908"/>
                  <a:pt x="2828155" y="46669"/>
                  <a:pt x="2807421" y="39757"/>
                </a:cubicBezTo>
                <a:cubicBezTo>
                  <a:pt x="2799470" y="37106"/>
                  <a:pt x="2791834" y="33183"/>
                  <a:pt x="2783567" y="31805"/>
                </a:cubicBezTo>
                <a:cubicBezTo>
                  <a:pt x="2759893" y="27859"/>
                  <a:pt x="2735765" y="27248"/>
                  <a:pt x="2712005" y="23854"/>
                </a:cubicBezTo>
                <a:cubicBezTo>
                  <a:pt x="2698626" y="21943"/>
                  <a:pt x="2685360" y="19181"/>
                  <a:pt x="2672249" y="15903"/>
                </a:cubicBezTo>
                <a:cubicBezTo>
                  <a:pt x="2664118" y="13870"/>
                  <a:pt x="2656679" y="9225"/>
                  <a:pt x="2648395" y="7951"/>
                </a:cubicBezTo>
                <a:cubicBezTo>
                  <a:pt x="2622068" y="3901"/>
                  <a:pt x="2595386" y="2650"/>
                  <a:pt x="2568882" y="0"/>
                </a:cubicBezTo>
                <a:lnTo>
                  <a:pt x="2155414" y="7951"/>
                </a:lnTo>
                <a:cubicBezTo>
                  <a:pt x="2113987" y="9332"/>
                  <a:pt x="2084075" y="18857"/>
                  <a:pt x="2044096" y="23854"/>
                </a:cubicBezTo>
                <a:cubicBezTo>
                  <a:pt x="1981955" y="31621"/>
                  <a:pt x="1915192" y="35333"/>
                  <a:pt x="1853264" y="39757"/>
                </a:cubicBezTo>
                <a:cubicBezTo>
                  <a:pt x="1709261" y="68557"/>
                  <a:pt x="1917306" y="28876"/>
                  <a:pt x="1535212" y="63611"/>
                </a:cubicBezTo>
                <a:cubicBezTo>
                  <a:pt x="1506057" y="66261"/>
                  <a:pt x="1476844" y="68329"/>
                  <a:pt x="1447748" y="71562"/>
                </a:cubicBezTo>
                <a:cubicBezTo>
                  <a:pt x="1429121" y="73632"/>
                  <a:pt x="1410686" y="77189"/>
                  <a:pt x="1392089" y="79513"/>
                </a:cubicBezTo>
                <a:cubicBezTo>
                  <a:pt x="1368274" y="82490"/>
                  <a:pt x="1344353" y="84576"/>
                  <a:pt x="1320527" y="87464"/>
                </a:cubicBezTo>
                <a:lnTo>
                  <a:pt x="1129696" y="111318"/>
                </a:lnTo>
                <a:cubicBezTo>
                  <a:pt x="746018" y="156995"/>
                  <a:pt x="1131834" y="109064"/>
                  <a:pt x="922962" y="135172"/>
                </a:cubicBezTo>
                <a:cubicBezTo>
                  <a:pt x="915011" y="137823"/>
                  <a:pt x="907354" y="141625"/>
                  <a:pt x="899108" y="143124"/>
                </a:cubicBezTo>
                <a:cubicBezTo>
                  <a:pt x="881937" y="146246"/>
                  <a:pt x="777827" y="157483"/>
                  <a:pt x="763936" y="159026"/>
                </a:cubicBezTo>
                <a:lnTo>
                  <a:pt x="716228" y="174929"/>
                </a:lnTo>
                <a:cubicBezTo>
                  <a:pt x="708277" y="177579"/>
                  <a:pt x="699871" y="179132"/>
                  <a:pt x="692374" y="182880"/>
                </a:cubicBezTo>
                <a:cubicBezTo>
                  <a:pt x="681772" y="188181"/>
                  <a:pt x="671464" y="194114"/>
                  <a:pt x="660569" y="198783"/>
                </a:cubicBezTo>
                <a:cubicBezTo>
                  <a:pt x="652865" y="202085"/>
                  <a:pt x="644419" y="203432"/>
                  <a:pt x="636715" y="206734"/>
                </a:cubicBezTo>
                <a:cubicBezTo>
                  <a:pt x="582477" y="229979"/>
                  <a:pt x="625967" y="213589"/>
                  <a:pt x="581056" y="238539"/>
                </a:cubicBezTo>
                <a:cubicBezTo>
                  <a:pt x="550763" y="255368"/>
                  <a:pt x="521441" y="265360"/>
                  <a:pt x="493591" y="286247"/>
                </a:cubicBezTo>
                <a:cubicBezTo>
                  <a:pt x="484595" y="292994"/>
                  <a:pt x="479094" y="303864"/>
                  <a:pt x="469738" y="310101"/>
                </a:cubicBezTo>
                <a:cubicBezTo>
                  <a:pt x="454944" y="319964"/>
                  <a:pt x="437572" y="325320"/>
                  <a:pt x="422030" y="333955"/>
                </a:cubicBezTo>
                <a:cubicBezTo>
                  <a:pt x="413676" y="338596"/>
                  <a:pt x="406909" y="345977"/>
                  <a:pt x="398176" y="349858"/>
                </a:cubicBezTo>
                <a:cubicBezTo>
                  <a:pt x="382858" y="356666"/>
                  <a:pt x="350468" y="365760"/>
                  <a:pt x="350468" y="365760"/>
                </a:cubicBezTo>
                <a:cubicBezTo>
                  <a:pt x="342517" y="373711"/>
                  <a:pt x="335152" y="382296"/>
                  <a:pt x="326614" y="389614"/>
                </a:cubicBezTo>
                <a:cubicBezTo>
                  <a:pt x="316552" y="398238"/>
                  <a:pt x="303613" y="403563"/>
                  <a:pt x="294809" y="413468"/>
                </a:cubicBezTo>
                <a:cubicBezTo>
                  <a:pt x="282111" y="427753"/>
                  <a:pt x="274738" y="446090"/>
                  <a:pt x="263004" y="461176"/>
                </a:cubicBezTo>
                <a:cubicBezTo>
                  <a:pt x="244451" y="485030"/>
                  <a:pt x="227011" y="509793"/>
                  <a:pt x="207344" y="532738"/>
                </a:cubicBezTo>
                <a:cubicBezTo>
                  <a:pt x="191442" y="551291"/>
                  <a:pt x="176074" y="570316"/>
                  <a:pt x="159637" y="588397"/>
                </a:cubicBezTo>
                <a:cubicBezTo>
                  <a:pt x="141412" y="608445"/>
                  <a:pt x="116541" y="626881"/>
                  <a:pt x="103978" y="652007"/>
                </a:cubicBezTo>
                <a:cubicBezTo>
                  <a:pt x="33268" y="793428"/>
                  <a:pt x="99842" y="690014"/>
                  <a:pt x="56270" y="755374"/>
                </a:cubicBezTo>
                <a:cubicBezTo>
                  <a:pt x="48319" y="797781"/>
                  <a:pt x="39233" y="839991"/>
                  <a:pt x="32416" y="882595"/>
                </a:cubicBezTo>
                <a:cubicBezTo>
                  <a:pt x="28624" y="906294"/>
                  <a:pt x="27707" y="930376"/>
                  <a:pt x="24464" y="954157"/>
                </a:cubicBezTo>
                <a:cubicBezTo>
                  <a:pt x="19754" y="988698"/>
                  <a:pt x="13863" y="1023068"/>
                  <a:pt x="8562" y="1057524"/>
                </a:cubicBezTo>
                <a:cubicBezTo>
                  <a:pt x="885" y="1172683"/>
                  <a:pt x="-6075" y="1205887"/>
                  <a:pt x="8562" y="1327868"/>
                </a:cubicBezTo>
                <a:cubicBezTo>
                  <a:pt x="13267" y="1367078"/>
                  <a:pt x="30668" y="1382554"/>
                  <a:pt x="48318" y="1415332"/>
                </a:cubicBezTo>
                <a:cubicBezTo>
                  <a:pt x="59557" y="1436205"/>
                  <a:pt x="72628" y="1456453"/>
                  <a:pt x="80124" y="1478943"/>
                </a:cubicBezTo>
                <a:cubicBezTo>
                  <a:pt x="85425" y="1494846"/>
                  <a:pt x="86727" y="1512704"/>
                  <a:pt x="96026" y="1526651"/>
                </a:cubicBezTo>
                <a:cubicBezTo>
                  <a:pt x="113086" y="1552239"/>
                  <a:pt x="114377" y="1552038"/>
                  <a:pt x="127831" y="1582310"/>
                </a:cubicBezTo>
                <a:cubicBezTo>
                  <a:pt x="133628" y="1595353"/>
                  <a:pt x="136899" y="1609536"/>
                  <a:pt x="143734" y="1622066"/>
                </a:cubicBezTo>
                <a:cubicBezTo>
                  <a:pt x="152886" y="1638845"/>
                  <a:pt x="166992" y="1652679"/>
                  <a:pt x="175539" y="1669774"/>
                </a:cubicBezTo>
                <a:lnTo>
                  <a:pt x="207344" y="1733384"/>
                </a:lnTo>
                <a:cubicBezTo>
                  <a:pt x="212645" y="1743986"/>
                  <a:pt x="216672" y="1755327"/>
                  <a:pt x="223247" y="1765190"/>
                </a:cubicBezTo>
                <a:lnTo>
                  <a:pt x="239150" y="1789044"/>
                </a:lnTo>
                <a:cubicBezTo>
                  <a:pt x="241800" y="1799646"/>
                  <a:pt x="242796" y="1810805"/>
                  <a:pt x="247101" y="1820849"/>
                </a:cubicBezTo>
                <a:cubicBezTo>
                  <a:pt x="250620" y="1829061"/>
                  <a:pt x="284637" y="1874040"/>
                  <a:pt x="286858" y="1876508"/>
                </a:cubicBezTo>
                <a:cubicBezTo>
                  <a:pt x="307145" y="1899050"/>
                  <a:pt x="355999" y="1946456"/>
                  <a:pt x="382273" y="1963972"/>
                </a:cubicBezTo>
                <a:cubicBezTo>
                  <a:pt x="389247" y="1968621"/>
                  <a:pt x="398423" y="1968622"/>
                  <a:pt x="406127" y="1971924"/>
                </a:cubicBezTo>
                <a:cubicBezTo>
                  <a:pt x="434377" y="1984031"/>
                  <a:pt x="437827" y="1987756"/>
                  <a:pt x="461786" y="2003729"/>
                </a:cubicBezTo>
                <a:cubicBezTo>
                  <a:pt x="476398" y="2047560"/>
                  <a:pt x="460380" y="2011364"/>
                  <a:pt x="501543" y="2059388"/>
                </a:cubicBezTo>
                <a:cubicBezTo>
                  <a:pt x="507762" y="2066644"/>
                  <a:pt x="511327" y="2075901"/>
                  <a:pt x="517445" y="2083242"/>
                </a:cubicBezTo>
                <a:cubicBezTo>
                  <a:pt x="524644" y="2091881"/>
                  <a:pt x="534100" y="2098457"/>
                  <a:pt x="541299" y="2107096"/>
                </a:cubicBezTo>
                <a:cubicBezTo>
                  <a:pt x="547417" y="2114437"/>
                  <a:pt x="550010" y="2124657"/>
                  <a:pt x="557202" y="2130950"/>
                </a:cubicBezTo>
                <a:cubicBezTo>
                  <a:pt x="571586" y="2143536"/>
                  <a:pt x="589007" y="2152153"/>
                  <a:pt x="604910" y="2162755"/>
                </a:cubicBezTo>
                <a:lnTo>
                  <a:pt x="628764" y="2178658"/>
                </a:lnTo>
                <a:cubicBezTo>
                  <a:pt x="634065" y="2186609"/>
                  <a:pt x="640392" y="2193964"/>
                  <a:pt x="644666" y="2202511"/>
                </a:cubicBezTo>
                <a:cubicBezTo>
                  <a:pt x="648414" y="2210008"/>
                  <a:pt x="648548" y="2219038"/>
                  <a:pt x="652618" y="2226365"/>
                </a:cubicBezTo>
                <a:cubicBezTo>
                  <a:pt x="673797" y="2264486"/>
                  <a:pt x="712252" y="2279374"/>
                  <a:pt x="724179" y="2289976"/>
                </a:cubicBezTo>
                <a:close/>
              </a:path>
            </a:pathLst>
          </a:cu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2061124" y="3964132"/>
            <a:ext cx="6953000" cy="2883477"/>
          </a:xfrm>
          <a:custGeom>
            <a:avLst/>
            <a:gdLst>
              <a:gd name="connsiteX0" fmla="*/ 1284749 w 6953000"/>
              <a:gd name="connsiteY0" fmla="*/ 57150 h 2883477"/>
              <a:gd name="connsiteX1" fmla="*/ 1284749 w 6953000"/>
              <a:gd name="connsiteY1" fmla="*/ 57150 h 2883477"/>
              <a:gd name="connsiteX2" fmla="*/ 1295140 w 6953000"/>
              <a:gd name="connsiteY2" fmla="*/ 103909 h 2883477"/>
              <a:gd name="connsiteX3" fmla="*/ 1300335 w 6953000"/>
              <a:gd name="connsiteY3" fmla="*/ 129886 h 2883477"/>
              <a:gd name="connsiteX4" fmla="*/ 1310726 w 6953000"/>
              <a:gd name="connsiteY4" fmla="*/ 161059 h 2883477"/>
              <a:gd name="connsiteX5" fmla="*/ 1321117 w 6953000"/>
              <a:gd name="connsiteY5" fmla="*/ 192232 h 2883477"/>
              <a:gd name="connsiteX6" fmla="*/ 1336703 w 6953000"/>
              <a:gd name="connsiteY6" fmla="*/ 238991 h 2883477"/>
              <a:gd name="connsiteX7" fmla="*/ 1341899 w 6953000"/>
              <a:gd name="connsiteY7" fmla="*/ 254577 h 2883477"/>
              <a:gd name="connsiteX8" fmla="*/ 1347094 w 6953000"/>
              <a:gd name="connsiteY8" fmla="*/ 270163 h 2883477"/>
              <a:gd name="connsiteX9" fmla="*/ 1367876 w 6953000"/>
              <a:gd name="connsiteY9" fmla="*/ 337704 h 2883477"/>
              <a:gd name="connsiteX10" fmla="*/ 1383462 w 6953000"/>
              <a:gd name="connsiteY10" fmla="*/ 348095 h 2883477"/>
              <a:gd name="connsiteX11" fmla="*/ 1419831 w 6953000"/>
              <a:gd name="connsiteY11" fmla="*/ 384463 h 2883477"/>
              <a:gd name="connsiteX12" fmla="*/ 1435417 w 6953000"/>
              <a:gd name="connsiteY12" fmla="*/ 410441 h 2883477"/>
              <a:gd name="connsiteX13" fmla="*/ 1648431 w 6953000"/>
              <a:gd name="connsiteY13" fmla="*/ 633845 h 2883477"/>
              <a:gd name="connsiteX14" fmla="*/ 1695190 w 6953000"/>
              <a:gd name="connsiteY14" fmla="*/ 639041 h 2883477"/>
              <a:gd name="connsiteX15" fmla="*/ 1710776 w 6953000"/>
              <a:gd name="connsiteY15" fmla="*/ 654627 h 2883477"/>
              <a:gd name="connsiteX16" fmla="*/ 1726362 w 6953000"/>
              <a:gd name="connsiteY16" fmla="*/ 659823 h 2883477"/>
              <a:gd name="connsiteX17" fmla="*/ 1741949 w 6953000"/>
              <a:gd name="connsiteY17" fmla="*/ 670213 h 2883477"/>
              <a:gd name="connsiteX18" fmla="*/ 1783512 w 6953000"/>
              <a:gd name="connsiteY18" fmla="*/ 680604 h 2883477"/>
              <a:gd name="connsiteX19" fmla="*/ 1804294 w 6953000"/>
              <a:gd name="connsiteY19" fmla="*/ 685800 h 2883477"/>
              <a:gd name="connsiteX20" fmla="*/ 1835467 w 6953000"/>
              <a:gd name="connsiteY20" fmla="*/ 701386 h 2883477"/>
              <a:gd name="connsiteX21" fmla="*/ 1851053 w 6953000"/>
              <a:gd name="connsiteY21" fmla="*/ 711777 h 2883477"/>
              <a:gd name="connsiteX22" fmla="*/ 1866640 w 6953000"/>
              <a:gd name="connsiteY22" fmla="*/ 716973 h 2883477"/>
              <a:gd name="connsiteX23" fmla="*/ 1897812 w 6953000"/>
              <a:gd name="connsiteY23" fmla="*/ 737754 h 2883477"/>
              <a:gd name="connsiteX24" fmla="*/ 1965353 w 6953000"/>
              <a:gd name="connsiteY24" fmla="*/ 753341 h 2883477"/>
              <a:gd name="connsiteX25" fmla="*/ 2178367 w 6953000"/>
              <a:gd name="connsiteY25" fmla="*/ 748145 h 2883477"/>
              <a:gd name="connsiteX26" fmla="*/ 2422553 w 6953000"/>
              <a:gd name="connsiteY26" fmla="*/ 732559 h 2883477"/>
              <a:gd name="connsiteX27" fmla="*/ 2458921 w 6953000"/>
              <a:gd name="connsiteY27" fmla="*/ 722168 h 2883477"/>
              <a:gd name="connsiteX28" fmla="*/ 2521267 w 6953000"/>
              <a:gd name="connsiteY28" fmla="*/ 670213 h 2883477"/>
              <a:gd name="connsiteX29" fmla="*/ 2531658 w 6953000"/>
              <a:gd name="connsiteY29" fmla="*/ 654627 h 2883477"/>
              <a:gd name="connsiteX30" fmla="*/ 2547244 w 6953000"/>
              <a:gd name="connsiteY30" fmla="*/ 623454 h 2883477"/>
              <a:gd name="connsiteX31" fmla="*/ 2562831 w 6953000"/>
              <a:gd name="connsiteY31" fmla="*/ 613063 h 2883477"/>
              <a:gd name="connsiteX32" fmla="*/ 2573221 w 6953000"/>
              <a:gd name="connsiteY32" fmla="*/ 597477 h 2883477"/>
              <a:gd name="connsiteX33" fmla="*/ 2588808 w 6953000"/>
              <a:gd name="connsiteY33" fmla="*/ 592282 h 2883477"/>
              <a:gd name="connsiteX34" fmla="*/ 2619981 w 6953000"/>
              <a:gd name="connsiteY34" fmla="*/ 576695 h 2883477"/>
              <a:gd name="connsiteX35" fmla="*/ 2630371 w 6953000"/>
              <a:gd name="connsiteY35" fmla="*/ 561109 h 2883477"/>
              <a:gd name="connsiteX36" fmla="*/ 2651153 w 6953000"/>
              <a:gd name="connsiteY36" fmla="*/ 555913 h 2883477"/>
              <a:gd name="connsiteX37" fmla="*/ 2666740 w 6953000"/>
              <a:gd name="connsiteY37" fmla="*/ 550718 h 2883477"/>
              <a:gd name="connsiteX38" fmla="*/ 2697912 w 6953000"/>
              <a:gd name="connsiteY38" fmla="*/ 529936 h 2883477"/>
              <a:gd name="connsiteX39" fmla="*/ 2713499 w 6953000"/>
              <a:gd name="connsiteY39" fmla="*/ 498763 h 2883477"/>
              <a:gd name="connsiteX40" fmla="*/ 2718694 w 6953000"/>
              <a:gd name="connsiteY40" fmla="*/ 483177 h 2883477"/>
              <a:gd name="connsiteX41" fmla="*/ 2729085 w 6953000"/>
              <a:gd name="connsiteY41" fmla="*/ 467591 h 2883477"/>
              <a:gd name="connsiteX42" fmla="*/ 2739476 w 6953000"/>
              <a:gd name="connsiteY42" fmla="*/ 431223 h 2883477"/>
              <a:gd name="connsiteX43" fmla="*/ 2755062 w 6953000"/>
              <a:gd name="connsiteY43" fmla="*/ 426027 h 2883477"/>
              <a:gd name="connsiteX44" fmla="*/ 2786235 w 6953000"/>
              <a:gd name="connsiteY44" fmla="*/ 405245 h 2883477"/>
              <a:gd name="connsiteX45" fmla="*/ 2801821 w 6953000"/>
              <a:gd name="connsiteY45" fmla="*/ 394854 h 2883477"/>
              <a:gd name="connsiteX46" fmla="*/ 2817408 w 6953000"/>
              <a:gd name="connsiteY46" fmla="*/ 363682 h 2883477"/>
              <a:gd name="connsiteX47" fmla="*/ 2827799 w 6953000"/>
              <a:gd name="connsiteY47" fmla="*/ 332509 h 2883477"/>
              <a:gd name="connsiteX48" fmla="*/ 2832994 w 6953000"/>
              <a:gd name="connsiteY48" fmla="*/ 311727 h 2883477"/>
              <a:gd name="connsiteX49" fmla="*/ 2843385 w 6953000"/>
              <a:gd name="connsiteY49" fmla="*/ 280554 h 2883477"/>
              <a:gd name="connsiteX50" fmla="*/ 2848581 w 6953000"/>
              <a:gd name="connsiteY50" fmla="*/ 264968 h 2883477"/>
              <a:gd name="connsiteX51" fmla="*/ 2864167 w 6953000"/>
              <a:gd name="connsiteY51" fmla="*/ 228600 h 2883477"/>
              <a:gd name="connsiteX52" fmla="*/ 2869362 w 6953000"/>
              <a:gd name="connsiteY52" fmla="*/ 213013 h 2883477"/>
              <a:gd name="connsiteX53" fmla="*/ 2884949 w 6953000"/>
              <a:gd name="connsiteY53" fmla="*/ 202623 h 2883477"/>
              <a:gd name="connsiteX54" fmla="*/ 2900535 w 6953000"/>
              <a:gd name="connsiteY54" fmla="*/ 187036 h 2883477"/>
              <a:gd name="connsiteX55" fmla="*/ 2910926 w 6953000"/>
              <a:gd name="connsiteY55" fmla="*/ 171450 h 2883477"/>
              <a:gd name="connsiteX56" fmla="*/ 2942099 w 6953000"/>
              <a:gd name="connsiteY56" fmla="*/ 161059 h 2883477"/>
              <a:gd name="connsiteX57" fmla="*/ 3155112 w 6953000"/>
              <a:gd name="connsiteY57" fmla="*/ 166254 h 2883477"/>
              <a:gd name="connsiteX58" fmla="*/ 3186285 w 6953000"/>
              <a:gd name="connsiteY58" fmla="*/ 171450 h 2883477"/>
              <a:gd name="connsiteX59" fmla="*/ 3238240 w 6953000"/>
              <a:gd name="connsiteY59" fmla="*/ 176645 h 2883477"/>
              <a:gd name="connsiteX60" fmla="*/ 3264217 w 6953000"/>
              <a:gd name="connsiteY60" fmla="*/ 181841 h 2883477"/>
              <a:gd name="connsiteX61" fmla="*/ 3295390 w 6953000"/>
              <a:gd name="connsiteY61" fmla="*/ 187036 h 2883477"/>
              <a:gd name="connsiteX62" fmla="*/ 3331758 w 6953000"/>
              <a:gd name="connsiteY62" fmla="*/ 197427 h 2883477"/>
              <a:gd name="connsiteX63" fmla="*/ 3352540 w 6953000"/>
              <a:gd name="connsiteY63" fmla="*/ 202623 h 2883477"/>
              <a:gd name="connsiteX64" fmla="*/ 3368126 w 6953000"/>
              <a:gd name="connsiteY64" fmla="*/ 207818 h 2883477"/>
              <a:gd name="connsiteX65" fmla="*/ 3446058 w 6953000"/>
              <a:gd name="connsiteY65" fmla="*/ 223404 h 2883477"/>
              <a:gd name="connsiteX66" fmla="*/ 3461644 w 6953000"/>
              <a:gd name="connsiteY66" fmla="*/ 228600 h 2883477"/>
              <a:gd name="connsiteX67" fmla="*/ 3487621 w 6953000"/>
              <a:gd name="connsiteY67" fmla="*/ 238991 h 2883477"/>
              <a:gd name="connsiteX68" fmla="*/ 3581140 w 6953000"/>
              <a:gd name="connsiteY68" fmla="*/ 244186 h 2883477"/>
              <a:gd name="connsiteX69" fmla="*/ 3601921 w 6953000"/>
              <a:gd name="connsiteY69" fmla="*/ 254577 h 2883477"/>
              <a:gd name="connsiteX70" fmla="*/ 3617508 w 6953000"/>
              <a:gd name="connsiteY70" fmla="*/ 264968 h 2883477"/>
              <a:gd name="connsiteX71" fmla="*/ 3659071 w 6953000"/>
              <a:gd name="connsiteY71" fmla="*/ 270163 h 2883477"/>
              <a:gd name="connsiteX72" fmla="*/ 3757785 w 6953000"/>
              <a:gd name="connsiteY72" fmla="*/ 280554 h 2883477"/>
              <a:gd name="connsiteX73" fmla="*/ 3809740 w 6953000"/>
              <a:gd name="connsiteY73" fmla="*/ 296141 h 2883477"/>
              <a:gd name="connsiteX74" fmla="*/ 3872085 w 6953000"/>
              <a:gd name="connsiteY74" fmla="*/ 311727 h 2883477"/>
              <a:gd name="connsiteX75" fmla="*/ 3918844 w 6953000"/>
              <a:gd name="connsiteY75" fmla="*/ 316923 h 2883477"/>
              <a:gd name="connsiteX76" fmla="*/ 3996776 w 6953000"/>
              <a:gd name="connsiteY76" fmla="*/ 332509 h 2883477"/>
              <a:gd name="connsiteX77" fmla="*/ 4033144 w 6953000"/>
              <a:gd name="connsiteY77" fmla="*/ 342900 h 2883477"/>
              <a:gd name="connsiteX78" fmla="*/ 4266940 w 6953000"/>
              <a:gd name="connsiteY78" fmla="*/ 353291 h 2883477"/>
              <a:gd name="connsiteX79" fmla="*/ 4365653 w 6953000"/>
              <a:gd name="connsiteY79" fmla="*/ 358486 h 2883477"/>
              <a:gd name="connsiteX80" fmla="*/ 4547494 w 6953000"/>
              <a:gd name="connsiteY80" fmla="*/ 368877 h 2883477"/>
              <a:gd name="connsiteX81" fmla="*/ 4583862 w 6953000"/>
              <a:gd name="connsiteY81" fmla="*/ 374073 h 2883477"/>
              <a:gd name="connsiteX82" fmla="*/ 4635817 w 6953000"/>
              <a:gd name="connsiteY82" fmla="*/ 389659 h 2883477"/>
              <a:gd name="connsiteX83" fmla="*/ 4661794 w 6953000"/>
              <a:gd name="connsiteY83" fmla="*/ 394854 h 2883477"/>
              <a:gd name="connsiteX84" fmla="*/ 4682576 w 6953000"/>
              <a:gd name="connsiteY84" fmla="*/ 405245 h 2883477"/>
              <a:gd name="connsiteX85" fmla="*/ 4708553 w 6953000"/>
              <a:gd name="connsiteY85" fmla="*/ 415636 h 2883477"/>
              <a:gd name="connsiteX86" fmla="*/ 4755312 w 6953000"/>
              <a:gd name="connsiteY86" fmla="*/ 431223 h 2883477"/>
              <a:gd name="connsiteX87" fmla="*/ 4776094 w 6953000"/>
              <a:gd name="connsiteY87" fmla="*/ 446809 h 2883477"/>
              <a:gd name="connsiteX88" fmla="*/ 4838440 w 6953000"/>
              <a:gd name="connsiteY88" fmla="*/ 467591 h 2883477"/>
              <a:gd name="connsiteX89" fmla="*/ 4890394 w 6953000"/>
              <a:gd name="connsiteY89" fmla="*/ 483177 h 2883477"/>
              <a:gd name="connsiteX90" fmla="*/ 4994303 w 6953000"/>
              <a:gd name="connsiteY90" fmla="*/ 493568 h 2883477"/>
              <a:gd name="connsiteX91" fmla="*/ 5015085 w 6953000"/>
              <a:gd name="connsiteY91" fmla="*/ 498763 h 2883477"/>
              <a:gd name="connsiteX92" fmla="*/ 5118994 w 6953000"/>
              <a:gd name="connsiteY92" fmla="*/ 509154 h 2883477"/>
              <a:gd name="connsiteX93" fmla="*/ 5222903 w 6953000"/>
              <a:gd name="connsiteY93" fmla="*/ 519545 h 2883477"/>
              <a:gd name="connsiteX94" fmla="*/ 5269662 w 6953000"/>
              <a:gd name="connsiteY94" fmla="*/ 524741 h 2883477"/>
              <a:gd name="connsiteX95" fmla="*/ 5565803 w 6953000"/>
              <a:gd name="connsiteY95" fmla="*/ 545523 h 2883477"/>
              <a:gd name="connsiteX96" fmla="*/ 5586585 w 6953000"/>
              <a:gd name="connsiteY96" fmla="*/ 550718 h 2883477"/>
              <a:gd name="connsiteX97" fmla="*/ 5602171 w 6953000"/>
              <a:gd name="connsiteY97" fmla="*/ 555913 h 2883477"/>
              <a:gd name="connsiteX98" fmla="*/ 5664517 w 6953000"/>
              <a:gd name="connsiteY98" fmla="*/ 566304 h 2883477"/>
              <a:gd name="connsiteX99" fmla="*/ 5856749 w 6953000"/>
              <a:gd name="connsiteY99" fmla="*/ 587086 h 2883477"/>
              <a:gd name="connsiteX100" fmla="*/ 5898312 w 6953000"/>
              <a:gd name="connsiteY100" fmla="*/ 597477 h 2883477"/>
              <a:gd name="connsiteX101" fmla="*/ 6069762 w 6953000"/>
              <a:gd name="connsiteY101" fmla="*/ 607868 h 2883477"/>
              <a:gd name="connsiteX102" fmla="*/ 6085349 w 6953000"/>
              <a:gd name="connsiteY102" fmla="*/ 613063 h 2883477"/>
              <a:gd name="connsiteX103" fmla="*/ 6121717 w 6953000"/>
              <a:gd name="connsiteY103" fmla="*/ 623454 h 2883477"/>
              <a:gd name="connsiteX104" fmla="*/ 6152890 w 6953000"/>
              <a:gd name="connsiteY104" fmla="*/ 639041 h 2883477"/>
              <a:gd name="connsiteX105" fmla="*/ 6173671 w 6953000"/>
              <a:gd name="connsiteY105" fmla="*/ 659823 h 2883477"/>
              <a:gd name="connsiteX106" fmla="*/ 6225626 w 6953000"/>
              <a:gd name="connsiteY106" fmla="*/ 690995 h 2883477"/>
              <a:gd name="connsiteX107" fmla="*/ 6272385 w 6953000"/>
              <a:gd name="connsiteY107" fmla="*/ 727363 h 2883477"/>
              <a:gd name="connsiteX108" fmla="*/ 6381490 w 6953000"/>
              <a:gd name="connsiteY108" fmla="*/ 841663 h 2883477"/>
              <a:gd name="connsiteX109" fmla="*/ 6552940 w 6953000"/>
              <a:gd name="connsiteY109" fmla="*/ 1023504 h 2883477"/>
              <a:gd name="connsiteX110" fmla="*/ 6594503 w 6953000"/>
              <a:gd name="connsiteY110" fmla="*/ 1080654 h 2883477"/>
              <a:gd name="connsiteX111" fmla="*/ 6620481 w 6953000"/>
              <a:gd name="connsiteY111" fmla="*/ 1117023 h 2883477"/>
              <a:gd name="connsiteX112" fmla="*/ 6677631 w 6953000"/>
              <a:gd name="connsiteY112" fmla="*/ 1210541 h 2883477"/>
              <a:gd name="connsiteX113" fmla="*/ 6688021 w 6953000"/>
              <a:gd name="connsiteY113" fmla="*/ 1231323 h 2883477"/>
              <a:gd name="connsiteX114" fmla="*/ 6708803 w 6953000"/>
              <a:gd name="connsiteY114" fmla="*/ 1262495 h 2883477"/>
              <a:gd name="connsiteX115" fmla="*/ 6724390 w 6953000"/>
              <a:gd name="connsiteY115" fmla="*/ 1298863 h 2883477"/>
              <a:gd name="connsiteX116" fmla="*/ 6807517 w 6953000"/>
              <a:gd name="connsiteY116" fmla="*/ 1433945 h 2883477"/>
              <a:gd name="connsiteX117" fmla="*/ 6828299 w 6953000"/>
              <a:gd name="connsiteY117" fmla="*/ 1491095 h 2883477"/>
              <a:gd name="connsiteX118" fmla="*/ 6854276 w 6953000"/>
              <a:gd name="connsiteY118" fmla="*/ 1558636 h 2883477"/>
              <a:gd name="connsiteX119" fmla="*/ 6864667 w 6953000"/>
              <a:gd name="connsiteY119" fmla="*/ 1574223 h 2883477"/>
              <a:gd name="connsiteX120" fmla="*/ 6875058 w 6953000"/>
              <a:gd name="connsiteY120" fmla="*/ 1605395 h 2883477"/>
              <a:gd name="connsiteX121" fmla="*/ 6921817 w 6953000"/>
              <a:gd name="connsiteY121" fmla="*/ 1730086 h 2883477"/>
              <a:gd name="connsiteX122" fmla="*/ 6937403 w 6953000"/>
              <a:gd name="connsiteY122" fmla="*/ 1776845 h 2883477"/>
              <a:gd name="connsiteX123" fmla="*/ 6952990 w 6953000"/>
              <a:gd name="connsiteY123" fmla="*/ 1932709 h 2883477"/>
              <a:gd name="connsiteX124" fmla="*/ 6942599 w 6953000"/>
              <a:gd name="connsiteY124" fmla="*/ 2083377 h 2883477"/>
              <a:gd name="connsiteX125" fmla="*/ 6932208 w 6953000"/>
              <a:gd name="connsiteY125" fmla="*/ 2109354 h 2883477"/>
              <a:gd name="connsiteX126" fmla="*/ 6901035 w 6953000"/>
              <a:gd name="connsiteY126" fmla="*/ 2192482 h 2883477"/>
              <a:gd name="connsiteX127" fmla="*/ 6875058 w 6953000"/>
              <a:gd name="connsiteY127" fmla="*/ 2249632 h 2883477"/>
              <a:gd name="connsiteX128" fmla="*/ 6833494 w 6953000"/>
              <a:gd name="connsiteY128" fmla="*/ 2311977 h 2883477"/>
              <a:gd name="connsiteX129" fmla="*/ 6812712 w 6953000"/>
              <a:gd name="connsiteY129" fmla="*/ 2343150 h 2883477"/>
              <a:gd name="connsiteX130" fmla="*/ 6791931 w 6953000"/>
              <a:gd name="connsiteY130" fmla="*/ 2379518 h 2883477"/>
              <a:gd name="connsiteX131" fmla="*/ 6760758 w 6953000"/>
              <a:gd name="connsiteY131" fmla="*/ 2415886 h 2883477"/>
              <a:gd name="connsiteX132" fmla="*/ 6745171 w 6953000"/>
              <a:gd name="connsiteY132" fmla="*/ 2436668 h 2883477"/>
              <a:gd name="connsiteX133" fmla="*/ 6693217 w 6953000"/>
              <a:gd name="connsiteY133" fmla="*/ 2488623 h 2883477"/>
              <a:gd name="connsiteX134" fmla="*/ 6677631 w 6953000"/>
              <a:gd name="connsiteY134" fmla="*/ 2509404 h 2883477"/>
              <a:gd name="connsiteX135" fmla="*/ 6615285 w 6953000"/>
              <a:gd name="connsiteY135" fmla="*/ 2540577 h 2883477"/>
              <a:gd name="connsiteX136" fmla="*/ 6594503 w 6953000"/>
              <a:gd name="connsiteY136" fmla="*/ 2556163 h 2883477"/>
              <a:gd name="connsiteX137" fmla="*/ 6578917 w 6953000"/>
              <a:gd name="connsiteY137" fmla="*/ 2561359 h 2883477"/>
              <a:gd name="connsiteX138" fmla="*/ 6526962 w 6953000"/>
              <a:gd name="connsiteY138" fmla="*/ 2582141 h 2883477"/>
              <a:gd name="connsiteX139" fmla="*/ 6469812 w 6953000"/>
              <a:gd name="connsiteY139" fmla="*/ 2592532 h 2883477"/>
              <a:gd name="connsiteX140" fmla="*/ 6449031 w 6953000"/>
              <a:gd name="connsiteY140" fmla="*/ 2597727 h 2883477"/>
              <a:gd name="connsiteX141" fmla="*/ 6412662 w 6953000"/>
              <a:gd name="connsiteY141" fmla="*/ 2602923 h 2883477"/>
              <a:gd name="connsiteX142" fmla="*/ 6376294 w 6953000"/>
              <a:gd name="connsiteY142" fmla="*/ 2613313 h 2883477"/>
              <a:gd name="connsiteX143" fmla="*/ 6064567 w 6953000"/>
              <a:gd name="connsiteY143" fmla="*/ 2649682 h 2883477"/>
              <a:gd name="connsiteX144" fmla="*/ 5976244 w 6953000"/>
              <a:gd name="connsiteY144" fmla="*/ 2675659 h 2883477"/>
              <a:gd name="connsiteX145" fmla="*/ 5882726 w 6953000"/>
              <a:gd name="connsiteY145" fmla="*/ 2691245 h 2883477"/>
              <a:gd name="connsiteX146" fmla="*/ 5789208 w 6953000"/>
              <a:gd name="connsiteY146" fmla="*/ 2701636 h 2883477"/>
              <a:gd name="connsiteX147" fmla="*/ 5768426 w 6953000"/>
              <a:gd name="connsiteY147" fmla="*/ 2712027 h 2883477"/>
              <a:gd name="connsiteX148" fmla="*/ 5711276 w 6953000"/>
              <a:gd name="connsiteY148" fmla="*/ 2722418 h 2883477"/>
              <a:gd name="connsiteX149" fmla="*/ 5680103 w 6953000"/>
              <a:gd name="connsiteY149" fmla="*/ 2727613 h 2883477"/>
              <a:gd name="connsiteX150" fmla="*/ 5633344 w 6953000"/>
              <a:gd name="connsiteY150" fmla="*/ 2738004 h 2883477"/>
              <a:gd name="connsiteX151" fmla="*/ 5576194 w 6953000"/>
              <a:gd name="connsiteY151" fmla="*/ 2743200 h 2883477"/>
              <a:gd name="connsiteX152" fmla="*/ 5493067 w 6953000"/>
              <a:gd name="connsiteY152" fmla="*/ 2753591 h 2883477"/>
              <a:gd name="connsiteX153" fmla="*/ 5352790 w 6953000"/>
              <a:gd name="connsiteY153" fmla="*/ 2758786 h 2883477"/>
              <a:gd name="connsiteX154" fmla="*/ 5181340 w 6953000"/>
              <a:gd name="connsiteY154" fmla="*/ 2784763 h 2883477"/>
              <a:gd name="connsiteX155" fmla="*/ 5035867 w 6953000"/>
              <a:gd name="connsiteY155" fmla="*/ 2805545 h 2883477"/>
              <a:gd name="connsiteX156" fmla="*/ 4937153 w 6953000"/>
              <a:gd name="connsiteY156" fmla="*/ 2815936 h 2883477"/>
              <a:gd name="connsiteX157" fmla="*/ 4905981 w 6953000"/>
              <a:gd name="connsiteY157" fmla="*/ 2821132 h 2883477"/>
              <a:gd name="connsiteX158" fmla="*/ 4859221 w 6953000"/>
              <a:gd name="connsiteY158" fmla="*/ 2826327 h 2883477"/>
              <a:gd name="connsiteX159" fmla="*/ 4718944 w 6953000"/>
              <a:gd name="connsiteY159" fmla="*/ 2836718 h 2883477"/>
              <a:gd name="connsiteX160" fmla="*/ 4641012 w 6953000"/>
              <a:gd name="connsiteY160" fmla="*/ 2841913 h 2883477"/>
              <a:gd name="connsiteX161" fmla="*/ 4355262 w 6953000"/>
              <a:gd name="connsiteY161" fmla="*/ 2852304 h 2883477"/>
              <a:gd name="connsiteX162" fmla="*/ 4303308 w 6953000"/>
              <a:gd name="connsiteY162" fmla="*/ 2862695 h 2883477"/>
              <a:gd name="connsiteX163" fmla="*/ 4272135 w 6953000"/>
              <a:gd name="connsiteY163" fmla="*/ 2867891 h 2883477"/>
              <a:gd name="connsiteX164" fmla="*/ 4256549 w 6953000"/>
              <a:gd name="connsiteY164" fmla="*/ 2873086 h 2883477"/>
              <a:gd name="connsiteX165" fmla="*/ 4137053 w 6953000"/>
              <a:gd name="connsiteY165" fmla="*/ 2878282 h 2883477"/>
              <a:gd name="connsiteX166" fmla="*/ 4074708 w 6953000"/>
              <a:gd name="connsiteY166" fmla="*/ 2883477 h 2883477"/>
              <a:gd name="connsiteX167" fmla="*/ 3934431 w 6953000"/>
              <a:gd name="connsiteY167" fmla="*/ 2878282 h 2883477"/>
              <a:gd name="connsiteX168" fmla="*/ 3607117 w 6953000"/>
              <a:gd name="connsiteY168" fmla="*/ 2873086 h 2883477"/>
              <a:gd name="connsiteX169" fmla="*/ 3523990 w 6953000"/>
              <a:gd name="connsiteY169" fmla="*/ 2862695 h 2883477"/>
              <a:gd name="connsiteX170" fmla="*/ 3503208 w 6953000"/>
              <a:gd name="connsiteY170" fmla="*/ 2857500 h 2883477"/>
              <a:gd name="connsiteX171" fmla="*/ 3430471 w 6953000"/>
              <a:gd name="connsiteY171" fmla="*/ 2852304 h 2883477"/>
              <a:gd name="connsiteX172" fmla="*/ 2988858 w 6953000"/>
              <a:gd name="connsiteY172" fmla="*/ 2841913 h 2883477"/>
              <a:gd name="connsiteX173" fmla="*/ 2438140 w 6953000"/>
              <a:gd name="connsiteY173" fmla="*/ 2831523 h 2883477"/>
              <a:gd name="connsiteX174" fmla="*/ 2017308 w 6953000"/>
              <a:gd name="connsiteY174" fmla="*/ 2836718 h 2883477"/>
              <a:gd name="connsiteX175" fmla="*/ 1601671 w 6953000"/>
              <a:gd name="connsiteY175" fmla="*/ 2831523 h 2883477"/>
              <a:gd name="connsiteX176" fmla="*/ 1523740 w 6953000"/>
              <a:gd name="connsiteY176" fmla="*/ 2826327 h 2883477"/>
              <a:gd name="connsiteX177" fmla="*/ 1471785 w 6953000"/>
              <a:gd name="connsiteY177" fmla="*/ 2815936 h 2883477"/>
              <a:gd name="connsiteX178" fmla="*/ 1419831 w 6953000"/>
              <a:gd name="connsiteY178" fmla="*/ 2805545 h 2883477"/>
              <a:gd name="connsiteX179" fmla="*/ 1388658 w 6953000"/>
              <a:gd name="connsiteY179" fmla="*/ 2795154 h 2883477"/>
              <a:gd name="connsiteX180" fmla="*/ 1352290 w 6953000"/>
              <a:gd name="connsiteY180" fmla="*/ 2789959 h 2883477"/>
              <a:gd name="connsiteX181" fmla="*/ 1300335 w 6953000"/>
              <a:gd name="connsiteY181" fmla="*/ 2774373 h 2883477"/>
              <a:gd name="connsiteX182" fmla="*/ 1284749 w 6953000"/>
              <a:gd name="connsiteY182" fmla="*/ 2769177 h 2883477"/>
              <a:gd name="connsiteX183" fmla="*/ 1212012 w 6953000"/>
              <a:gd name="connsiteY183" fmla="*/ 2758786 h 2883477"/>
              <a:gd name="connsiteX184" fmla="*/ 1191231 w 6953000"/>
              <a:gd name="connsiteY184" fmla="*/ 2753591 h 2883477"/>
              <a:gd name="connsiteX185" fmla="*/ 1139276 w 6953000"/>
              <a:gd name="connsiteY185" fmla="*/ 2738004 h 2883477"/>
              <a:gd name="connsiteX186" fmla="*/ 1102908 w 6953000"/>
              <a:gd name="connsiteY186" fmla="*/ 2732809 h 2883477"/>
              <a:gd name="connsiteX187" fmla="*/ 1087321 w 6953000"/>
              <a:gd name="connsiteY187" fmla="*/ 2727613 h 2883477"/>
              <a:gd name="connsiteX188" fmla="*/ 1004194 w 6953000"/>
              <a:gd name="connsiteY188" fmla="*/ 2712027 h 2883477"/>
              <a:gd name="connsiteX189" fmla="*/ 962631 w 6953000"/>
              <a:gd name="connsiteY189" fmla="*/ 2701636 h 2883477"/>
              <a:gd name="connsiteX190" fmla="*/ 941849 w 6953000"/>
              <a:gd name="connsiteY190" fmla="*/ 2696441 h 2883477"/>
              <a:gd name="connsiteX191" fmla="*/ 848331 w 6953000"/>
              <a:gd name="connsiteY191" fmla="*/ 2680854 h 2883477"/>
              <a:gd name="connsiteX192" fmla="*/ 562581 w 6953000"/>
              <a:gd name="connsiteY192" fmla="*/ 2675659 h 2883477"/>
              <a:gd name="connsiteX193" fmla="*/ 546994 w 6953000"/>
              <a:gd name="connsiteY193" fmla="*/ 2670463 h 2883477"/>
              <a:gd name="connsiteX194" fmla="*/ 526212 w 6953000"/>
              <a:gd name="connsiteY194" fmla="*/ 2665268 h 2883477"/>
              <a:gd name="connsiteX195" fmla="*/ 515821 w 6953000"/>
              <a:gd name="connsiteY195" fmla="*/ 2649682 h 2883477"/>
              <a:gd name="connsiteX196" fmla="*/ 500235 w 6953000"/>
              <a:gd name="connsiteY196" fmla="*/ 2644486 h 2883477"/>
              <a:gd name="connsiteX197" fmla="*/ 469062 w 6953000"/>
              <a:gd name="connsiteY197" fmla="*/ 2628900 h 2883477"/>
              <a:gd name="connsiteX198" fmla="*/ 432694 w 6953000"/>
              <a:gd name="connsiteY198" fmla="*/ 2597727 h 2883477"/>
              <a:gd name="connsiteX199" fmla="*/ 401521 w 6953000"/>
              <a:gd name="connsiteY199" fmla="*/ 2571750 h 2883477"/>
              <a:gd name="connsiteX200" fmla="*/ 391131 w 6953000"/>
              <a:gd name="connsiteY200" fmla="*/ 2556163 h 2883477"/>
              <a:gd name="connsiteX201" fmla="*/ 349567 w 6953000"/>
              <a:gd name="connsiteY201" fmla="*/ 2519795 h 2883477"/>
              <a:gd name="connsiteX202" fmla="*/ 323590 w 6953000"/>
              <a:gd name="connsiteY202" fmla="*/ 2493818 h 2883477"/>
              <a:gd name="connsiteX203" fmla="*/ 313199 w 6953000"/>
              <a:gd name="connsiteY203" fmla="*/ 2473036 h 2883477"/>
              <a:gd name="connsiteX204" fmla="*/ 282026 w 6953000"/>
              <a:gd name="connsiteY204" fmla="*/ 2431473 h 2883477"/>
              <a:gd name="connsiteX205" fmla="*/ 245658 w 6953000"/>
              <a:gd name="connsiteY205" fmla="*/ 2358736 h 2883477"/>
              <a:gd name="connsiteX206" fmla="*/ 209290 w 6953000"/>
              <a:gd name="connsiteY206" fmla="*/ 2291195 h 2883477"/>
              <a:gd name="connsiteX207" fmla="*/ 198899 w 6953000"/>
              <a:gd name="connsiteY207" fmla="*/ 2254827 h 2883477"/>
              <a:gd name="connsiteX208" fmla="*/ 193703 w 6953000"/>
              <a:gd name="connsiteY208" fmla="*/ 2197677 h 2883477"/>
              <a:gd name="connsiteX209" fmla="*/ 183312 w 6953000"/>
              <a:gd name="connsiteY209" fmla="*/ 2130136 h 2883477"/>
              <a:gd name="connsiteX210" fmla="*/ 178117 w 6953000"/>
              <a:gd name="connsiteY210" fmla="*/ 2067791 h 2883477"/>
              <a:gd name="connsiteX211" fmla="*/ 172921 w 6953000"/>
              <a:gd name="connsiteY211" fmla="*/ 2052204 h 2883477"/>
              <a:gd name="connsiteX212" fmla="*/ 136553 w 6953000"/>
              <a:gd name="connsiteY212" fmla="*/ 1917123 h 2883477"/>
              <a:gd name="connsiteX213" fmla="*/ 120967 w 6953000"/>
              <a:gd name="connsiteY213" fmla="*/ 1865168 h 2883477"/>
              <a:gd name="connsiteX214" fmla="*/ 115771 w 6953000"/>
              <a:gd name="connsiteY214" fmla="*/ 1828800 h 2883477"/>
              <a:gd name="connsiteX215" fmla="*/ 94990 w 6953000"/>
              <a:gd name="connsiteY215" fmla="*/ 1714500 h 2883477"/>
              <a:gd name="connsiteX216" fmla="*/ 53426 w 6953000"/>
              <a:gd name="connsiteY216" fmla="*/ 1480704 h 2883477"/>
              <a:gd name="connsiteX217" fmla="*/ 43035 w 6953000"/>
              <a:gd name="connsiteY217" fmla="*/ 1387186 h 2883477"/>
              <a:gd name="connsiteX218" fmla="*/ 32644 w 6953000"/>
              <a:gd name="connsiteY218" fmla="*/ 1298863 h 2883477"/>
              <a:gd name="connsiteX219" fmla="*/ 27449 w 6953000"/>
              <a:gd name="connsiteY219" fmla="*/ 1210541 h 2883477"/>
              <a:gd name="connsiteX220" fmla="*/ 22253 w 6953000"/>
              <a:gd name="connsiteY220" fmla="*/ 1168977 h 2883477"/>
              <a:gd name="connsiteX221" fmla="*/ 11862 w 6953000"/>
              <a:gd name="connsiteY221" fmla="*/ 966354 h 2883477"/>
              <a:gd name="connsiteX222" fmla="*/ 6667 w 6953000"/>
              <a:gd name="connsiteY222" fmla="*/ 872836 h 2883477"/>
              <a:gd name="connsiteX223" fmla="*/ 17058 w 6953000"/>
              <a:gd name="connsiteY223" fmla="*/ 529936 h 2883477"/>
              <a:gd name="connsiteX224" fmla="*/ 32644 w 6953000"/>
              <a:gd name="connsiteY224" fmla="*/ 498763 h 2883477"/>
              <a:gd name="connsiteX225" fmla="*/ 37840 w 6953000"/>
              <a:gd name="connsiteY225" fmla="*/ 483177 h 2883477"/>
              <a:gd name="connsiteX226" fmla="*/ 48231 w 6953000"/>
              <a:gd name="connsiteY226" fmla="*/ 467591 h 2883477"/>
              <a:gd name="connsiteX227" fmla="*/ 58621 w 6953000"/>
              <a:gd name="connsiteY227" fmla="*/ 446809 h 2883477"/>
              <a:gd name="connsiteX228" fmla="*/ 63817 w 6953000"/>
              <a:gd name="connsiteY228" fmla="*/ 405245 h 2883477"/>
              <a:gd name="connsiteX229" fmla="*/ 69012 w 6953000"/>
              <a:gd name="connsiteY229" fmla="*/ 389659 h 2883477"/>
              <a:gd name="connsiteX230" fmla="*/ 74208 w 6953000"/>
              <a:gd name="connsiteY230" fmla="*/ 368877 h 2883477"/>
              <a:gd name="connsiteX231" fmla="*/ 84599 w 6953000"/>
              <a:gd name="connsiteY231" fmla="*/ 337704 h 2883477"/>
              <a:gd name="connsiteX232" fmla="*/ 89794 w 6953000"/>
              <a:gd name="connsiteY232" fmla="*/ 322118 h 2883477"/>
              <a:gd name="connsiteX233" fmla="*/ 110576 w 6953000"/>
              <a:gd name="connsiteY233" fmla="*/ 259773 h 2883477"/>
              <a:gd name="connsiteX234" fmla="*/ 120967 w 6953000"/>
              <a:gd name="connsiteY234" fmla="*/ 238991 h 2883477"/>
              <a:gd name="connsiteX235" fmla="*/ 126162 w 6953000"/>
              <a:gd name="connsiteY235" fmla="*/ 223404 h 2883477"/>
              <a:gd name="connsiteX236" fmla="*/ 157335 w 6953000"/>
              <a:gd name="connsiteY236" fmla="*/ 197427 h 2883477"/>
              <a:gd name="connsiteX237" fmla="*/ 172921 w 6953000"/>
              <a:gd name="connsiteY237" fmla="*/ 192232 h 2883477"/>
              <a:gd name="connsiteX238" fmla="*/ 209290 w 6953000"/>
              <a:gd name="connsiteY238" fmla="*/ 161059 h 2883477"/>
              <a:gd name="connsiteX239" fmla="*/ 245658 w 6953000"/>
              <a:gd name="connsiteY239" fmla="*/ 140277 h 2883477"/>
              <a:gd name="connsiteX240" fmla="*/ 302808 w 6953000"/>
              <a:gd name="connsiteY240" fmla="*/ 114300 h 2883477"/>
              <a:gd name="connsiteX241" fmla="*/ 323590 w 6953000"/>
              <a:gd name="connsiteY241" fmla="*/ 103909 h 2883477"/>
              <a:gd name="connsiteX242" fmla="*/ 344371 w 6953000"/>
              <a:gd name="connsiteY242" fmla="*/ 88323 h 2883477"/>
              <a:gd name="connsiteX243" fmla="*/ 380740 w 6953000"/>
              <a:gd name="connsiteY243" fmla="*/ 72736 h 2883477"/>
              <a:gd name="connsiteX244" fmla="*/ 443085 w 6953000"/>
              <a:gd name="connsiteY244" fmla="*/ 41563 h 2883477"/>
              <a:gd name="connsiteX245" fmla="*/ 469062 w 6953000"/>
              <a:gd name="connsiteY245" fmla="*/ 31173 h 2883477"/>
              <a:gd name="connsiteX246" fmla="*/ 515821 w 6953000"/>
              <a:gd name="connsiteY246" fmla="*/ 10391 h 2883477"/>
              <a:gd name="connsiteX247" fmla="*/ 562581 w 6953000"/>
              <a:gd name="connsiteY247" fmla="*/ 0 h 2883477"/>
              <a:gd name="connsiteX248" fmla="*/ 661294 w 6953000"/>
              <a:gd name="connsiteY248" fmla="*/ 5195 h 2883477"/>
              <a:gd name="connsiteX249" fmla="*/ 692467 w 6953000"/>
              <a:gd name="connsiteY249" fmla="*/ 10391 h 2883477"/>
              <a:gd name="connsiteX250" fmla="*/ 728835 w 6953000"/>
              <a:gd name="connsiteY250" fmla="*/ 15586 h 2883477"/>
              <a:gd name="connsiteX251" fmla="*/ 749617 w 6953000"/>
              <a:gd name="connsiteY251" fmla="*/ 20782 h 2883477"/>
              <a:gd name="connsiteX252" fmla="*/ 785985 w 6953000"/>
              <a:gd name="connsiteY252" fmla="*/ 25977 h 2883477"/>
              <a:gd name="connsiteX253" fmla="*/ 806767 w 6953000"/>
              <a:gd name="connsiteY253" fmla="*/ 31173 h 2883477"/>
              <a:gd name="connsiteX254" fmla="*/ 822353 w 6953000"/>
              <a:gd name="connsiteY254" fmla="*/ 36368 h 2883477"/>
              <a:gd name="connsiteX255" fmla="*/ 1087321 w 6953000"/>
              <a:gd name="connsiteY255" fmla="*/ 41563 h 2883477"/>
              <a:gd name="connsiteX256" fmla="*/ 1134081 w 6953000"/>
              <a:gd name="connsiteY256" fmla="*/ 46759 h 2883477"/>
              <a:gd name="connsiteX257" fmla="*/ 1149667 w 6953000"/>
              <a:gd name="connsiteY257" fmla="*/ 51954 h 2883477"/>
              <a:gd name="connsiteX258" fmla="*/ 1222403 w 6953000"/>
              <a:gd name="connsiteY258" fmla="*/ 62345 h 2883477"/>
              <a:gd name="connsiteX259" fmla="*/ 1284749 w 6953000"/>
              <a:gd name="connsiteY259" fmla="*/ 57150 h 288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</a:cxnLst>
            <a:rect l="l" t="t" r="r" b="b"/>
            <a:pathLst>
              <a:path w="6953000" h="2883477">
                <a:moveTo>
                  <a:pt x="1284749" y="57150"/>
                </a:moveTo>
                <a:lnTo>
                  <a:pt x="1284749" y="57150"/>
                </a:lnTo>
                <a:cubicBezTo>
                  <a:pt x="1288213" y="72736"/>
                  <a:pt x="1291795" y="88297"/>
                  <a:pt x="1295140" y="103909"/>
                </a:cubicBezTo>
                <a:cubicBezTo>
                  <a:pt x="1296990" y="112543"/>
                  <a:pt x="1298012" y="121367"/>
                  <a:pt x="1300335" y="129886"/>
                </a:cubicBezTo>
                <a:cubicBezTo>
                  <a:pt x="1303217" y="140453"/>
                  <a:pt x="1307262" y="150668"/>
                  <a:pt x="1310726" y="161059"/>
                </a:cubicBezTo>
                <a:lnTo>
                  <a:pt x="1321117" y="192232"/>
                </a:lnTo>
                <a:lnTo>
                  <a:pt x="1336703" y="238991"/>
                </a:lnTo>
                <a:lnTo>
                  <a:pt x="1341899" y="254577"/>
                </a:lnTo>
                <a:lnTo>
                  <a:pt x="1347094" y="270163"/>
                </a:lnTo>
                <a:cubicBezTo>
                  <a:pt x="1350262" y="292335"/>
                  <a:pt x="1350433" y="320261"/>
                  <a:pt x="1367876" y="337704"/>
                </a:cubicBezTo>
                <a:cubicBezTo>
                  <a:pt x="1372291" y="342119"/>
                  <a:pt x="1378267" y="344631"/>
                  <a:pt x="1383462" y="348095"/>
                </a:cubicBezTo>
                <a:cubicBezTo>
                  <a:pt x="1407282" y="383825"/>
                  <a:pt x="1392396" y="375319"/>
                  <a:pt x="1419831" y="384463"/>
                </a:cubicBezTo>
                <a:cubicBezTo>
                  <a:pt x="1426575" y="404697"/>
                  <a:pt x="1421153" y="396177"/>
                  <a:pt x="1435417" y="410441"/>
                </a:cubicBezTo>
                <a:lnTo>
                  <a:pt x="1648431" y="633845"/>
                </a:lnTo>
                <a:cubicBezTo>
                  <a:pt x="1664017" y="635577"/>
                  <a:pt x="1680313" y="634082"/>
                  <a:pt x="1695190" y="639041"/>
                </a:cubicBezTo>
                <a:cubicBezTo>
                  <a:pt x="1702160" y="641364"/>
                  <a:pt x="1704663" y="650551"/>
                  <a:pt x="1710776" y="654627"/>
                </a:cubicBezTo>
                <a:cubicBezTo>
                  <a:pt x="1715333" y="657665"/>
                  <a:pt x="1721464" y="657374"/>
                  <a:pt x="1726362" y="659823"/>
                </a:cubicBezTo>
                <a:cubicBezTo>
                  <a:pt x="1731947" y="662615"/>
                  <a:pt x="1736364" y="667421"/>
                  <a:pt x="1741949" y="670213"/>
                </a:cubicBezTo>
                <a:cubicBezTo>
                  <a:pt x="1753095" y="675786"/>
                  <a:pt x="1772832" y="678231"/>
                  <a:pt x="1783512" y="680604"/>
                </a:cubicBezTo>
                <a:cubicBezTo>
                  <a:pt x="1790483" y="682153"/>
                  <a:pt x="1797367" y="684068"/>
                  <a:pt x="1804294" y="685800"/>
                </a:cubicBezTo>
                <a:cubicBezTo>
                  <a:pt x="1848971" y="715583"/>
                  <a:pt x="1792442" y="679873"/>
                  <a:pt x="1835467" y="701386"/>
                </a:cubicBezTo>
                <a:cubicBezTo>
                  <a:pt x="1841052" y="704178"/>
                  <a:pt x="1845468" y="708984"/>
                  <a:pt x="1851053" y="711777"/>
                </a:cubicBezTo>
                <a:cubicBezTo>
                  <a:pt x="1855952" y="714226"/>
                  <a:pt x="1861852" y="714313"/>
                  <a:pt x="1866640" y="716973"/>
                </a:cubicBezTo>
                <a:cubicBezTo>
                  <a:pt x="1877556" y="723038"/>
                  <a:pt x="1885965" y="733805"/>
                  <a:pt x="1897812" y="737754"/>
                </a:cubicBezTo>
                <a:cubicBezTo>
                  <a:pt x="1940602" y="752017"/>
                  <a:pt x="1918142" y="746596"/>
                  <a:pt x="1965353" y="753341"/>
                </a:cubicBezTo>
                <a:lnTo>
                  <a:pt x="2178367" y="748145"/>
                </a:lnTo>
                <a:cubicBezTo>
                  <a:pt x="2318645" y="742679"/>
                  <a:pt x="2323393" y="741573"/>
                  <a:pt x="2422553" y="732559"/>
                </a:cubicBezTo>
                <a:cubicBezTo>
                  <a:pt x="2427440" y="731337"/>
                  <a:pt x="2452826" y="725554"/>
                  <a:pt x="2458921" y="722168"/>
                </a:cubicBezTo>
                <a:cubicBezTo>
                  <a:pt x="2479217" y="710892"/>
                  <a:pt x="2508449" y="689439"/>
                  <a:pt x="2521267" y="670213"/>
                </a:cubicBezTo>
                <a:lnTo>
                  <a:pt x="2531658" y="654627"/>
                </a:lnTo>
                <a:cubicBezTo>
                  <a:pt x="2535883" y="641950"/>
                  <a:pt x="2537173" y="633525"/>
                  <a:pt x="2547244" y="623454"/>
                </a:cubicBezTo>
                <a:cubicBezTo>
                  <a:pt x="2551659" y="619039"/>
                  <a:pt x="2557635" y="616527"/>
                  <a:pt x="2562831" y="613063"/>
                </a:cubicBezTo>
                <a:cubicBezTo>
                  <a:pt x="2566294" y="607868"/>
                  <a:pt x="2568345" y="601377"/>
                  <a:pt x="2573221" y="597477"/>
                </a:cubicBezTo>
                <a:cubicBezTo>
                  <a:pt x="2577498" y="594056"/>
                  <a:pt x="2583910" y="594731"/>
                  <a:pt x="2588808" y="592282"/>
                </a:cubicBezTo>
                <a:cubicBezTo>
                  <a:pt x="2629103" y="572135"/>
                  <a:pt x="2580795" y="589758"/>
                  <a:pt x="2619981" y="576695"/>
                </a:cubicBezTo>
                <a:cubicBezTo>
                  <a:pt x="2623444" y="571500"/>
                  <a:pt x="2625176" y="564573"/>
                  <a:pt x="2630371" y="561109"/>
                </a:cubicBezTo>
                <a:cubicBezTo>
                  <a:pt x="2636312" y="557148"/>
                  <a:pt x="2644287" y="557875"/>
                  <a:pt x="2651153" y="555913"/>
                </a:cubicBezTo>
                <a:cubicBezTo>
                  <a:pt x="2656419" y="554408"/>
                  <a:pt x="2661544" y="552450"/>
                  <a:pt x="2666740" y="550718"/>
                </a:cubicBezTo>
                <a:cubicBezTo>
                  <a:pt x="2677131" y="543791"/>
                  <a:pt x="2693962" y="541783"/>
                  <a:pt x="2697912" y="529936"/>
                </a:cubicBezTo>
                <a:cubicBezTo>
                  <a:pt x="2705083" y="508426"/>
                  <a:pt x="2700070" y="518907"/>
                  <a:pt x="2713499" y="498763"/>
                </a:cubicBezTo>
                <a:cubicBezTo>
                  <a:pt x="2715231" y="493568"/>
                  <a:pt x="2716245" y="488075"/>
                  <a:pt x="2718694" y="483177"/>
                </a:cubicBezTo>
                <a:cubicBezTo>
                  <a:pt x="2721486" y="477592"/>
                  <a:pt x="2726625" y="473330"/>
                  <a:pt x="2729085" y="467591"/>
                </a:cubicBezTo>
                <a:cubicBezTo>
                  <a:pt x="2729185" y="467358"/>
                  <a:pt x="2736950" y="433749"/>
                  <a:pt x="2739476" y="431223"/>
                </a:cubicBezTo>
                <a:cubicBezTo>
                  <a:pt x="2743348" y="427350"/>
                  <a:pt x="2750275" y="428687"/>
                  <a:pt x="2755062" y="426027"/>
                </a:cubicBezTo>
                <a:cubicBezTo>
                  <a:pt x="2765979" y="419962"/>
                  <a:pt x="2775844" y="412172"/>
                  <a:pt x="2786235" y="405245"/>
                </a:cubicBezTo>
                <a:lnTo>
                  <a:pt x="2801821" y="394854"/>
                </a:lnTo>
                <a:cubicBezTo>
                  <a:pt x="2820776" y="337997"/>
                  <a:pt x="2790543" y="424127"/>
                  <a:pt x="2817408" y="363682"/>
                </a:cubicBezTo>
                <a:cubicBezTo>
                  <a:pt x="2821857" y="353673"/>
                  <a:pt x="2825143" y="343135"/>
                  <a:pt x="2827799" y="332509"/>
                </a:cubicBezTo>
                <a:cubicBezTo>
                  <a:pt x="2829531" y="325582"/>
                  <a:pt x="2830942" y="318566"/>
                  <a:pt x="2832994" y="311727"/>
                </a:cubicBezTo>
                <a:cubicBezTo>
                  <a:pt x="2836141" y="301236"/>
                  <a:pt x="2839921" y="290945"/>
                  <a:pt x="2843385" y="280554"/>
                </a:cubicBezTo>
                <a:cubicBezTo>
                  <a:pt x="2845117" y="275359"/>
                  <a:pt x="2847253" y="270281"/>
                  <a:pt x="2848581" y="264968"/>
                </a:cubicBezTo>
                <a:cubicBezTo>
                  <a:pt x="2855290" y="238128"/>
                  <a:pt x="2849815" y="250127"/>
                  <a:pt x="2864167" y="228600"/>
                </a:cubicBezTo>
                <a:cubicBezTo>
                  <a:pt x="2865899" y="223404"/>
                  <a:pt x="2865941" y="217290"/>
                  <a:pt x="2869362" y="213013"/>
                </a:cubicBezTo>
                <a:cubicBezTo>
                  <a:pt x="2873263" y="208137"/>
                  <a:pt x="2880152" y="206620"/>
                  <a:pt x="2884949" y="202623"/>
                </a:cubicBezTo>
                <a:cubicBezTo>
                  <a:pt x="2890594" y="197919"/>
                  <a:pt x="2895831" y="192681"/>
                  <a:pt x="2900535" y="187036"/>
                </a:cubicBezTo>
                <a:cubicBezTo>
                  <a:pt x="2904532" y="182239"/>
                  <a:pt x="2905631" y="174759"/>
                  <a:pt x="2910926" y="171450"/>
                </a:cubicBezTo>
                <a:cubicBezTo>
                  <a:pt x="2920214" y="165645"/>
                  <a:pt x="2942099" y="161059"/>
                  <a:pt x="2942099" y="161059"/>
                </a:cubicBezTo>
                <a:lnTo>
                  <a:pt x="3155112" y="166254"/>
                </a:lnTo>
                <a:cubicBezTo>
                  <a:pt x="3165637" y="166702"/>
                  <a:pt x="3175832" y="170143"/>
                  <a:pt x="3186285" y="171450"/>
                </a:cubicBezTo>
                <a:cubicBezTo>
                  <a:pt x="3203555" y="173609"/>
                  <a:pt x="3220922" y="174913"/>
                  <a:pt x="3238240" y="176645"/>
                </a:cubicBezTo>
                <a:lnTo>
                  <a:pt x="3264217" y="181841"/>
                </a:lnTo>
                <a:cubicBezTo>
                  <a:pt x="3274581" y="183725"/>
                  <a:pt x="3285125" y="184667"/>
                  <a:pt x="3295390" y="187036"/>
                </a:cubicBezTo>
                <a:cubicBezTo>
                  <a:pt x="3307675" y="189871"/>
                  <a:pt x="3319595" y="194110"/>
                  <a:pt x="3331758" y="197427"/>
                </a:cubicBezTo>
                <a:cubicBezTo>
                  <a:pt x="3338647" y="199306"/>
                  <a:pt x="3345674" y="200661"/>
                  <a:pt x="3352540" y="202623"/>
                </a:cubicBezTo>
                <a:cubicBezTo>
                  <a:pt x="3357806" y="204127"/>
                  <a:pt x="3362860" y="206314"/>
                  <a:pt x="3368126" y="207818"/>
                </a:cubicBezTo>
                <a:cubicBezTo>
                  <a:pt x="3393639" y="215107"/>
                  <a:pt x="3419942" y="219052"/>
                  <a:pt x="3446058" y="223404"/>
                </a:cubicBezTo>
                <a:cubicBezTo>
                  <a:pt x="3451253" y="225136"/>
                  <a:pt x="3456516" y="226677"/>
                  <a:pt x="3461644" y="228600"/>
                </a:cubicBezTo>
                <a:cubicBezTo>
                  <a:pt x="3470376" y="231875"/>
                  <a:pt x="3478373" y="237785"/>
                  <a:pt x="3487621" y="238991"/>
                </a:cubicBezTo>
                <a:cubicBezTo>
                  <a:pt x="3518580" y="243029"/>
                  <a:pt x="3549967" y="242454"/>
                  <a:pt x="3581140" y="244186"/>
                </a:cubicBezTo>
                <a:cubicBezTo>
                  <a:pt x="3588067" y="247650"/>
                  <a:pt x="3595197" y="250735"/>
                  <a:pt x="3601921" y="254577"/>
                </a:cubicBezTo>
                <a:cubicBezTo>
                  <a:pt x="3607343" y="257675"/>
                  <a:pt x="3611484" y="263325"/>
                  <a:pt x="3617508" y="264968"/>
                </a:cubicBezTo>
                <a:cubicBezTo>
                  <a:pt x="3630978" y="268642"/>
                  <a:pt x="3645271" y="268040"/>
                  <a:pt x="3659071" y="270163"/>
                </a:cubicBezTo>
                <a:cubicBezTo>
                  <a:pt x="3736786" y="282119"/>
                  <a:pt x="3599441" y="269245"/>
                  <a:pt x="3757785" y="280554"/>
                </a:cubicBezTo>
                <a:cubicBezTo>
                  <a:pt x="3838720" y="300790"/>
                  <a:pt x="3695823" y="264498"/>
                  <a:pt x="3809740" y="296141"/>
                </a:cubicBezTo>
                <a:cubicBezTo>
                  <a:pt x="3830380" y="301874"/>
                  <a:pt x="3851042" y="307719"/>
                  <a:pt x="3872085" y="311727"/>
                </a:cubicBezTo>
                <a:cubicBezTo>
                  <a:pt x="3887490" y="314661"/>
                  <a:pt x="3903375" y="314345"/>
                  <a:pt x="3918844" y="316923"/>
                </a:cubicBezTo>
                <a:cubicBezTo>
                  <a:pt x="3944975" y="321278"/>
                  <a:pt x="3971304" y="325231"/>
                  <a:pt x="3996776" y="332509"/>
                </a:cubicBezTo>
                <a:cubicBezTo>
                  <a:pt x="4008899" y="335973"/>
                  <a:pt x="4020573" y="341933"/>
                  <a:pt x="4033144" y="342900"/>
                </a:cubicBezTo>
                <a:cubicBezTo>
                  <a:pt x="4110923" y="348883"/>
                  <a:pt x="4189017" y="349638"/>
                  <a:pt x="4266940" y="353291"/>
                </a:cubicBezTo>
                <a:lnTo>
                  <a:pt x="4365653" y="358486"/>
                </a:lnTo>
                <a:cubicBezTo>
                  <a:pt x="4441782" y="362111"/>
                  <a:pt x="4478997" y="361667"/>
                  <a:pt x="4547494" y="368877"/>
                </a:cubicBezTo>
                <a:cubicBezTo>
                  <a:pt x="4559672" y="370159"/>
                  <a:pt x="4571739" y="372341"/>
                  <a:pt x="4583862" y="374073"/>
                </a:cubicBezTo>
                <a:cubicBezTo>
                  <a:pt x="4601180" y="379268"/>
                  <a:pt x="4618347" y="385000"/>
                  <a:pt x="4635817" y="389659"/>
                </a:cubicBezTo>
                <a:cubicBezTo>
                  <a:pt x="4644349" y="391934"/>
                  <a:pt x="4653417" y="392062"/>
                  <a:pt x="4661794" y="394854"/>
                </a:cubicBezTo>
                <a:cubicBezTo>
                  <a:pt x="4669142" y="397303"/>
                  <a:pt x="4675499" y="402099"/>
                  <a:pt x="4682576" y="405245"/>
                </a:cubicBezTo>
                <a:cubicBezTo>
                  <a:pt x="4691098" y="409033"/>
                  <a:pt x="4699770" y="412499"/>
                  <a:pt x="4708553" y="415636"/>
                </a:cubicBezTo>
                <a:cubicBezTo>
                  <a:pt x="4724025" y="421162"/>
                  <a:pt x="4755312" y="431223"/>
                  <a:pt x="4755312" y="431223"/>
                </a:cubicBezTo>
                <a:cubicBezTo>
                  <a:pt x="4762239" y="436418"/>
                  <a:pt x="4768349" y="442937"/>
                  <a:pt x="4776094" y="446809"/>
                </a:cubicBezTo>
                <a:cubicBezTo>
                  <a:pt x="4812386" y="464955"/>
                  <a:pt x="4809074" y="458781"/>
                  <a:pt x="4838440" y="467591"/>
                </a:cubicBezTo>
                <a:cubicBezTo>
                  <a:pt x="4849210" y="470822"/>
                  <a:pt x="4876703" y="481466"/>
                  <a:pt x="4890394" y="483177"/>
                </a:cubicBezTo>
                <a:cubicBezTo>
                  <a:pt x="4924934" y="487494"/>
                  <a:pt x="4959667" y="490104"/>
                  <a:pt x="4994303" y="493568"/>
                </a:cubicBezTo>
                <a:cubicBezTo>
                  <a:pt x="5001230" y="495300"/>
                  <a:pt x="5008042" y="497589"/>
                  <a:pt x="5015085" y="498763"/>
                </a:cubicBezTo>
                <a:cubicBezTo>
                  <a:pt x="5046225" y="503953"/>
                  <a:pt x="5089209" y="506672"/>
                  <a:pt x="5118994" y="509154"/>
                </a:cubicBezTo>
                <a:cubicBezTo>
                  <a:pt x="5181173" y="519518"/>
                  <a:pt x="5123439" y="510896"/>
                  <a:pt x="5222903" y="519545"/>
                </a:cubicBezTo>
                <a:cubicBezTo>
                  <a:pt x="5238526" y="520904"/>
                  <a:pt x="5254034" y="523439"/>
                  <a:pt x="5269662" y="524741"/>
                </a:cubicBezTo>
                <a:cubicBezTo>
                  <a:pt x="5368266" y="532958"/>
                  <a:pt x="5467050" y="539350"/>
                  <a:pt x="5565803" y="545523"/>
                </a:cubicBezTo>
                <a:cubicBezTo>
                  <a:pt x="5572730" y="547255"/>
                  <a:pt x="5579719" y="548757"/>
                  <a:pt x="5586585" y="550718"/>
                </a:cubicBezTo>
                <a:cubicBezTo>
                  <a:pt x="5591851" y="552222"/>
                  <a:pt x="5596801" y="554839"/>
                  <a:pt x="5602171" y="555913"/>
                </a:cubicBezTo>
                <a:cubicBezTo>
                  <a:pt x="5622831" y="560045"/>
                  <a:pt x="5643605" y="563743"/>
                  <a:pt x="5664517" y="566304"/>
                </a:cubicBezTo>
                <a:cubicBezTo>
                  <a:pt x="5728490" y="574137"/>
                  <a:pt x="5856749" y="587086"/>
                  <a:pt x="5856749" y="587086"/>
                </a:cubicBezTo>
                <a:cubicBezTo>
                  <a:pt x="5870603" y="590550"/>
                  <a:pt x="5884226" y="595129"/>
                  <a:pt x="5898312" y="597477"/>
                </a:cubicBezTo>
                <a:cubicBezTo>
                  <a:pt x="5940359" y="604485"/>
                  <a:pt x="6046452" y="606855"/>
                  <a:pt x="6069762" y="607868"/>
                </a:cubicBezTo>
                <a:cubicBezTo>
                  <a:pt x="6074958" y="609600"/>
                  <a:pt x="6080103" y="611489"/>
                  <a:pt x="6085349" y="613063"/>
                </a:cubicBezTo>
                <a:cubicBezTo>
                  <a:pt x="6097425" y="616686"/>
                  <a:pt x="6109950" y="618928"/>
                  <a:pt x="6121717" y="623454"/>
                </a:cubicBezTo>
                <a:cubicBezTo>
                  <a:pt x="6132560" y="627625"/>
                  <a:pt x="6142499" y="633845"/>
                  <a:pt x="6152890" y="639041"/>
                </a:cubicBezTo>
                <a:cubicBezTo>
                  <a:pt x="6159817" y="645968"/>
                  <a:pt x="6165699" y="654129"/>
                  <a:pt x="6173671" y="659823"/>
                </a:cubicBezTo>
                <a:cubicBezTo>
                  <a:pt x="6190105" y="671562"/>
                  <a:pt x="6208426" y="680410"/>
                  <a:pt x="6225626" y="690995"/>
                </a:cubicBezTo>
                <a:cubicBezTo>
                  <a:pt x="6241689" y="700880"/>
                  <a:pt x="6259760" y="714738"/>
                  <a:pt x="6272385" y="727363"/>
                </a:cubicBezTo>
                <a:cubicBezTo>
                  <a:pt x="6309629" y="764607"/>
                  <a:pt x="6344861" y="803813"/>
                  <a:pt x="6381490" y="841663"/>
                </a:cubicBezTo>
                <a:cubicBezTo>
                  <a:pt x="6437480" y="899519"/>
                  <a:pt x="6508091" y="961836"/>
                  <a:pt x="6552940" y="1023504"/>
                </a:cubicBezTo>
                <a:lnTo>
                  <a:pt x="6594503" y="1080654"/>
                </a:lnTo>
                <a:cubicBezTo>
                  <a:pt x="6603226" y="1092732"/>
                  <a:pt x="6612712" y="1104311"/>
                  <a:pt x="6620481" y="1117023"/>
                </a:cubicBezTo>
                <a:cubicBezTo>
                  <a:pt x="6639531" y="1148196"/>
                  <a:pt x="6661294" y="1177865"/>
                  <a:pt x="6677631" y="1210541"/>
                </a:cubicBezTo>
                <a:cubicBezTo>
                  <a:pt x="6681094" y="1217468"/>
                  <a:pt x="6684036" y="1224682"/>
                  <a:pt x="6688021" y="1231323"/>
                </a:cubicBezTo>
                <a:cubicBezTo>
                  <a:pt x="6694446" y="1242032"/>
                  <a:pt x="6702882" y="1251500"/>
                  <a:pt x="6708803" y="1262495"/>
                </a:cubicBezTo>
                <a:cubicBezTo>
                  <a:pt x="6715056" y="1274108"/>
                  <a:pt x="6717809" y="1287433"/>
                  <a:pt x="6724390" y="1298863"/>
                </a:cubicBezTo>
                <a:cubicBezTo>
                  <a:pt x="6750770" y="1344681"/>
                  <a:pt x="6807517" y="1433945"/>
                  <a:pt x="6807517" y="1433945"/>
                </a:cubicBezTo>
                <a:cubicBezTo>
                  <a:pt x="6817112" y="1481924"/>
                  <a:pt x="6805972" y="1438068"/>
                  <a:pt x="6828299" y="1491095"/>
                </a:cubicBezTo>
                <a:cubicBezTo>
                  <a:pt x="6837660" y="1513326"/>
                  <a:pt x="6844608" y="1536537"/>
                  <a:pt x="6854276" y="1558636"/>
                </a:cubicBezTo>
                <a:cubicBezTo>
                  <a:pt x="6856779" y="1564357"/>
                  <a:pt x="6862131" y="1568517"/>
                  <a:pt x="6864667" y="1574223"/>
                </a:cubicBezTo>
                <a:cubicBezTo>
                  <a:pt x="6869115" y="1584232"/>
                  <a:pt x="6871287" y="1595112"/>
                  <a:pt x="6875058" y="1605395"/>
                </a:cubicBezTo>
                <a:cubicBezTo>
                  <a:pt x="6890340" y="1647072"/>
                  <a:pt x="6906647" y="1688369"/>
                  <a:pt x="6921817" y="1730086"/>
                </a:cubicBezTo>
                <a:cubicBezTo>
                  <a:pt x="6927432" y="1745526"/>
                  <a:pt x="6937403" y="1776845"/>
                  <a:pt x="6937403" y="1776845"/>
                </a:cubicBezTo>
                <a:cubicBezTo>
                  <a:pt x="6937661" y="1779164"/>
                  <a:pt x="6953458" y="1913525"/>
                  <a:pt x="6952990" y="1932709"/>
                </a:cubicBezTo>
                <a:cubicBezTo>
                  <a:pt x="6951763" y="1983036"/>
                  <a:pt x="6948481" y="2033380"/>
                  <a:pt x="6942599" y="2083377"/>
                </a:cubicBezTo>
                <a:cubicBezTo>
                  <a:pt x="6941509" y="2092639"/>
                  <a:pt x="6935672" y="2100695"/>
                  <a:pt x="6932208" y="2109354"/>
                </a:cubicBezTo>
                <a:cubicBezTo>
                  <a:pt x="6923290" y="2162858"/>
                  <a:pt x="6932713" y="2125165"/>
                  <a:pt x="6901035" y="2192482"/>
                </a:cubicBezTo>
                <a:cubicBezTo>
                  <a:pt x="6896137" y="2202891"/>
                  <a:pt x="6883280" y="2236477"/>
                  <a:pt x="6875058" y="2249632"/>
                </a:cubicBezTo>
                <a:cubicBezTo>
                  <a:pt x="6861820" y="2270812"/>
                  <a:pt x="6847349" y="2291195"/>
                  <a:pt x="6833494" y="2311977"/>
                </a:cubicBezTo>
                <a:cubicBezTo>
                  <a:pt x="6826567" y="2322368"/>
                  <a:pt x="6818297" y="2331980"/>
                  <a:pt x="6812712" y="2343150"/>
                </a:cubicBezTo>
                <a:cubicBezTo>
                  <a:pt x="6805603" y="2357368"/>
                  <a:pt x="6801720" y="2367282"/>
                  <a:pt x="6791931" y="2379518"/>
                </a:cubicBezTo>
                <a:cubicBezTo>
                  <a:pt x="6781957" y="2391986"/>
                  <a:pt x="6770869" y="2403529"/>
                  <a:pt x="6760758" y="2415886"/>
                </a:cubicBezTo>
                <a:cubicBezTo>
                  <a:pt x="6755275" y="2422588"/>
                  <a:pt x="6751063" y="2430323"/>
                  <a:pt x="6745171" y="2436668"/>
                </a:cubicBezTo>
                <a:cubicBezTo>
                  <a:pt x="6728506" y="2454615"/>
                  <a:pt x="6709882" y="2470676"/>
                  <a:pt x="6693217" y="2488623"/>
                </a:cubicBezTo>
                <a:cubicBezTo>
                  <a:pt x="6687325" y="2494968"/>
                  <a:pt x="6684392" y="2503995"/>
                  <a:pt x="6677631" y="2509404"/>
                </a:cubicBezTo>
                <a:cubicBezTo>
                  <a:pt x="6637644" y="2541393"/>
                  <a:pt x="6651234" y="2520606"/>
                  <a:pt x="6615285" y="2540577"/>
                </a:cubicBezTo>
                <a:cubicBezTo>
                  <a:pt x="6607716" y="2544782"/>
                  <a:pt x="6602021" y="2551867"/>
                  <a:pt x="6594503" y="2556163"/>
                </a:cubicBezTo>
                <a:cubicBezTo>
                  <a:pt x="6589748" y="2558880"/>
                  <a:pt x="6583951" y="2559202"/>
                  <a:pt x="6578917" y="2561359"/>
                </a:cubicBezTo>
                <a:cubicBezTo>
                  <a:pt x="6556213" y="2571090"/>
                  <a:pt x="6554345" y="2577162"/>
                  <a:pt x="6526962" y="2582141"/>
                </a:cubicBezTo>
                <a:lnTo>
                  <a:pt x="6469812" y="2592532"/>
                </a:lnTo>
                <a:cubicBezTo>
                  <a:pt x="6462810" y="2593932"/>
                  <a:pt x="6456056" y="2596450"/>
                  <a:pt x="6449031" y="2597727"/>
                </a:cubicBezTo>
                <a:cubicBezTo>
                  <a:pt x="6436982" y="2599918"/>
                  <a:pt x="6424636" y="2600357"/>
                  <a:pt x="6412662" y="2602923"/>
                </a:cubicBezTo>
                <a:cubicBezTo>
                  <a:pt x="6400334" y="2605565"/>
                  <a:pt x="6388779" y="2611561"/>
                  <a:pt x="6376294" y="2613313"/>
                </a:cubicBezTo>
                <a:cubicBezTo>
                  <a:pt x="6238998" y="2632582"/>
                  <a:pt x="6175410" y="2638596"/>
                  <a:pt x="6064567" y="2649682"/>
                </a:cubicBezTo>
                <a:cubicBezTo>
                  <a:pt x="6035126" y="2658341"/>
                  <a:pt x="6005950" y="2667958"/>
                  <a:pt x="5976244" y="2675659"/>
                </a:cubicBezTo>
                <a:cubicBezTo>
                  <a:pt x="5942624" y="2684375"/>
                  <a:pt x="5916496" y="2687349"/>
                  <a:pt x="5882726" y="2691245"/>
                </a:cubicBezTo>
                <a:lnTo>
                  <a:pt x="5789208" y="2701636"/>
                </a:lnTo>
                <a:cubicBezTo>
                  <a:pt x="5782281" y="2705100"/>
                  <a:pt x="5775678" y="2709307"/>
                  <a:pt x="5768426" y="2712027"/>
                </a:cubicBezTo>
                <a:cubicBezTo>
                  <a:pt x="5752963" y="2717826"/>
                  <a:pt x="5725217" y="2720273"/>
                  <a:pt x="5711276" y="2722418"/>
                </a:cubicBezTo>
                <a:cubicBezTo>
                  <a:pt x="5700864" y="2724020"/>
                  <a:pt x="5690433" y="2725547"/>
                  <a:pt x="5680103" y="2727613"/>
                </a:cubicBezTo>
                <a:cubicBezTo>
                  <a:pt x="5657841" y="2732065"/>
                  <a:pt x="5657559" y="2734977"/>
                  <a:pt x="5633344" y="2738004"/>
                </a:cubicBezTo>
                <a:cubicBezTo>
                  <a:pt x="5614363" y="2740377"/>
                  <a:pt x="5595206" y="2741088"/>
                  <a:pt x="5576194" y="2743200"/>
                </a:cubicBezTo>
                <a:cubicBezTo>
                  <a:pt x="5548440" y="2746284"/>
                  <a:pt x="5520924" y="2751648"/>
                  <a:pt x="5493067" y="2753591"/>
                </a:cubicBezTo>
                <a:cubicBezTo>
                  <a:pt x="5446389" y="2756848"/>
                  <a:pt x="5399549" y="2757054"/>
                  <a:pt x="5352790" y="2758786"/>
                </a:cubicBezTo>
                <a:cubicBezTo>
                  <a:pt x="5280140" y="2776950"/>
                  <a:pt x="5358134" y="2758243"/>
                  <a:pt x="5181340" y="2784763"/>
                </a:cubicBezTo>
                <a:cubicBezTo>
                  <a:pt x="5063623" y="2802421"/>
                  <a:pt x="5112184" y="2796006"/>
                  <a:pt x="5035867" y="2805545"/>
                </a:cubicBezTo>
                <a:cubicBezTo>
                  <a:pt x="4991895" y="2820204"/>
                  <a:pt x="5036130" y="2806938"/>
                  <a:pt x="4937153" y="2815936"/>
                </a:cubicBezTo>
                <a:cubicBezTo>
                  <a:pt x="4926662" y="2816890"/>
                  <a:pt x="4916423" y="2819740"/>
                  <a:pt x="4905981" y="2821132"/>
                </a:cubicBezTo>
                <a:cubicBezTo>
                  <a:pt x="4890436" y="2823205"/>
                  <a:pt x="4874808" y="2824595"/>
                  <a:pt x="4859221" y="2826327"/>
                </a:cubicBezTo>
                <a:cubicBezTo>
                  <a:pt x="4798710" y="2841457"/>
                  <a:pt x="4851444" y="2829745"/>
                  <a:pt x="4718944" y="2836718"/>
                </a:cubicBezTo>
                <a:cubicBezTo>
                  <a:pt x="4692945" y="2838086"/>
                  <a:pt x="4667023" y="2840798"/>
                  <a:pt x="4641012" y="2841913"/>
                </a:cubicBezTo>
                <a:lnTo>
                  <a:pt x="4355262" y="2852304"/>
                </a:lnTo>
                <a:cubicBezTo>
                  <a:pt x="4228314" y="2870441"/>
                  <a:pt x="4368594" y="2848187"/>
                  <a:pt x="4303308" y="2862695"/>
                </a:cubicBezTo>
                <a:cubicBezTo>
                  <a:pt x="4293025" y="2864980"/>
                  <a:pt x="4282418" y="2865606"/>
                  <a:pt x="4272135" y="2867891"/>
                </a:cubicBezTo>
                <a:cubicBezTo>
                  <a:pt x="4266789" y="2869079"/>
                  <a:pt x="4262009" y="2872666"/>
                  <a:pt x="4256549" y="2873086"/>
                </a:cubicBezTo>
                <a:cubicBezTo>
                  <a:pt x="4216797" y="2876144"/>
                  <a:pt x="4176858" y="2876007"/>
                  <a:pt x="4137053" y="2878282"/>
                </a:cubicBezTo>
                <a:cubicBezTo>
                  <a:pt x="4116233" y="2879472"/>
                  <a:pt x="4095490" y="2881745"/>
                  <a:pt x="4074708" y="2883477"/>
                </a:cubicBezTo>
                <a:lnTo>
                  <a:pt x="3934431" y="2878282"/>
                </a:lnTo>
                <a:lnTo>
                  <a:pt x="3607117" y="2873086"/>
                </a:lnTo>
                <a:cubicBezTo>
                  <a:pt x="3596865" y="2872801"/>
                  <a:pt x="3537871" y="2865219"/>
                  <a:pt x="3523990" y="2862695"/>
                </a:cubicBezTo>
                <a:cubicBezTo>
                  <a:pt x="3516965" y="2861418"/>
                  <a:pt x="3510305" y="2858289"/>
                  <a:pt x="3503208" y="2857500"/>
                </a:cubicBezTo>
                <a:cubicBezTo>
                  <a:pt x="3479049" y="2854816"/>
                  <a:pt x="3454751" y="2853460"/>
                  <a:pt x="3430471" y="2852304"/>
                </a:cubicBezTo>
                <a:cubicBezTo>
                  <a:pt x="3283003" y="2845282"/>
                  <a:pt x="3136815" y="2844509"/>
                  <a:pt x="2988858" y="2841913"/>
                </a:cubicBezTo>
                <a:cubicBezTo>
                  <a:pt x="2765290" y="2833633"/>
                  <a:pt x="2739101" y="2831523"/>
                  <a:pt x="2438140" y="2831523"/>
                </a:cubicBezTo>
                <a:cubicBezTo>
                  <a:pt x="2297852" y="2831523"/>
                  <a:pt x="2157585" y="2834986"/>
                  <a:pt x="2017308" y="2836718"/>
                </a:cubicBezTo>
                <a:lnTo>
                  <a:pt x="1601671" y="2831523"/>
                </a:lnTo>
                <a:cubicBezTo>
                  <a:pt x="1575642" y="2830975"/>
                  <a:pt x="1549589" y="2829429"/>
                  <a:pt x="1523740" y="2826327"/>
                </a:cubicBezTo>
                <a:cubicBezTo>
                  <a:pt x="1506205" y="2824223"/>
                  <a:pt x="1489144" y="2819191"/>
                  <a:pt x="1471785" y="2815936"/>
                </a:cubicBezTo>
                <a:cubicBezTo>
                  <a:pt x="1446805" y="2811252"/>
                  <a:pt x="1441860" y="2812154"/>
                  <a:pt x="1419831" y="2805545"/>
                </a:cubicBezTo>
                <a:cubicBezTo>
                  <a:pt x="1409340" y="2802398"/>
                  <a:pt x="1399331" y="2797617"/>
                  <a:pt x="1388658" y="2795154"/>
                </a:cubicBezTo>
                <a:cubicBezTo>
                  <a:pt x="1376726" y="2792400"/>
                  <a:pt x="1364413" y="2791691"/>
                  <a:pt x="1352290" y="2789959"/>
                </a:cubicBezTo>
                <a:cubicBezTo>
                  <a:pt x="1278178" y="2765255"/>
                  <a:pt x="1355320" y="2790083"/>
                  <a:pt x="1300335" y="2774373"/>
                </a:cubicBezTo>
                <a:cubicBezTo>
                  <a:pt x="1295069" y="2772868"/>
                  <a:pt x="1290142" y="2770129"/>
                  <a:pt x="1284749" y="2769177"/>
                </a:cubicBezTo>
                <a:cubicBezTo>
                  <a:pt x="1260630" y="2764921"/>
                  <a:pt x="1235773" y="2764726"/>
                  <a:pt x="1212012" y="2758786"/>
                </a:cubicBezTo>
                <a:cubicBezTo>
                  <a:pt x="1205085" y="2757054"/>
                  <a:pt x="1198070" y="2755643"/>
                  <a:pt x="1191231" y="2753591"/>
                </a:cubicBezTo>
                <a:cubicBezTo>
                  <a:pt x="1170384" y="2747337"/>
                  <a:pt x="1159536" y="2741688"/>
                  <a:pt x="1139276" y="2738004"/>
                </a:cubicBezTo>
                <a:cubicBezTo>
                  <a:pt x="1127228" y="2735813"/>
                  <a:pt x="1115031" y="2734541"/>
                  <a:pt x="1102908" y="2732809"/>
                </a:cubicBezTo>
                <a:cubicBezTo>
                  <a:pt x="1097712" y="2731077"/>
                  <a:pt x="1092658" y="2728844"/>
                  <a:pt x="1087321" y="2727613"/>
                </a:cubicBezTo>
                <a:cubicBezTo>
                  <a:pt x="1039009" y="2716464"/>
                  <a:pt x="1044453" y="2719347"/>
                  <a:pt x="1004194" y="2712027"/>
                </a:cubicBezTo>
                <a:cubicBezTo>
                  <a:pt x="960604" y="2704101"/>
                  <a:pt x="994187" y="2710652"/>
                  <a:pt x="962631" y="2701636"/>
                </a:cubicBezTo>
                <a:cubicBezTo>
                  <a:pt x="955765" y="2699674"/>
                  <a:pt x="948807" y="2698047"/>
                  <a:pt x="941849" y="2696441"/>
                </a:cubicBezTo>
                <a:cubicBezTo>
                  <a:pt x="907964" y="2688622"/>
                  <a:pt x="883277" y="2681946"/>
                  <a:pt x="848331" y="2680854"/>
                </a:cubicBezTo>
                <a:cubicBezTo>
                  <a:pt x="753112" y="2677878"/>
                  <a:pt x="657831" y="2677391"/>
                  <a:pt x="562581" y="2675659"/>
                </a:cubicBezTo>
                <a:cubicBezTo>
                  <a:pt x="557385" y="2673927"/>
                  <a:pt x="552260" y="2671968"/>
                  <a:pt x="546994" y="2670463"/>
                </a:cubicBezTo>
                <a:cubicBezTo>
                  <a:pt x="540128" y="2668501"/>
                  <a:pt x="532153" y="2669229"/>
                  <a:pt x="526212" y="2665268"/>
                </a:cubicBezTo>
                <a:cubicBezTo>
                  <a:pt x="521017" y="2661805"/>
                  <a:pt x="520697" y="2653583"/>
                  <a:pt x="515821" y="2649682"/>
                </a:cubicBezTo>
                <a:cubicBezTo>
                  <a:pt x="511545" y="2646261"/>
                  <a:pt x="505133" y="2646935"/>
                  <a:pt x="500235" y="2644486"/>
                </a:cubicBezTo>
                <a:cubicBezTo>
                  <a:pt x="459960" y="2624347"/>
                  <a:pt x="508231" y="2641955"/>
                  <a:pt x="469062" y="2628900"/>
                </a:cubicBezTo>
                <a:cubicBezTo>
                  <a:pt x="450179" y="2610016"/>
                  <a:pt x="456024" y="2614391"/>
                  <a:pt x="432694" y="2597727"/>
                </a:cubicBezTo>
                <a:cubicBezTo>
                  <a:pt x="415870" y="2585710"/>
                  <a:pt x="415786" y="2588868"/>
                  <a:pt x="401521" y="2571750"/>
                </a:cubicBezTo>
                <a:cubicBezTo>
                  <a:pt x="397524" y="2566953"/>
                  <a:pt x="395546" y="2560578"/>
                  <a:pt x="391131" y="2556163"/>
                </a:cubicBezTo>
                <a:cubicBezTo>
                  <a:pt x="343345" y="2508376"/>
                  <a:pt x="398156" y="2576482"/>
                  <a:pt x="349567" y="2519795"/>
                </a:cubicBezTo>
                <a:cubicBezTo>
                  <a:pt x="326476" y="2492856"/>
                  <a:pt x="353608" y="2513830"/>
                  <a:pt x="323590" y="2493818"/>
                </a:cubicBezTo>
                <a:cubicBezTo>
                  <a:pt x="320126" y="2486891"/>
                  <a:pt x="317495" y="2479480"/>
                  <a:pt x="313199" y="2473036"/>
                </a:cubicBezTo>
                <a:cubicBezTo>
                  <a:pt x="303593" y="2458627"/>
                  <a:pt x="289771" y="2446963"/>
                  <a:pt x="282026" y="2431473"/>
                </a:cubicBezTo>
                <a:cubicBezTo>
                  <a:pt x="269903" y="2407227"/>
                  <a:pt x="260695" y="2381291"/>
                  <a:pt x="245658" y="2358736"/>
                </a:cubicBezTo>
                <a:cubicBezTo>
                  <a:pt x="230710" y="2336315"/>
                  <a:pt x="218884" y="2319972"/>
                  <a:pt x="209290" y="2291195"/>
                </a:cubicBezTo>
                <a:cubicBezTo>
                  <a:pt x="201836" y="2268835"/>
                  <a:pt x="205422" y="2280922"/>
                  <a:pt x="198899" y="2254827"/>
                </a:cubicBezTo>
                <a:cubicBezTo>
                  <a:pt x="197167" y="2235777"/>
                  <a:pt x="195938" y="2216675"/>
                  <a:pt x="193703" y="2197677"/>
                </a:cubicBezTo>
                <a:cubicBezTo>
                  <a:pt x="182862" y="2105525"/>
                  <a:pt x="194222" y="2233777"/>
                  <a:pt x="183312" y="2130136"/>
                </a:cubicBezTo>
                <a:cubicBezTo>
                  <a:pt x="181129" y="2109397"/>
                  <a:pt x="180873" y="2088462"/>
                  <a:pt x="178117" y="2067791"/>
                </a:cubicBezTo>
                <a:cubicBezTo>
                  <a:pt x="177393" y="2062362"/>
                  <a:pt x="174249" y="2057517"/>
                  <a:pt x="172921" y="2052204"/>
                </a:cubicBezTo>
                <a:cubicBezTo>
                  <a:pt x="151613" y="1966974"/>
                  <a:pt x="207397" y="2129654"/>
                  <a:pt x="136553" y="1917123"/>
                </a:cubicBezTo>
                <a:cubicBezTo>
                  <a:pt x="131128" y="1900848"/>
                  <a:pt x="124109" y="1882448"/>
                  <a:pt x="120967" y="1865168"/>
                </a:cubicBezTo>
                <a:cubicBezTo>
                  <a:pt x="118776" y="1853120"/>
                  <a:pt x="117852" y="1840868"/>
                  <a:pt x="115771" y="1828800"/>
                </a:cubicBezTo>
                <a:cubicBezTo>
                  <a:pt x="109191" y="1790638"/>
                  <a:pt x="102236" y="1752541"/>
                  <a:pt x="94990" y="1714500"/>
                </a:cubicBezTo>
                <a:cubicBezTo>
                  <a:pt x="61991" y="1541251"/>
                  <a:pt x="84280" y="1678173"/>
                  <a:pt x="53426" y="1480704"/>
                </a:cubicBezTo>
                <a:cubicBezTo>
                  <a:pt x="44851" y="1425823"/>
                  <a:pt x="50394" y="1455870"/>
                  <a:pt x="43035" y="1387186"/>
                </a:cubicBezTo>
                <a:cubicBezTo>
                  <a:pt x="39877" y="1357711"/>
                  <a:pt x="36108" y="1328304"/>
                  <a:pt x="32644" y="1298863"/>
                </a:cubicBezTo>
                <a:cubicBezTo>
                  <a:pt x="30912" y="1269422"/>
                  <a:pt x="29801" y="1239939"/>
                  <a:pt x="27449" y="1210541"/>
                </a:cubicBezTo>
                <a:cubicBezTo>
                  <a:pt x="26336" y="1196623"/>
                  <a:pt x="22968" y="1182921"/>
                  <a:pt x="22253" y="1168977"/>
                </a:cubicBezTo>
                <a:cubicBezTo>
                  <a:pt x="10962" y="948797"/>
                  <a:pt x="25189" y="1072958"/>
                  <a:pt x="11862" y="966354"/>
                </a:cubicBezTo>
                <a:cubicBezTo>
                  <a:pt x="10130" y="935181"/>
                  <a:pt x="6667" y="904057"/>
                  <a:pt x="6667" y="872836"/>
                </a:cubicBezTo>
                <a:cubicBezTo>
                  <a:pt x="6667" y="796939"/>
                  <a:pt x="-13832" y="638051"/>
                  <a:pt x="17058" y="529936"/>
                </a:cubicBezTo>
                <a:cubicBezTo>
                  <a:pt x="25764" y="499467"/>
                  <a:pt x="17464" y="529122"/>
                  <a:pt x="32644" y="498763"/>
                </a:cubicBezTo>
                <a:cubicBezTo>
                  <a:pt x="35093" y="493865"/>
                  <a:pt x="35391" y="488075"/>
                  <a:pt x="37840" y="483177"/>
                </a:cubicBezTo>
                <a:cubicBezTo>
                  <a:pt x="40633" y="477592"/>
                  <a:pt x="45133" y="473012"/>
                  <a:pt x="48231" y="467591"/>
                </a:cubicBezTo>
                <a:cubicBezTo>
                  <a:pt x="52073" y="460867"/>
                  <a:pt x="55158" y="453736"/>
                  <a:pt x="58621" y="446809"/>
                </a:cubicBezTo>
                <a:cubicBezTo>
                  <a:pt x="60353" y="432954"/>
                  <a:pt x="61319" y="418982"/>
                  <a:pt x="63817" y="405245"/>
                </a:cubicBezTo>
                <a:cubicBezTo>
                  <a:pt x="64797" y="399857"/>
                  <a:pt x="67508" y="394925"/>
                  <a:pt x="69012" y="389659"/>
                </a:cubicBezTo>
                <a:cubicBezTo>
                  <a:pt x="70974" y="382793"/>
                  <a:pt x="72156" y="375716"/>
                  <a:pt x="74208" y="368877"/>
                </a:cubicBezTo>
                <a:cubicBezTo>
                  <a:pt x="77355" y="358386"/>
                  <a:pt x="81135" y="348095"/>
                  <a:pt x="84599" y="337704"/>
                </a:cubicBezTo>
                <a:cubicBezTo>
                  <a:pt x="86331" y="332509"/>
                  <a:pt x="88466" y="327431"/>
                  <a:pt x="89794" y="322118"/>
                </a:cubicBezTo>
                <a:cubicBezTo>
                  <a:pt x="97123" y="292804"/>
                  <a:pt x="95499" y="295957"/>
                  <a:pt x="110576" y="259773"/>
                </a:cubicBezTo>
                <a:cubicBezTo>
                  <a:pt x="113555" y="252624"/>
                  <a:pt x="117916" y="246110"/>
                  <a:pt x="120967" y="238991"/>
                </a:cubicBezTo>
                <a:cubicBezTo>
                  <a:pt x="123124" y="233957"/>
                  <a:pt x="123124" y="227961"/>
                  <a:pt x="126162" y="223404"/>
                </a:cubicBezTo>
                <a:cubicBezTo>
                  <a:pt x="131906" y="214789"/>
                  <a:pt x="147753" y="202218"/>
                  <a:pt x="157335" y="197427"/>
                </a:cubicBezTo>
                <a:cubicBezTo>
                  <a:pt x="162233" y="194978"/>
                  <a:pt x="167726" y="193964"/>
                  <a:pt x="172921" y="192232"/>
                </a:cubicBezTo>
                <a:cubicBezTo>
                  <a:pt x="250763" y="133849"/>
                  <a:pt x="144151" y="215340"/>
                  <a:pt x="209290" y="161059"/>
                </a:cubicBezTo>
                <a:cubicBezTo>
                  <a:pt x="221925" y="150530"/>
                  <a:pt x="230945" y="148302"/>
                  <a:pt x="245658" y="140277"/>
                </a:cubicBezTo>
                <a:cubicBezTo>
                  <a:pt x="291968" y="115017"/>
                  <a:pt x="266567" y="123359"/>
                  <a:pt x="302808" y="114300"/>
                </a:cubicBezTo>
                <a:cubicBezTo>
                  <a:pt x="309735" y="110836"/>
                  <a:pt x="317022" y="108014"/>
                  <a:pt x="323590" y="103909"/>
                </a:cubicBezTo>
                <a:cubicBezTo>
                  <a:pt x="330933" y="99320"/>
                  <a:pt x="336769" y="92469"/>
                  <a:pt x="344371" y="88323"/>
                </a:cubicBezTo>
                <a:cubicBezTo>
                  <a:pt x="355950" y="82007"/>
                  <a:pt x="368820" y="78382"/>
                  <a:pt x="380740" y="72736"/>
                </a:cubicBezTo>
                <a:cubicBezTo>
                  <a:pt x="401738" y="62789"/>
                  <a:pt x="421512" y="50192"/>
                  <a:pt x="443085" y="41563"/>
                </a:cubicBezTo>
                <a:cubicBezTo>
                  <a:pt x="451744" y="38100"/>
                  <a:pt x="460540" y="34961"/>
                  <a:pt x="469062" y="31173"/>
                </a:cubicBezTo>
                <a:cubicBezTo>
                  <a:pt x="496226" y="19101"/>
                  <a:pt x="485013" y="20661"/>
                  <a:pt x="515821" y="10391"/>
                </a:cubicBezTo>
                <a:cubicBezTo>
                  <a:pt x="526834" y="6720"/>
                  <a:pt x="552277" y="2061"/>
                  <a:pt x="562581" y="0"/>
                </a:cubicBezTo>
                <a:cubicBezTo>
                  <a:pt x="595485" y="1732"/>
                  <a:pt x="628449" y="2567"/>
                  <a:pt x="661294" y="5195"/>
                </a:cubicBezTo>
                <a:cubicBezTo>
                  <a:pt x="671795" y="6035"/>
                  <a:pt x="682055" y="8789"/>
                  <a:pt x="692467" y="10391"/>
                </a:cubicBezTo>
                <a:cubicBezTo>
                  <a:pt x="704570" y="12253"/>
                  <a:pt x="716787" y="13395"/>
                  <a:pt x="728835" y="15586"/>
                </a:cubicBezTo>
                <a:cubicBezTo>
                  <a:pt x="735860" y="16863"/>
                  <a:pt x="742592" y="19505"/>
                  <a:pt x="749617" y="20782"/>
                </a:cubicBezTo>
                <a:cubicBezTo>
                  <a:pt x="761665" y="22973"/>
                  <a:pt x="773937" y="23786"/>
                  <a:pt x="785985" y="25977"/>
                </a:cubicBezTo>
                <a:cubicBezTo>
                  <a:pt x="793010" y="27254"/>
                  <a:pt x="799901" y="29211"/>
                  <a:pt x="806767" y="31173"/>
                </a:cubicBezTo>
                <a:cubicBezTo>
                  <a:pt x="812033" y="32677"/>
                  <a:pt x="816880" y="36165"/>
                  <a:pt x="822353" y="36368"/>
                </a:cubicBezTo>
                <a:cubicBezTo>
                  <a:pt x="910632" y="39637"/>
                  <a:pt x="998998" y="39831"/>
                  <a:pt x="1087321" y="41563"/>
                </a:cubicBezTo>
                <a:cubicBezTo>
                  <a:pt x="1102908" y="43295"/>
                  <a:pt x="1118612" y="44181"/>
                  <a:pt x="1134081" y="46759"/>
                </a:cubicBezTo>
                <a:cubicBezTo>
                  <a:pt x="1139483" y="47659"/>
                  <a:pt x="1144321" y="50766"/>
                  <a:pt x="1149667" y="51954"/>
                </a:cubicBezTo>
                <a:cubicBezTo>
                  <a:pt x="1164117" y="55165"/>
                  <a:pt x="1210804" y="61517"/>
                  <a:pt x="1222403" y="62345"/>
                </a:cubicBezTo>
                <a:cubicBezTo>
                  <a:pt x="1232768" y="63085"/>
                  <a:pt x="1274358" y="58016"/>
                  <a:pt x="1284749" y="57150"/>
                </a:cubicBezTo>
                <a:close/>
              </a:path>
            </a:pathLst>
          </a:cu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46185" y="3770641"/>
            <a:ext cx="2813538" cy="279428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407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438150" y="317178"/>
          <a:ext cx="12492676" cy="7142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/>
          <a:p>
            <a:r>
              <a:rPr lang="en-GB" dirty="0" smtClean="0"/>
              <a:t>Future developments</a:t>
            </a:r>
            <a:endParaRPr lang="en-GB" dirty="0"/>
          </a:p>
        </p:txBody>
      </p:sp>
      <p:sp>
        <p:nvSpPr>
          <p:cNvPr id="3" name="Freeform 2"/>
          <p:cNvSpPr/>
          <p:nvPr/>
        </p:nvSpPr>
        <p:spPr bwMode="auto">
          <a:xfrm>
            <a:off x="361950" y="833570"/>
            <a:ext cx="10201275" cy="6005380"/>
          </a:xfrm>
          <a:custGeom>
            <a:avLst/>
            <a:gdLst>
              <a:gd name="connsiteX0" fmla="*/ 3914775 w 10201275"/>
              <a:gd name="connsiteY0" fmla="*/ 2223955 h 6005380"/>
              <a:gd name="connsiteX1" fmla="*/ 3914775 w 10201275"/>
              <a:gd name="connsiteY1" fmla="*/ 2223955 h 6005380"/>
              <a:gd name="connsiteX2" fmla="*/ 3876675 w 10201275"/>
              <a:gd name="connsiteY2" fmla="*/ 2147755 h 6005380"/>
              <a:gd name="connsiteX3" fmla="*/ 3867150 w 10201275"/>
              <a:gd name="connsiteY3" fmla="*/ 2109655 h 6005380"/>
              <a:gd name="connsiteX4" fmla="*/ 3848100 w 10201275"/>
              <a:gd name="connsiteY4" fmla="*/ 2081080 h 6005380"/>
              <a:gd name="connsiteX5" fmla="*/ 3829050 w 10201275"/>
              <a:gd name="connsiteY5" fmla="*/ 2014405 h 6005380"/>
              <a:gd name="connsiteX6" fmla="*/ 3800475 w 10201275"/>
              <a:gd name="connsiteY6" fmla="*/ 1947730 h 6005380"/>
              <a:gd name="connsiteX7" fmla="*/ 3790950 w 10201275"/>
              <a:gd name="connsiteY7" fmla="*/ 1900105 h 6005380"/>
              <a:gd name="connsiteX8" fmla="*/ 3752850 w 10201275"/>
              <a:gd name="connsiteY8" fmla="*/ 1833430 h 6005380"/>
              <a:gd name="connsiteX9" fmla="*/ 3724275 w 10201275"/>
              <a:gd name="connsiteY9" fmla="*/ 1747705 h 6005380"/>
              <a:gd name="connsiteX10" fmla="*/ 3705225 w 10201275"/>
              <a:gd name="connsiteY10" fmla="*/ 1709605 h 6005380"/>
              <a:gd name="connsiteX11" fmla="*/ 3676650 w 10201275"/>
              <a:gd name="connsiteY11" fmla="*/ 1614355 h 6005380"/>
              <a:gd name="connsiteX12" fmla="*/ 3657600 w 10201275"/>
              <a:gd name="connsiteY12" fmla="*/ 1528630 h 6005380"/>
              <a:gd name="connsiteX13" fmla="*/ 3638550 w 10201275"/>
              <a:gd name="connsiteY13" fmla="*/ 1481005 h 6005380"/>
              <a:gd name="connsiteX14" fmla="*/ 3629025 w 10201275"/>
              <a:gd name="connsiteY14" fmla="*/ 1414330 h 6005380"/>
              <a:gd name="connsiteX15" fmla="*/ 3609975 w 10201275"/>
              <a:gd name="connsiteY15" fmla="*/ 1319080 h 6005380"/>
              <a:gd name="connsiteX16" fmla="*/ 3600450 w 10201275"/>
              <a:gd name="connsiteY16" fmla="*/ 1176205 h 6005380"/>
              <a:gd name="connsiteX17" fmla="*/ 3590925 w 10201275"/>
              <a:gd name="connsiteY17" fmla="*/ 1014280 h 6005380"/>
              <a:gd name="connsiteX18" fmla="*/ 3581400 w 10201275"/>
              <a:gd name="connsiteY18" fmla="*/ 919030 h 6005380"/>
              <a:gd name="connsiteX19" fmla="*/ 3552825 w 10201275"/>
              <a:gd name="connsiteY19" fmla="*/ 690430 h 6005380"/>
              <a:gd name="connsiteX20" fmla="*/ 3543300 w 10201275"/>
              <a:gd name="connsiteY20" fmla="*/ 661855 h 6005380"/>
              <a:gd name="connsiteX21" fmla="*/ 3543300 w 10201275"/>
              <a:gd name="connsiteY21" fmla="*/ 366580 h 6005380"/>
              <a:gd name="connsiteX22" fmla="*/ 3562350 w 10201275"/>
              <a:gd name="connsiteY22" fmla="*/ 338005 h 6005380"/>
              <a:gd name="connsiteX23" fmla="*/ 3571875 w 10201275"/>
              <a:gd name="connsiteY23" fmla="*/ 309430 h 6005380"/>
              <a:gd name="connsiteX24" fmla="*/ 3609975 w 10201275"/>
              <a:gd name="connsiteY24" fmla="*/ 252280 h 6005380"/>
              <a:gd name="connsiteX25" fmla="*/ 3629025 w 10201275"/>
              <a:gd name="connsiteY25" fmla="*/ 223705 h 6005380"/>
              <a:gd name="connsiteX26" fmla="*/ 3657600 w 10201275"/>
              <a:gd name="connsiteY26" fmla="*/ 204655 h 6005380"/>
              <a:gd name="connsiteX27" fmla="*/ 3705225 w 10201275"/>
              <a:gd name="connsiteY27" fmla="*/ 157030 h 6005380"/>
              <a:gd name="connsiteX28" fmla="*/ 3762375 w 10201275"/>
              <a:gd name="connsiteY28" fmla="*/ 137980 h 6005380"/>
              <a:gd name="connsiteX29" fmla="*/ 3933825 w 10201275"/>
              <a:gd name="connsiteY29" fmla="*/ 90355 h 6005380"/>
              <a:gd name="connsiteX30" fmla="*/ 4038600 w 10201275"/>
              <a:gd name="connsiteY30" fmla="*/ 71305 h 6005380"/>
              <a:gd name="connsiteX31" fmla="*/ 4429125 w 10201275"/>
              <a:gd name="connsiteY31" fmla="*/ 61780 h 6005380"/>
              <a:gd name="connsiteX32" fmla="*/ 5105400 w 10201275"/>
              <a:gd name="connsiteY32" fmla="*/ 52255 h 6005380"/>
              <a:gd name="connsiteX33" fmla="*/ 5381625 w 10201275"/>
              <a:gd name="connsiteY33" fmla="*/ 52255 h 6005380"/>
              <a:gd name="connsiteX34" fmla="*/ 6010275 w 10201275"/>
              <a:gd name="connsiteY34" fmla="*/ 61780 h 6005380"/>
              <a:gd name="connsiteX35" fmla="*/ 6076950 w 10201275"/>
              <a:gd name="connsiteY35" fmla="*/ 71305 h 6005380"/>
              <a:gd name="connsiteX36" fmla="*/ 6124575 w 10201275"/>
              <a:gd name="connsiteY36" fmla="*/ 80830 h 6005380"/>
              <a:gd name="connsiteX37" fmla="*/ 6629400 w 10201275"/>
              <a:gd name="connsiteY37" fmla="*/ 71305 h 6005380"/>
              <a:gd name="connsiteX38" fmla="*/ 6715125 w 10201275"/>
              <a:gd name="connsiteY38" fmla="*/ 61780 h 6005380"/>
              <a:gd name="connsiteX39" fmla="*/ 6743700 w 10201275"/>
              <a:gd name="connsiteY39" fmla="*/ 52255 h 6005380"/>
              <a:gd name="connsiteX40" fmla="*/ 6934200 w 10201275"/>
              <a:gd name="connsiteY40" fmla="*/ 33205 h 6005380"/>
              <a:gd name="connsiteX41" fmla="*/ 7038975 w 10201275"/>
              <a:gd name="connsiteY41" fmla="*/ 23680 h 6005380"/>
              <a:gd name="connsiteX42" fmla="*/ 7458075 w 10201275"/>
              <a:gd name="connsiteY42" fmla="*/ 23680 h 6005380"/>
              <a:gd name="connsiteX43" fmla="*/ 7496175 w 10201275"/>
              <a:gd name="connsiteY43" fmla="*/ 42730 h 6005380"/>
              <a:gd name="connsiteX44" fmla="*/ 7572375 w 10201275"/>
              <a:gd name="connsiteY44" fmla="*/ 52255 h 6005380"/>
              <a:gd name="connsiteX45" fmla="*/ 7620000 w 10201275"/>
              <a:gd name="connsiteY45" fmla="*/ 71305 h 6005380"/>
              <a:gd name="connsiteX46" fmla="*/ 7724775 w 10201275"/>
              <a:gd name="connsiteY46" fmla="*/ 99880 h 6005380"/>
              <a:gd name="connsiteX47" fmla="*/ 7781925 w 10201275"/>
              <a:gd name="connsiteY47" fmla="*/ 118930 h 6005380"/>
              <a:gd name="connsiteX48" fmla="*/ 7858125 w 10201275"/>
              <a:gd name="connsiteY48" fmla="*/ 128455 h 6005380"/>
              <a:gd name="connsiteX49" fmla="*/ 7943850 w 10201275"/>
              <a:gd name="connsiteY49" fmla="*/ 166555 h 6005380"/>
              <a:gd name="connsiteX50" fmla="*/ 8001000 w 10201275"/>
              <a:gd name="connsiteY50" fmla="*/ 185605 h 6005380"/>
              <a:gd name="connsiteX51" fmla="*/ 8039100 w 10201275"/>
              <a:gd name="connsiteY51" fmla="*/ 204655 h 6005380"/>
              <a:gd name="connsiteX52" fmla="*/ 8077200 w 10201275"/>
              <a:gd name="connsiteY52" fmla="*/ 233230 h 6005380"/>
              <a:gd name="connsiteX53" fmla="*/ 8124825 w 10201275"/>
              <a:gd name="connsiteY53" fmla="*/ 242755 h 6005380"/>
              <a:gd name="connsiteX54" fmla="*/ 8191500 w 10201275"/>
              <a:gd name="connsiteY54" fmla="*/ 290380 h 6005380"/>
              <a:gd name="connsiteX55" fmla="*/ 8305800 w 10201275"/>
              <a:gd name="connsiteY55" fmla="*/ 328480 h 6005380"/>
              <a:gd name="connsiteX56" fmla="*/ 8391525 w 10201275"/>
              <a:gd name="connsiteY56" fmla="*/ 376105 h 6005380"/>
              <a:gd name="connsiteX57" fmla="*/ 8524875 w 10201275"/>
              <a:gd name="connsiteY57" fmla="*/ 414205 h 6005380"/>
              <a:gd name="connsiteX58" fmla="*/ 8601075 w 10201275"/>
              <a:gd name="connsiteY58" fmla="*/ 442780 h 6005380"/>
              <a:gd name="connsiteX59" fmla="*/ 8648700 w 10201275"/>
              <a:gd name="connsiteY59" fmla="*/ 461830 h 6005380"/>
              <a:gd name="connsiteX60" fmla="*/ 8677275 w 10201275"/>
              <a:gd name="connsiteY60" fmla="*/ 471355 h 6005380"/>
              <a:gd name="connsiteX61" fmla="*/ 8724900 w 10201275"/>
              <a:gd name="connsiteY61" fmla="*/ 490405 h 6005380"/>
              <a:gd name="connsiteX62" fmla="*/ 8810625 w 10201275"/>
              <a:gd name="connsiteY62" fmla="*/ 518980 h 6005380"/>
              <a:gd name="connsiteX63" fmla="*/ 8905875 w 10201275"/>
              <a:gd name="connsiteY63" fmla="*/ 557080 h 6005380"/>
              <a:gd name="connsiteX64" fmla="*/ 8934450 w 10201275"/>
              <a:gd name="connsiteY64" fmla="*/ 566605 h 6005380"/>
              <a:gd name="connsiteX65" fmla="*/ 8982075 w 10201275"/>
              <a:gd name="connsiteY65" fmla="*/ 576130 h 6005380"/>
              <a:gd name="connsiteX66" fmla="*/ 9010650 w 10201275"/>
              <a:gd name="connsiteY66" fmla="*/ 595180 h 6005380"/>
              <a:gd name="connsiteX67" fmla="*/ 9048750 w 10201275"/>
              <a:gd name="connsiteY67" fmla="*/ 614230 h 6005380"/>
              <a:gd name="connsiteX68" fmla="*/ 9134475 w 10201275"/>
              <a:gd name="connsiteY68" fmla="*/ 671380 h 6005380"/>
              <a:gd name="connsiteX69" fmla="*/ 9201150 w 10201275"/>
              <a:gd name="connsiteY69" fmla="*/ 719005 h 6005380"/>
              <a:gd name="connsiteX70" fmla="*/ 9267825 w 10201275"/>
              <a:gd name="connsiteY70" fmla="*/ 785680 h 6005380"/>
              <a:gd name="connsiteX71" fmla="*/ 9315450 w 10201275"/>
              <a:gd name="connsiteY71" fmla="*/ 833305 h 6005380"/>
              <a:gd name="connsiteX72" fmla="*/ 9344025 w 10201275"/>
              <a:gd name="connsiteY72" fmla="*/ 852355 h 6005380"/>
              <a:gd name="connsiteX73" fmla="*/ 9420225 w 10201275"/>
              <a:gd name="connsiteY73" fmla="*/ 966655 h 6005380"/>
              <a:gd name="connsiteX74" fmla="*/ 9563100 w 10201275"/>
              <a:gd name="connsiteY74" fmla="*/ 1138105 h 6005380"/>
              <a:gd name="connsiteX75" fmla="*/ 9610725 w 10201275"/>
              <a:gd name="connsiteY75" fmla="*/ 1223830 h 6005380"/>
              <a:gd name="connsiteX76" fmla="*/ 9658350 w 10201275"/>
              <a:gd name="connsiteY76" fmla="*/ 1290505 h 6005380"/>
              <a:gd name="connsiteX77" fmla="*/ 9753600 w 10201275"/>
              <a:gd name="connsiteY77" fmla="*/ 1442905 h 6005380"/>
              <a:gd name="connsiteX78" fmla="*/ 9772650 w 10201275"/>
              <a:gd name="connsiteY78" fmla="*/ 1471480 h 6005380"/>
              <a:gd name="connsiteX79" fmla="*/ 9820275 w 10201275"/>
              <a:gd name="connsiteY79" fmla="*/ 1557205 h 6005380"/>
              <a:gd name="connsiteX80" fmla="*/ 9906000 w 10201275"/>
              <a:gd name="connsiteY80" fmla="*/ 1728655 h 6005380"/>
              <a:gd name="connsiteX81" fmla="*/ 9944100 w 10201275"/>
              <a:gd name="connsiteY81" fmla="*/ 1785805 h 6005380"/>
              <a:gd name="connsiteX82" fmla="*/ 9972675 w 10201275"/>
              <a:gd name="connsiteY82" fmla="*/ 1871530 h 6005380"/>
              <a:gd name="connsiteX83" fmla="*/ 10020300 w 10201275"/>
              <a:gd name="connsiteY83" fmla="*/ 1947730 h 6005380"/>
              <a:gd name="connsiteX84" fmla="*/ 10048875 w 10201275"/>
              <a:gd name="connsiteY84" fmla="*/ 2033455 h 6005380"/>
              <a:gd name="connsiteX85" fmla="*/ 10096500 w 10201275"/>
              <a:gd name="connsiteY85" fmla="*/ 2147755 h 6005380"/>
              <a:gd name="connsiteX86" fmla="*/ 10115550 w 10201275"/>
              <a:gd name="connsiteY86" fmla="*/ 2223955 h 6005380"/>
              <a:gd name="connsiteX87" fmla="*/ 10144125 w 10201275"/>
              <a:gd name="connsiteY87" fmla="*/ 2309680 h 6005380"/>
              <a:gd name="connsiteX88" fmla="*/ 10201275 w 10201275"/>
              <a:gd name="connsiteY88" fmla="*/ 2566855 h 6005380"/>
              <a:gd name="connsiteX89" fmla="*/ 10191750 w 10201275"/>
              <a:gd name="connsiteY89" fmla="*/ 3062155 h 6005380"/>
              <a:gd name="connsiteX90" fmla="*/ 10182225 w 10201275"/>
              <a:gd name="connsiteY90" fmla="*/ 3166930 h 6005380"/>
              <a:gd name="connsiteX91" fmla="*/ 10144125 w 10201275"/>
              <a:gd name="connsiteY91" fmla="*/ 3290755 h 6005380"/>
              <a:gd name="connsiteX92" fmla="*/ 10134600 w 10201275"/>
              <a:gd name="connsiteY92" fmla="*/ 3347905 h 6005380"/>
              <a:gd name="connsiteX93" fmla="*/ 10115550 w 10201275"/>
              <a:gd name="connsiteY93" fmla="*/ 3424105 h 6005380"/>
              <a:gd name="connsiteX94" fmla="*/ 10106025 w 10201275"/>
              <a:gd name="connsiteY94" fmla="*/ 3462205 h 6005380"/>
              <a:gd name="connsiteX95" fmla="*/ 10077450 w 10201275"/>
              <a:gd name="connsiteY95" fmla="*/ 3500305 h 6005380"/>
              <a:gd name="connsiteX96" fmla="*/ 10020300 w 10201275"/>
              <a:gd name="connsiteY96" fmla="*/ 3595555 h 6005380"/>
              <a:gd name="connsiteX97" fmla="*/ 9991725 w 10201275"/>
              <a:gd name="connsiteY97" fmla="*/ 3624130 h 6005380"/>
              <a:gd name="connsiteX98" fmla="*/ 9963150 w 10201275"/>
              <a:gd name="connsiteY98" fmla="*/ 3671755 h 6005380"/>
              <a:gd name="connsiteX99" fmla="*/ 9877425 w 10201275"/>
              <a:gd name="connsiteY99" fmla="*/ 3747955 h 6005380"/>
              <a:gd name="connsiteX100" fmla="*/ 9829800 w 10201275"/>
              <a:gd name="connsiteY100" fmla="*/ 3795580 h 6005380"/>
              <a:gd name="connsiteX101" fmla="*/ 9791700 w 10201275"/>
              <a:gd name="connsiteY101" fmla="*/ 3843205 h 6005380"/>
              <a:gd name="connsiteX102" fmla="*/ 9639300 w 10201275"/>
              <a:gd name="connsiteY102" fmla="*/ 3967030 h 6005380"/>
              <a:gd name="connsiteX103" fmla="*/ 9591675 w 10201275"/>
              <a:gd name="connsiteY103" fmla="*/ 4005130 h 6005380"/>
              <a:gd name="connsiteX104" fmla="*/ 9553575 w 10201275"/>
              <a:gd name="connsiteY104" fmla="*/ 4024180 h 6005380"/>
              <a:gd name="connsiteX105" fmla="*/ 9496425 w 10201275"/>
              <a:gd name="connsiteY105" fmla="*/ 4062280 h 6005380"/>
              <a:gd name="connsiteX106" fmla="*/ 9401175 w 10201275"/>
              <a:gd name="connsiteY106" fmla="*/ 4119430 h 6005380"/>
              <a:gd name="connsiteX107" fmla="*/ 9353550 w 10201275"/>
              <a:gd name="connsiteY107" fmla="*/ 4157530 h 6005380"/>
              <a:gd name="connsiteX108" fmla="*/ 9267825 w 10201275"/>
              <a:gd name="connsiteY108" fmla="*/ 4205155 h 6005380"/>
              <a:gd name="connsiteX109" fmla="*/ 9086850 w 10201275"/>
              <a:gd name="connsiteY109" fmla="*/ 4348030 h 6005380"/>
              <a:gd name="connsiteX110" fmla="*/ 8896350 w 10201275"/>
              <a:gd name="connsiteY110" fmla="*/ 4462330 h 6005380"/>
              <a:gd name="connsiteX111" fmla="*/ 8810625 w 10201275"/>
              <a:gd name="connsiteY111" fmla="*/ 4509955 h 6005380"/>
              <a:gd name="connsiteX112" fmla="*/ 8724900 w 10201275"/>
              <a:gd name="connsiteY112" fmla="*/ 4576630 h 6005380"/>
              <a:gd name="connsiteX113" fmla="*/ 8610600 w 10201275"/>
              <a:gd name="connsiteY113" fmla="*/ 4652830 h 6005380"/>
              <a:gd name="connsiteX114" fmla="*/ 8515350 w 10201275"/>
              <a:gd name="connsiteY114" fmla="*/ 4748080 h 6005380"/>
              <a:gd name="connsiteX115" fmla="*/ 8477250 w 10201275"/>
              <a:gd name="connsiteY115" fmla="*/ 4786180 h 6005380"/>
              <a:gd name="connsiteX116" fmla="*/ 8420100 w 10201275"/>
              <a:gd name="connsiteY116" fmla="*/ 4881430 h 6005380"/>
              <a:gd name="connsiteX117" fmla="*/ 8401050 w 10201275"/>
              <a:gd name="connsiteY117" fmla="*/ 4938580 h 6005380"/>
              <a:gd name="connsiteX118" fmla="*/ 8382000 w 10201275"/>
              <a:gd name="connsiteY118" fmla="*/ 4967155 h 6005380"/>
              <a:gd name="connsiteX119" fmla="*/ 8372475 w 10201275"/>
              <a:gd name="connsiteY119" fmla="*/ 5024305 h 6005380"/>
              <a:gd name="connsiteX120" fmla="*/ 8343900 w 10201275"/>
              <a:gd name="connsiteY120" fmla="*/ 5052880 h 6005380"/>
              <a:gd name="connsiteX121" fmla="*/ 8334375 w 10201275"/>
              <a:gd name="connsiteY121" fmla="*/ 5110030 h 6005380"/>
              <a:gd name="connsiteX122" fmla="*/ 8296275 w 10201275"/>
              <a:gd name="connsiteY122" fmla="*/ 5167180 h 6005380"/>
              <a:gd name="connsiteX123" fmla="*/ 8277225 w 10201275"/>
              <a:gd name="connsiteY123" fmla="*/ 5205280 h 6005380"/>
              <a:gd name="connsiteX124" fmla="*/ 8229600 w 10201275"/>
              <a:gd name="connsiteY124" fmla="*/ 5271955 h 6005380"/>
              <a:gd name="connsiteX125" fmla="*/ 8191500 w 10201275"/>
              <a:gd name="connsiteY125" fmla="*/ 5329105 h 6005380"/>
              <a:gd name="connsiteX126" fmla="*/ 8181975 w 10201275"/>
              <a:gd name="connsiteY126" fmla="*/ 5357680 h 6005380"/>
              <a:gd name="connsiteX127" fmla="*/ 8077200 w 10201275"/>
              <a:gd name="connsiteY127" fmla="*/ 5443405 h 6005380"/>
              <a:gd name="connsiteX128" fmla="*/ 8039100 w 10201275"/>
              <a:gd name="connsiteY128" fmla="*/ 5462455 h 6005380"/>
              <a:gd name="connsiteX129" fmla="*/ 8020050 w 10201275"/>
              <a:gd name="connsiteY129" fmla="*/ 5491030 h 6005380"/>
              <a:gd name="connsiteX130" fmla="*/ 7962900 w 10201275"/>
              <a:gd name="connsiteY130" fmla="*/ 5519605 h 6005380"/>
              <a:gd name="connsiteX131" fmla="*/ 7886700 w 10201275"/>
              <a:gd name="connsiteY131" fmla="*/ 5567230 h 6005380"/>
              <a:gd name="connsiteX132" fmla="*/ 7858125 w 10201275"/>
              <a:gd name="connsiteY132" fmla="*/ 5586280 h 6005380"/>
              <a:gd name="connsiteX133" fmla="*/ 7800975 w 10201275"/>
              <a:gd name="connsiteY133" fmla="*/ 5595805 h 6005380"/>
              <a:gd name="connsiteX134" fmla="*/ 7724775 w 10201275"/>
              <a:gd name="connsiteY134" fmla="*/ 5633905 h 6005380"/>
              <a:gd name="connsiteX135" fmla="*/ 7629525 w 10201275"/>
              <a:gd name="connsiteY135" fmla="*/ 5691055 h 6005380"/>
              <a:gd name="connsiteX136" fmla="*/ 7600950 w 10201275"/>
              <a:gd name="connsiteY136" fmla="*/ 5700580 h 6005380"/>
              <a:gd name="connsiteX137" fmla="*/ 7515225 w 10201275"/>
              <a:gd name="connsiteY137" fmla="*/ 5767255 h 6005380"/>
              <a:gd name="connsiteX138" fmla="*/ 7439025 w 10201275"/>
              <a:gd name="connsiteY138" fmla="*/ 5786305 h 6005380"/>
              <a:gd name="connsiteX139" fmla="*/ 7410450 w 10201275"/>
              <a:gd name="connsiteY139" fmla="*/ 5795830 h 6005380"/>
              <a:gd name="connsiteX140" fmla="*/ 7353300 w 10201275"/>
              <a:gd name="connsiteY140" fmla="*/ 5805355 h 6005380"/>
              <a:gd name="connsiteX141" fmla="*/ 7305675 w 10201275"/>
              <a:gd name="connsiteY141" fmla="*/ 5814880 h 6005380"/>
              <a:gd name="connsiteX142" fmla="*/ 7277100 w 10201275"/>
              <a:gd name="connsiteY142" fmla="*/ 5824405 h 6005380"/>
              <a:gd name="connsiteX143" fmla="*/ 7067550 w 10201275"/>
              <a:gd name="connsiteY143" fmla="*/ 5843455 h 6005380"/>
              <a:gd name="connsiteX144" fmla="*/ 6962775 w 10201275"/>
              <a:gd name="connsiteY144" fmla="*/ 5862505 h 6005380"/>
              <a:gd name="connsiteX145" fmla="*/ 6924675 w 10201275"/>
              <a:gd name="connsiteY145" fmla="*/ 5872030 h 6005380"/>
              <a:gd name="connsiteX146" fmla="*/ 6686550 w 10201275"/>
              <a:gd name="connsiteY146" fmla="*/ 5881555 h 6005380"/>
              <a:gd name="connsiteX147" fmla="*/ 6600825 w 10201275"/>
              <a:gd name="connsiteY147" fmla="*/ 5900605 h 6005380"/>
              <a:gd name="connsiteX148" fmla="*/ 6410325 w 10201275"/>
              <a:gd name="connsiteY148" fmla="*/ 5929180 h 6005380"/>
              <a:gd name="connsiteX149" fmla="*/ 6324600 w 10201275"/>
              <a:gd name="connsiteY149" fmla="*/ 5948230 h 6005380"/>
              <a:gd name="connsiteX150" fmla="*/ 6229350 w 10201275"/>
              <a:gd name="connsiteY150" fmla="*/ 5967280 h 6005380"/>
              <a:gd name="connsiteX151" fmla="*/ 5838825 w 10201275"/>
              <a:gd name="connsiteY151" fmla="*/ 5976805 h 6005380"/>
              <a:gd name="connsiteX152" fmla="*/ 5705475 w 10201275"/>
              <a:gd name="connsiteY152" fmla="*/ 6005380 h 6005380"/>
              <a:gd name="connsiteX153" fmla="*/ 5124450 w 10201275"/>
              <a:gd name="connsiteY153" fmla="*/ 5995855 h 6005380"/>
              <a:gd name="connsiteX154" fmla="*/ 5095875 w 10201275"/>
              <a:gd name="connsiteY154" fmla="*/ 5986330 h 6005380"/>
              <a:gd name="connsiteX155" fmla="*/ 4981575 w 10201275"/>
              <a:gd name="connsiteY155" fmla="*/ 5976805 h 6005380"/>
              <a:gd name="connsiteX156" fmla="*/ 4924425 w 10201275"/>
              <a:gd name="connsiteY156" fmla="*/ 5967280 h 6005380"/>
              <a:gd name="connsiteX157" fmla="*/ 4705350 w 10201275"/>
              <a:gd name="connsiteY157" fmla="*/ 5948230 h 6005380"/>
              <a:gd name="connsiteX158" fmla="*/ 4495800 w 10201275"/>
              <a:gd name="connsiteY158" fmla="*/ 5929180 h 6005380"/>
              <a:gd name="connsiteX159" fmla="*/ 4381500 w 10201275"/>
              <a:gd name="connsiteY159" fmla="*/ 5938705 h 6005380"/>
              <a:gd name="connsiteX160" fmla="*/ 4333875 w 10201275"/>
              <a:gd name="connsiteY160" fmla="*/ 5948230 h 6005380"/>
              <a:gd name="connsiteX161" fmla="*/ 4181475 w 10201275"/>
              <a:gd name="connsiteY161" fmla="*/ 5957755 h 6005380"/>
              <a:gd name="connsiteX162" fmla="*/ 3876675 w 10201275"/>
              <a:gd name="connsiteY162" fmla="*/ 5976805 h 6005380"/>
              <a:gd name="connsiteX163" fmla="*/ 3752850 w 10201275"/>
              <a:gd name="connsiteY163" fmla="*/ 5986330 h 6005380"/>
              <a:gd name="connsiteX164" fmla="*/ 3505200 w 10201275"/>
              <a:gd name="connsiteY164" fmla="*/ 5986330 h 6005380"/>
              <a:gd name="connsiteX165" fmla="*/ 3429000 w 10201275"/>
              <a:gd name="connsiteY165" fmla="*/ 5967280 h 6005380"/>
              <a:gd name="connsiteX166" fmla="*/ 3362325 w 10201275"/>
              <a:gd name="connsiteY166" fmla="*/ 5957755 h 6005380"/>
              <a:gd name="connsiteX167" fmla="*/ 3295650 w 10201275"/>
              <a:gd name="connsiteY167" fmla="*/ 5938705 h 6005380"/>
              <a:gd name="connsiteX168" fmla="*/ 3114675 w 10201275"/>
              <a:gd name="connsiteY168" fmla="*/ 5929180 h 6005380"/>
              <a:gd name="connsiteX169" fmla="*/ 3048000 w 10201275"/>
              <a:gd name="connsiteY169" fmla="*/ 5919655 h 6005380"/>
              <a:gd name="connsiteX170" fmla="*/ 2924175 w 10201275"/>
              <a:gd name="connsiteY170" fmla="*/ 5910130 h 6005380"/>
              <a:gd name="connsiteX171" fmla="*/ 2895600 w 10201275"/>
              <a:gd name="connsiteY171" fmla="*/ 5900605 h 6005380"/>
              <a:gd name="connsiteX172" fmla="*/ 2819400 w 10201275"/>
              <a:gd name="connsiteY172" fmla="*/ 5891080 h 6005380"/>
              <a:gd name="connsiteX173" fmla="*/ 2752725 w 10201275"/>
              <a:gd name="connsiteY173" fmla="*/ 5872030 h 6005380"/>
              <a:gd name="connsiteX174" fmla="*/ 2705100 w 10201275"/>
              <a:gd name="connsiteY174" fmla="*/ 5862505 h 6005380"/>
              <a:gd name="connsiteX175" fmla="*/ 2609850 w 10201275"/>
              <a:gd name="connsiteY175" fmla="*/ 5833930 h 6005380"/>
              <a:gd name="connsiteX176" fmla="*/ 2428875 w 10201275"/>
              <a:gd name="connsiteY176" fmla="*/ 5814880 h 6005380"/>
              <a:gd name="connsiteX177" fmla="*/ 2362200 w 10201275"/>
              <a:gd name="connsiteY177" fmla="*/ 5805355 h 6005380"/>
              <a:gd name="connsiteX178" fmla="*/ 2257425 w 10201275"/>
              <a:gd name="connsiteY178" fmla="*/ 5795830 h 6005380"/>
              <a:gd name="connsiteX179" fmla="*/ 2200275 w 10201275"/>
              <a:gd name="connsiteY179" fmla="*/ 5767255 h 6005380"/>
              <a:gd name="connsiteX180" fmla="*/ 2143125 w 10201275"/>
              <a:gd name="connsiteY180" fmla="*/ 5748205 h 6005380"/>
              <a:gd name="connsiteX181" fmla="*/ 2076450 w 10201275"/>
              <a:gd name="connsiteY181" fmla="*/ 5729155 h 6005380"/>
              <a:gd name="connsiteX182" fmla="*/ 2009775 w 10201275"/>
              <a:gd name="connsiteY182" fmla="*/ 5691055 h 6005380"/>
              <a:gd name="connsiteX183" fmla="*/ 1914525 w 10201275"/>
              <a:gd name="connsiteY183" fmla="*/ 5662480 h 6005380"/>
              <a:gd name="connsiteX184" fmla="*/ 1885950 w 10201275"/>
              <a:gd name="connsiteY184" fmla="*/ 5643430 h 6005380"/>
              <a:gd name="connsiteX185" fmla="*/ 1819275 w 10201275"/>
              <a:gd name="connsiteY185" fmla="*/ 5624380 h 6005380"/>
              <a:gd name="connsiteX186" fmla="*/ 1752600 w 10201275"/>
              <a:gd name="connsiteY186" fmla="*/ 5595805 h 6005380"/>
              <a:gd name="connsiteX187" fmla="*/ 1543050 w 10201275"/>
              <a:gd name="connsiteY187" fmla="*/ 5576755 h 6005380"/>
              <a:gd name="connsiteX188" fmla="*/ 1295400 w 10201275"/>
              <a:gd name="connsiteY188" fmla="*/ 5567230 h 6005380"/>
              <a:gd name="connsiteX189" fmla="*/ 1238250 w 10201275"/>
              <a:gd name="connsiteY189" fmla="*/ 5586280 h 6005380"/>
              <a:gd name="connsiteX190" fmla="*/ 1209675 w 10201275"/>
              <a:gd name="connsiteY190" fmla="*/ 5595805 h 6005380"/>
              <a:gd name="connsiteX191" fmla="*/ 1181100 w 10201275"/>
              <a:gd name="connsiteY191" fmla="*/ 5624380 h 6005380"/>
              <a:gd name="connsiteX192" fmla="*/ 1104900 w 10201275"/>
              <a:gd name="connsiteY192" fmla="*/ 5643430 h 6005380"/>
              <a:gd name="connsiteX193" fmla="*/ 981075 w 10201275"/>
              <a:gd name="connsiteY193" fmla="*/ 5662480 h 6005380"/>
              <a:gd name="connsiteX194" fmla="*/ 762000 w 10201275"/>
              <a:gd name="connsiteY194" fmla="*/ 5652955 h 6005380"/>
              <a:gd name="connsiteX195" fmla="*/ 704850 w 10201275"/>
              <a:gd name="connsiteY195" fmla="*/ 5633905 h 6005380"/>
              <a:gd name="connsiteX196" fmla="*/ 657225 w 10201275"/>
              <a:gd name="connsiteY196" fmla="*/ 5624380 h 6005380"/>
              <a:gd name="connsiteX197" fmla="*/ 409575 w 10201275"/>
              <a:gd name="connsiteY197" fmla="*/ 5605330 h 6005380"/>
              <a:gd name="connsiteX198" fmla="*/ 323850 w 10201275"/>
              <a:gd name="connsiteY198" fmla="*/ 5586280 h 6005380"/>
              <a:gd name="connsiteX199" fmla="*/ 276225 w 10201275"/>
              <a:gd name="connsiteY199" fmla="*/ 5548180 h 6005380"/>
              <a:gd name="connsiteX200" fmla="*/ 257175 w 10201275"/>
              <a:gd name="connsiteY200" fmla="*/ 5519605 h 6005380"/>
              <a:gd name="connsiteX201" fmla="*/ 200025 w 10201275"/>
              <a:gd name="connsiteY201" fmla="*/ 5471980 h 6005380"/>
              <a:gd name="connsiteX202" fmla="*/ 190500 w 10201275"/>
              <a:gd name="connsiteY202" fmla="*/ 5443405 h 6005380"/>
              <a:gd name="connsiteX203" fmla="*/ 161925 w 10201275"/>
              <a:gd name="connsiteY203" fmla="*/ 5414830 h 6005380"/>
              <a:gd name="connsiteX204" fmla="*/ 133350 w 10201275"/>
              <a:gd name="connsiteY204" fmla="*/ 5376730 h 6005380"/>
              <a:gd name="connsiteX205" fmla="*/ 95250 w 10201275"/>
              <a:gd name="connsiteY205" fmla="*/ 5319580 h 6005380"/>
              <a:gd name="connsiteX206" fmla="*/ 76200 w 10201275"/>
              <a:gd name="connsiteY206" fmla="*/ 5262430 h 6005380"/>
              <a:gd name="connsiteX207" fmla="*/ 66675 w 10201275"/>
              <a:gd name="connsiteY207" fmla="*/ 5233855 h 6005380"/>
              <a:gd name="connsiteX208" fmla="*/ 57150 w 10201275"/>
              <a:gd name="connsiteY208" fmla="*/ 5205280 h 6005380"/>
              <a:gd name="connsiteX209" fmla="*/ 47625 w 10201275"/>
              <a:gd name="connsiteY209" fmla="*/ 5071930 h 6005380"/>
              <a:gd name="connsiteX210" fmla="*/ 38100 w 10201275"/>
              <a:gd name="connsiteY210" fmla="*/ 5033830 h 6005380"/>
              <a:gd name="connsiteX211" fmla="*/ 28575 w 10201275"/>
              <a:gd name="connsiteY211" fmla="*/ 4929055 h 6005380"/>
              <a:gd name="connsiteX212" fmla="*/ 19050 w 10201275"/>
              <a:gd name="connsiteY212" fmla="*/ 4852855 h 6005380"/>
              <a:gd name="connsiteX213" fmla="*/ 0 w 10201275"/>
              <a:gd name="connsiteY213" fmla="*/ 4700455 h 6005380"/>
              <a:gd name="connsiteX214" fmla="*/ 9525 w 10201275"/>
              <a:gd name="connsiteY214" fmla="*/ 4319455 h 6005380"/>
              <a:gd name="connsiteX215" fmla="*/ 28575 w 10201275"/>
              <a:gd name="connsiteY215" fmla="*/ 4167055 h 6005380"/>
              <a:gd name="connsiteX216" fmla="*/ 47625 w 10201275"/>
              <a:gd name="connsiteY216" fmla="*/ 4138480 h 6005380"/>
              <a:gd name="connsiteX217" fmla="*/ 57150 w 10201275"/>
              <a:gd name="connsiteY217" fmla="*/ 4090855 h 6005380"/>
              <a:gd name="connsiteX218" fmla="*/ 66675 w 10201275"/>
              <a:gd name="connsiteY218" fmla="*/ 4062280 h 6005380"/>
              <a:gd name="connsiteX219" fmla="*/ 76200 w 10201275"/>
              <a:gd name="connsiteY219" fmla="*/ 4014655 h 6005380"/>
              <a:gd name="connsiteX220" fmla="*/ 85725 w 10201275"/>
              <a:gd name="connsiteY220" fmla="*/ 3976555 h 6005380"/>
              <a:gd name="connsiteX221" fmla="*/ 95250 w 10201275"/>
              <a:gd name="connsiteY221" fmla="*/ 3776530 h 6005380"/>
              <a:gd name="connsiteX222" fmla="*/ 104775 w 10201275"/>
              <a:gd name="connsiteY222" fmla="*/ 3728905 h 6005380"/>
              <a:gd name="connsiteX223" fmla="*/ 114300 w 10201275"/>
              <a:gd name="connsiteY223" fmla="*/ 3519355 h 6005380"/>
              <a:gd name="connsiteX224" fmla="*/ 133350 w 10201275"/>
              <a:gd name="connsiteY224" fmla="*/ 3490780 h 6005380"/>
              <a:gd name="connsiteX225" fmla="*/ 152400 w 10201275"/>
              <a:gd name="connsiteY225" fmla="*/ 3405055 h 6005380"/>
              <a:gd name="connsiteX226" fmla="*/ 161925 w 10201275"/>
              <a:gd name="connsiteY226" fmla="*/ 3376480 h 6005380"/>
              <a:gd name="connsiteX227" fmla="*/ 190500 w 10201275"/>
              <a:gd name="connsiteY227" fmla="*/ 3262180 h 6005380"/>
              <a:gd name="connsiteX228" fmla="*/ 200025 w 10201275"/>
              <a:gd name="connsiteY228" fmla="*/ 3224080 h 6005380"/>
              <a:gd name="connsiteX229" fmla="*/ 228600 w 10201275"/>
              <a:gd name="connsiteY229" fmla="*/ 3205030 h 6005380"/>
              <a:gd name="connsiteX230" fmla="*/ 314325 w 10201275"/>
              <a:gd name="connsiteY230" fmla="*/ 3138355 h 6005380"/>
              <a:gd name="connsiteX231" fmla="*/ 352425 w 10201275"/>
              <a:gd name="connsiteY231" fmla="*/ 3128830 h 6005380"/>
              <a:gd name="connsiteX232" fmla="*/ 457200 w 10201275"/>
              <a:gd name="connsiteY232" fmla="*/ 3090730 h 6005380"/>
              <a:gd name="connsiteX233" fmla="*/ 523875 w 10201275"/>
              <a:gd name="connsiteY233" fmla="*/ 3081205 h 6005380"/>
              <a:gd name="connsiteX234" fmla="*/ 685800 w 10201275"/>
              <a:gd name="connsiteY234" fmla="*/ 3052630 h 6005380"/>
              <a:gd name="connsiteX235" fmla="*/ 771525 w 10201275"/>
              <a:gd name="connsiteY235" fmla="*/ 3033580 h 6005380"/>
              <a:gd name="connsiteX236" fmla="*/ 952500 w 10201275"/>
              <a:gd name="connsiteY236" fmla="*/ 3024055 h 6005380"/>
              <a:gd name="connsiteX237" fmla="*/ 1038225 w 10201275"/>
              <a:gd name="connsiteY237" fmla="*/ 3005005 h 6005380"/>
              <a:gd name="connsiteX238" fmla="*/ 1114425 w 10201275"/>
              <a:gd name="connsiteY238" fmla="*/ 2966905 h 6005380"/>
              <a:gd name="connsiteX239" fmla="*/ 1143000 w 10201275"/>
              <a:gd name="connsiteY239" fmla="*/ 2957380 h 6005380"/>
              <a:gd name="connsiteX240" fmla="*/ 1238250 w 10201275"/>
              <a:gd name="connsiteY240" fmla="*/ 2909755 h 6005380"/>
              <a:gd name="connsiteX241" fmla="*/ 1285875 w 10201275"/>
              <a:gd name="connsiteY241" fmla="*/ 2881180 h 6005380"/>
              <a:gd name="connsiteX242" fmla="*/ 1362075 w 10201275"/>
              <a:gd name="connsiteY242" fmla="*/ 2852605 h 6005380"/>
              <a:gd name="connsiteX243" fmla="*/ 1390650 w 10201275"/>
              <a:gd name="connsiteY243" fmla="*/ 2833555 h 6005380"/>
              <a:gd name="connsiteX244" fmla="*/ 1438275 w 10201275"/>
              <a:gd name="connsiteY244" fmla="*/ 2824030 h 6005380"/>
              <a:gd name="connsiteX245" fmla="*/ 1485900 w 10201275"/>
              <a:gd name="connsiteY245" fmla="*/ 2804980 h 6005380"/>
              <a:gd name="connsiteX246" fmla="*/ 1552575 w 10201275"/>
              <a:gd name="connsiteY246" fmla="*/ 2795455 h 6005380"/>
              <a:gd name="connsiteX247" fmla="*/ 1647825 w 10201275"/>
              <a:gd name="connsiteY247" fmla="*/ 2776405 h 6005380"/>
              <a:gd name="connsiteX248" fmla="*/ 2228850 w 10201275"/>
              <a:gd name="connsiteY248" fmla="*/ 2785930 h 6005380"/>
              <a:gd name="connsiteX249" fmla="*/ 2266950 w 10201275"/>
              <a:gd name="connsiteY249" fmla="*/ 2804980 h 6005380"/>
              <a:gd name="connsiteX250" fmla="*/ 2390775 w 10201275"/>
              <a:gd name="connsiteY250" fmla="*/ 2833555 h 6005380"/>
              <a:gd name="connsiteX251" fmla="*/ 2419350 w 10201275"/>
              <a:gd name="connsiteY251" fmla="*/ 2862130 h 6005380"/>
              <a:gd name="connsiteX252" fmla="*/ 2571750 w 10201275"/>
              <a:gd name="connsiteY252" fmla="*/ 2909755 h 6005380"/>
              <a:gd name="connsiteX253" fmla="*/ 2609850 w 10201275"/>
              <a:gd name="connsiteY253" fmla="*/ 2947855 h 6005380"/>
              <a:gd name="connsiteX254" fmla="*/ 2714625 w 10201275"/>
              <a:gd name="connsiteY254" fmla="*/ 3005005 h 6005380"/>
              <a:gd name="connsiteX255" fmla="*/ 2781300 w 10201275"/>
              <a:gd name="connsiteY255" fmla="*/ 3062155 h 6005380"/>
              <a:gd name="connsiteX256" fmla="*/ 2857500 w 10201275"/>
              <a:gd name="connsiteY256" fmla="*/ 3081205 h 6005380"/>
              <a:gd name="connsiteX257" fmla="*/ 2914650 w 10201275"/>
              <a:gd name="connsiteY257" fmla="*/ 3109780 h 6005380"/>
              <a:gd name="connsiteX258" fmla="*/ 2971800 w 10201275"/>
              <a:gd name="connsiteY258" fmla="*/ 3138355 h 6005380"/>
              <a:gd name="connsiteX259" fmla="*/ 2990850 w 10201275"/>
              <a:gd name="connsiteY259" fmla="*/ 3195505 h 6005380"/>
              <a:gd name="connsiteX260" fmla="*/ 3000375 w 10201275"/>
              <a:gd name="connsiteY260" fmla="*/ 3224080 h 6005380"/>
              <a:gd name="connsiteX261" fmla="*/ 3009900 w 10201275"/>
              <a:gd name="connsiteY261" fmla="*/ 3309805 h 6005380"/>
              <a:gd name="connsiteX262" fmla="*/ 3019425 w 10201275"/>
              <a:gd name="connsiteY262" fmla="*/ 3338380 h 6005380"/>
              <a:gd name="connsiteX263" fmla="*/ 3048000 w 10201275"/>
              <a:gd name="connsiteY263" fmla="*/ 3471730 h 6005380"/>
              <a:gd name="connsiteX264" fmla="*/ 3076575 w 10201275"/>
              <a:gd name="connsiteY264" fmla="*/ 3490780 h 6005380"/>
              <a:gd name="connsiteX265" fmla="*/ 3105150 w 10201275"/>
              <a:gd name="connsiteY265" fmla="*/ 3481255 h 6005380"/>
              <a:gd name="connsiteX266" fmla="*/ 3143250 w 10201275"/>
              <a:gd name="connsiteY266" fmla="*/ 3566980 h 6005380"/>
              <a:gd name="connsiteX267" fmla="*/ 3171825 w 10201275"/>
              <a:gd name="connsiteY267" fmla="*/ 3576505 h 6005380"/>
              <a:gd name="connsiteX268" fmla="*/ 3209925 w 10201275"/>
              <a:gd name="connsiteY268" fmla="*/ 3633655 h 6005380"/>
              <a:gd name="connsiteX269" fmla="*/ 3238500 w 10201275"/>
              <a:gd name="connsiteY269" fmla="*/ 3662230 h 6005380"/>
              <a:gd name="connsiteX270" fmla="*/ 3257550 w 10201275"/>
              <a:gd name="connsiteY270" fmla="*/ 3690805 h 6005380"/>
              <a:gd name="connsiteX271" fmla="*/ 3286125 w 10201275"/>
              <a:gd name="connsiteY271" fmla="*/ 3700330 h 6005380"/>
              <a:gd name="connsiteX272" fmla="*/ 3343275 w 10201275"/>
              <a:gd name="connsiteY272" fmla="*/ 3738430 h 6005380"/>
              <a:gd name="connsiteX273" fmla="*/ 3371850 w 10201275"/>
              <a:gd name="connsiteY273" fmla="*/ 3757480 h 6005380"/>
              <a:gd name="connsiteX274" fmla="*/ 3429000 w 10201275"/>
              <a:gd name="connsiteY274" fmla="*/ 3776530 h 6005380"/>
              <a:gd name="connsiteX275" fmla="*/ 3457575 w 10201275"/>
              <a:gd name="connsiteY275" fmla="*/ 3786055 h 6005380"/>
              <a:gd name="connsiteX276" fmla="*/ 3505200 w 10201275"/>
              <a:gd name="connsiteY276" fmla="*/ 3795580 h 6005380"/>
              <a:gd name="connsiteX277" fmla="*/ 3562350 w 10201275"/>
              <a:gd name="connsiteY277" fmla="*/ 3805105 h 6005380"/>
              <a:gd name="connsiteX278" fmla="*/ 3590925 w 10201275"/>
              <a:gd name="connsiteY278" fmla="*/ 3814630 h 6005380"/>
              <a:gd name="connsiteX279" fmla="*/ 3600450 w 10201275"/>
              <a:gd name="connsiteY279" fmla="*/ 3843205 h 6005380"/>
              <a:gd name="connsiteX280" fmla="*/ 3581400 w 10201275"/>
              <a:gd name="connsiteY280" fmla="*/ 3881305 h 6005380"/>
              <a:gd name="connsiteX281" fmla="*/ 5105400 w 10201275"/>
              <a:gd name="connsiteY281" fmla="*/ 4481380 h 600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</a:cxnLst>
            <a:rect l="l" t="t" r="r" b="b"/>
            <a:pathLst>
              <a:path w="10201275" h="6005380">
                <a:moveTo>
                  <a:pt x="3914775" y="2223955"/>
                </a:moveTo>
                <a:lnTo>
                  <a:pt x="3914775" y="2223955"/>
                </a:lnTo>
                <a:cubicBezTo>
                  <a:pt x="3902075" y="2198555"/>
                  <a:pt x="3887597" y="2173969"/>
                  <a:pt x="3876675" y="2147755"/>
                </a:cubicBezTo>
                <a:cubicBezTo>
                  <a:pt x="3871640" y="2135671"/>
                  <a:pt x="3872307" y="2121687"/>
                  <a:pt x="3867150" y="2109655"/>
                </a:cubicBezTo>
                <a:cubicBezTo>
                  <a:pt x="3862641" y="2099133"/>
                  <a:pt x="3853220" y="2091319"/>
                  <a:pt x="3848100" y="2081080"/>
                </a:cubicBezTo>
                <a:cubicBezTo>
                  <a:pt x="3836586" y="2058053"/>
                  <a:pt x="3838205" y="2038820"/>
                  <a:pt x="3829050" y="2014405"/>
                </a:cubicBezTo>
                <a:cubicBezTo>
                  <a:pt x="3808605" y="1959885"/>
                  <a:pt x="3812301" y="1995036"/>
                  <a:pt x="3800475" y="1947730"/>
                </a:cubicBezTo>
                <a:cubicBezTo>
                  <a:pt x="3796548" y="1932024"/>
                  <a:pt x="3796070" y="1915464"/>
                  <a:pt x="3790950" y="1900105"/>
                </a:cubicBezTo>
                <a:cubicBezTo>
                  <a:pt x="3774251" y="1850008"/>
                  <a:pt x="3773753" y="1875236"/>
                  <a:pt x="3752850" y="1833430"/>
                </a:cubicBezTo>
                <a:cubicBezTo>
                  <a:pt x="3711159" y="1750047"/>
                  <a:pt x="3751560" y="1820464"/>
                  <a:pt x="3724275" y="1747705"/>
                </a:cubicBezTo>
                <a:cubicBezTo>
                  <a:pt x="3719289" y="1734410"/>
                  <a:pt x="3710498" y="1722788"/>
                  <a:pt x="3705225" y="1709605"/>
                </a:cubicBezTo>
                <a:cubicBezTo>
                  <a:pt x="3693353" y="1679925"/>
                  <a:pt x="3683667" y="1645931"/>
                  <a:pt x="3676650" y="1614355"/>
                </a:cubicBezTo>
                <a:cubicBezTo>
                  <a:pt x="3671617" y="1591707"/>
                  <a:pt x="3665343" y="1551859"/>
                  <a:pt x="3657600" y="1528630"/>
                </a:cubicBezTo>
                <a:cubicBezTo>
                  <a:pt x="3652193" y="1512410"/>
                  <a:pt x="3644900" y="1496880"/>
                  <a:pt x="3638550" y="1481005"/>
                </a:cubicBezTo>
                <a:cubicBezTo>
                  <a:pt x="3635375" y="1458780"/>
                  <a:pt x="3632927" y="1436439"/>
                  <a:pt x="3629025" y="1414330"/>
                </a:cubicBezTo>
                <a:cubicBezTo>
                  <a:pt x="3623398" y="1382444"/>
                  <a:pt x="3609975" y="1319080"/>
                  <a:pt x="3609975" y="1319080"/>
                </a:cubicBezTo>
                <a:cubicBezTo>
                  <a:pt x="3606800" y="1271455"/>
                  <a:pt x="3603427" y="1223843"/>
                  <a:pt x="3600450" y="1176205"/>
                </a:cubicBezTo>
                <a:cubicBezTo>
                  <a:pt x="3597077" y="1122242"/>
                  <a:pt x="3594919" y="1068201"/>
                  <a:pt x="3590925" y="1014280"/>
                </a:cubicBezTo>
                <a:cubicBezTo>
                  <a:pt x="3588568" y="982459"/>
                  <a:pt x="3584289" y="950807"/>
                  <a:pt x="3581400" y="919030"/>
                </a:cubicBezTo>
                <a:cubicBezTo>
                  <a:pt x="3576480" y="864907"/>
                  <a:pt x="3570268" y="742758"/>
                  <a:pt x="3552825" y="690430"/>
                </a:cubicBezTo>
                <a:lnTo>
                  <a:pt x="3543300" y="661855"/>
                </a:lnTo>
                <a:cubicBezTo>
                  <a:pt x="3527912" y="538754"/>
                  <a:pt x="3523515" y="538047"/>
                  <a:pt x="3543300" y="366580"/>
                </a:cubicBezTo>
                <a:cubicBezTo>
                  <a:pt x="3544612" y="355208"/>
                  <a:pt x="3557230" y="348244"/>
                  <a:pt x="3562350" y="338005"/>
                </a:cubicBezTo>
                <a:cubicBezTo>
                  <a:pt x="3566840" y="329025"/>
                  <a:pt x="3566999" y="318207"/>
                  <a:pt x="3571875" y="309430"/>
                </a:cubicBezTo>
                <a:cubicBezTo>
                  <a:pt x="3582994" y="289416"/>
                  <a:pt x="3597275" y="271330"/>
                  <a:pt x="3609975" y="252280"/>
                </a:cubicBezTo>
                <a:cubicBezTo>
                  <a:pt x="3616325" y="242755"/>
                  <a:pt x="3619500" y="230055"/>
                  <a:pt x="3629025" y="223705"/>
                </a:cubicBezTo>
                <a:lnTo>
                  <a:pt x="3657600" y="204655"/>
                </a:lnTo>
                <a:cubicBezTo>
                  <a:pt x="3674979" y="178587"/>
                  <a:pt x="3675146" y="170398"/>
                  <a:pt x="3705225" y="157030"/>
                </a:cubicBezTo>
                <a:cubicBezTo>
                  <a:pt x="3723575" y="148875"/>
                  <a:pt x="3745667" y="149119"/>
                  <a:pt x="3762375" y="137980"/>
                </a:cubicBezTo>
                <a:cubicBezTo>
                  <a:pt x="3851336" y="78673"/>
                  <a:pt x="3796709" y="101781"/>
                  <a:pt x="3933825" y="90355"/>
                </a:cubicBezTo>
                <a:cubicBezTo>
                  <a:pt x="3976958" y="75977"/>
                  <a:pt x="3977234" y="73810"/>
                  <a:pt x="4038600" y="71305"/>
                </a:cubicBezTo>
                <a:cubicBezTo>
                  <a:pt x="4168705" y="65995"/>
                  <a:pt x="4298932" y="64105"/>
                  <a:pt x="4429125" y="61780"/>
                </a:cubicBezTo>
                <a:lnTo>
                  <a:pt x="5105400" y="52255"/>
                </a:lnTo>
                <a:cubicBezTo>
                  <a:pt x="5241644" y="29548"/>
                  <a:pt x="5116781" y="46303"/>
                  <a:pt x="5381625" y="52255"/>
                </a:cubicBezTo>
                <a:lnTo>
                  <a:pt x="6010275" y="61780"/>
                </a:lnTo>
                <a:cubicBezTo>
                  <a:pt x="6032500" y="64955"/>
                  <a:pt x="6054805" y="67614"/>
                  <a:pt x="6076950" y="71305"/>
                </a:cubicBezTo>
                <a:cubicBezTo>
                  <a:pt x="6092919" y="73967"/>
                  <a:pt x="6108386" y="80830"/>
                  <a:pt x="6124575" y="80830"/>
                </a:cubicBezTo>
                <a:cubicBezTo>
                  <a:pt x="6292880" y="80830"/>
                  <a:pt x="6461125" y="74480"/>
                  <a:pt x="6629400" y="71305"/>
                </a:cubicBezTo>
                <a:cubicBezTo>
                  <a:pt x="6657975" y="68130"/>
                  <a:pt x="6686765" y="66507"/>
                  <a:pt x="6715125" y="61780"/>
                </a:cubicBezTo>
                <a:cubicBezTo>
                  <a:pt x="6725029" y="60129"/>
                  <a:pt x="6733744" y="53554"/>
                  <a:pt x="6743700" y="52255"/>
                </a:cubicBezTo>
                <a:cubicBezTo>
                  <a:pt x="6806981" y="44001"/>
                  <a:pt x="6870680" y="39352"/>
                  <a:pt x="6934200" y="33205"/>
                </a:cubicBezTo>
                <a:lnTo>
                  <a:pt x="7038975" y="23680"/>
                </a:lnTo>
                <a:cubicBezTo>
                  <a:pt x="7194810" y="-15279"/>
                  <a:pt x="7117471" y="457"/>
                  <a:pt x="7458075" y="23680"/>
                </a:cubicBezTo>
                <a:cubicBezTo>
                  <a:pt x="7472241" y="24646"/>
                  <a:pt x="7482400" y="39286"/>
                  <a:pt x="7496175" y="42730"/>
                </a:cubicBezTo>
                <a:cubicBezTo>
                  <a:pt x="7521008" y="48938"/>
                  <a:pt x="7546975" y="49080"/>
                  <a:pt x="7572375" y="52255"/>
                </a:cubicBezTo>
                <a:cubicBezTo>
                  <a:pt x="7588250" y="58605"/>
                  <a:pt x="7603780" y="65898"/>
                  <a:pt x="7620000" y="71305"/>
                </a:cubicBezTo>
                <a:cubicBezTo>
                  <a:pt x="7746331" y="113415"/>
                  <a:pt x="7637593" y="73726"/>
                  <a:pt x="7724775" y="99880"/>
                </a:cubicBezTo>
                <a:cubicBezTo>
                  <a:pt x="7744009" y="105650"/>
                  <a:pt x="7762000" y="116439"/>
                  <a:pt x="7781925" y="118930"/>
                </a:cubicBezTo>
                <a:lnTo>
                  <a:pt x="7858125" y="128455"/>
                </a:lnTo>
                <a:cubicBezTo>
                  <a:pt x="7898052" y="148418"/>
                  <a:pt x="7899257" y="150339"/>
                  <a:pt x="7943850" y="166555"/>
                </a:cubicBezTo>
                <a:cubicBezTo>
                  <a:pt x="7962721" y="173417"/>
                  <a:pt x="7983039" y="176625"/>
                  <a:pt x="8001000" y="185605"/>
                </a:cubicBezTo>
                <a:cubicBezTo>
                  <a:pt x="8013700" y="191955"/>
                  <a:pt x="8027059" y="197130"/>
                  <a:pt x="8039100" y="204655"/>
                </a:cubicBezTo>
                <a:cubicBezTo>
                  <a:pt x="8052562" y="213069"/>
                  <a:pt x="8062693" y="226783"/>
                  <a:pt x="8077200" y="233230"/>
                </a:cubicBezTo>
                <a:cubicBezTo>
                  <a:pt x="8091994" y="239805"/>
                  <a:pt x="8108950" y="239580"/>
                  <a:pt x="8124825" y="242755"/>
                </a:cubicBezTo>
                <a:cubicBezTo>
                  <a:pt x="8133454" y="249227"/>
                  <a:pt x="8177572" y="283416"/>
                  <a:pt x="8191500" y="290380"/>
                </a:cubicBezTo>
                <a:cubicBezTo>
                  <a:pt x="8228346" y="308803"/>
                  <a:pt x="8266270" y="317186"/>
                  <a:pt x="8305800" y="328480"/>
                </a:cubicBezTo>
                <a:cubicBezTo>
                  <a:pt x="8327422" y="341453"/>
                  <a:pt x="8366148" y="366345"/>
                  <a:pt x="8391525" y="376105"/>
                </a:cubicBezTo>
                <a:cubicBezTo>
                  <a:pt x="8464530" y="404184"/>
                  <a:pt x="8462806" y="401791"/>
                  <a:pt x="8524875" y="414205"/>
                </a:cubicBezTo>
                <a:cubicBezTo>
                  <a:pt x="8602817" y="453176"/>
                  <a:pt x="8523262" y="416842"/>
                  <a:pt x="8601075" y="442780"/>
                </a:cubicBezTo>
                <a:cubicBezTo>
                  <a:pt x="8617295" y="448187"/>
                  <a:pt x="8632691" y="455827"/>
                  <a:pt x="8648700" y="461830"/>
                </a:cubicBezTo>
                <a:cubicBezTo>
                  <a:pt x="8658101" y="465355"/>
                  <a:pt x="8667874" y="467830"/>
                  <a:pt x="8677275" y="471355"/>
                </a:cubicBezTo>
                <a:cubicBezTo>
                  <a:pt x="8693284" y="477358"/>
                  <a:pt x="8708798" y="484654"/>
                  <a:pt x="8724900" y="490405"/>
                </a:cubicBezTo>
                <a:cubicBezTo>
                  <a:pt x="8753266" y="500536"/>
                  <a:pt x="8782659" y="507793"/>
                  <a:pt x="8810625" y="518980"/>
                </a:cubicBezTo>
                <a:cubicBezTo>
                  <a:pt x="8842375" y="531680"/>
                  <a:pt x="8873434" y="546266"/>
                  <a:pt x="8905875" y="557080"/>
                </a:cubicBezTo>
                <a:cubicBezTo>
                  <a:pt x="8915400" y="560255"/>
                  <a:pt x="8924710" y="564170"/>
                  <a:pt x="8934450" y="566605"/>
                </a:cubicBezTo>
                <a:cubicBezTo>
                  <a:pt x="8950156" y="570532"/>
                  <a:pt x="8966200" y="572955"/>
                  <a:pt x="8982075" y="576130"/>
                </a:cubicBezTo>
                <a:cubicBezTo>
                  <a:pt x="8991600" y="582480"/>
                  <a:pt x="9000711" y="589500"/>
                  <a:pt x="9010650" y="595180"/>
                </a:cubicBezTo>
                <a:cubicBezTo>
                  <a:pt x="9022978" y="602225"/>
                  <a:pt x="9036657" y="606788"/>
                  <a:pt x="9048750" y="614230"/>
                </a:cubicBezTo>
                <a:cubicBezTo>
                  <a:pt x="9077998" y="632229"/>
                  <a:pt x="9105900" y="652330"/>
                  <a:pt x="9134475" y="671380"/>
                </a:cubicBezTo>
                <a:cubicBezTo>
                  <a:pt x="9153895" y="684327"/>
                  <a:pt x="9184905" y="704237"/>
                  <a:pt x="9201150" y="719005"/>
                </a:cubicBezTo>
                <a:cubicBezTo>
                  <a:pt x="9224407" y="740148"/>
                  <a:pt x="9245600" y="763455"/>
                  <a:pt x="9267825" y="785680"/>
                </a:cubicBezTo>
                <a:cubicBezTo>
                  <a:pt x="9283700" y="801555"/>
                  <a:pt x="9296770" y="820852"/>
                  <a:pt x="9315450" y="833305"/>
                </a:cubicBezTo>
                <a:lnTo>
                  <a:pt x="9344025" y="852355"/>
                </a:lnTo>
                <a:cubicBezTo>
                  <a:pt x="9369425" y="890455"/>
                  <a:pt x="9390911" y="931478"/>
                  <a:pt x="9420225" y="966655"/>
                </a:cubicBezTo>
                <a:cubicBezTo>
                  <a:pt x="9467850" y="1023805"/>
                  <a:pt x="9526972" y="1073074"/>
                  <a:pt x="9563100" y="1138105"/>
                </a:cubicBezTo>
                <a:cubicBezTo>
                  <a:pt x="9578975" y="1166680"/>
                  <a:pt x="9593400" y="1196110"/>
                  <a:pt x="9610725" y="1223830"/>
                </a:cubicBezTo>
                <a:cubicBezTo>
                  <a:pt x="9625201" y="1246991"/>
                  <a:pt x="9643430" y="1267628"/>
                  <a:pt x="9658350" y="1290505"/>
                </a:cubicBezTo>
                <a:cubicBezTo>
                  <a:pt x="9691075" y="1340683"/>
                  <a:pt x="9721611" y="1392255"/>
                  <a:pt x="9753600" y="1442905"/>
                </a:cubicBezTo>
                <a:cubicBezTo>
                  <a:pt x="9759713" y="1452584"/>
                  <a:pt x="9767091" y="1461473"/>
                  <a:pt x="9772650" y="1471480"/>
                </a:cubicBezTo>
                <a:cubicBezTo>
                  <a:pt x="9788525" y="1500055"/>
                  <a:pt x="9805228" y="1528186"/>
                  <a:pt x="9820275" y="1557205"/>
                </a:cubicBezTo>
                <a:cubicBezTo>
                  <a:pt x="9849687" y="1613929"/>
                  <a:pt x="9870557" y="1675491"/>
                  <a:pt x="9906000" y="1728655"/>
                </a:cubicBezTo>
                <a:cubicBezTo>
                  <a:pt x="9918700" y="1747705"/>
                  <a:pt x="9934418" y="1765058"/>
                  <a:pt x="9944100" y="1785805"/>
                </a:cubicBezTo>
                <a:cubicBezTo>
                  <a:pt x="9956838" y="1813100"/>
                  <a:pt x="9959850" y="1844276"/>
                  <a:pt x="9972675" y="1871530"/>
                </a:cubicBezTo>
                <a:cubicBezTo>
                  <a:pt x="9985429" y="1898632"/>
                  <a:pt x="10007546" y="1920628"/>
                  <a:pt x="10020300" y="1947730"/>
                </a:cubicBezTo>
                <a:cubicBezTo>
                  <a:pt x="10033125" y="1974984"/>
                  <a:pt x="10038152" y="2005308"/>
                  <a:pt x="10048875" y="2033455"/>
                </a:cubicBezTo>
                <a:cubicBezTo>
                  <a:pt x="10063569" y="2072026"/>
                  <a:pt x="10082865" y="2108797"/>
                  <a:pt x="10096500" y="2147755"/>
                </a:cubicBezTo>
                <a:cubicBezTo>
                  <a:pt x="10105149" y="2172467"/>
                  <a:pt x="10108162" y="2198837"/>
                  <a:pt x="10115550" y="2223955"/>
                </a:cubicBezTo>
                <a:cubicBezTo>
                  <a:pt x="10124049" y="2252852"/>
                  <a:pt x="10136599" y="2280515"/>
                  <a:pt x="10144125" y="2309680"/>
                </a:cubicBezTo>
                <a:cubicBezTo>
                  <a:pt x="10171439" y="2415520"/>
                  <a:pt x="10183103" y="2475997"/>
                  <a:pt x="10201275" y="2566855"/>
                </a:cubicBezTo>
                <a:cubicBezTo>
                  <a:pt x="10198100" y="2731955"/>
                  <a:pt x="10196990" y="2897108"/>
                  <a:pt x="10191750" y="3062155"/>
                </a:cubicBezTo>
                <a:cubicBezTo>
                  <a:pt x="10190637" y="3097206"/>
                  <a:pt x="10187990" y="3132338"/>
                  <a:pt x="10182225" y="3166930"/>
                </a:cubicBezTo>
                <a:cubicBezTo>
                  <a:pt x="10173196" y="3221106"/>
                  <a:pt x="10156987" y="3239309"/>
                  <a:pt x="10144125" y="3290755"/>
                </a:cubicBezTo>
                <a:cubicBezTo>
                  <a:pt x="10139441" y="3309491"/>
                  <a:pt x="10138055" y="3328904"/>
                  <a:pt x="10134600" y="3347905"/>
                </a:cubicBezTo>
                <a:cubicBezTo>
                  <a:pt x="10120076" y="3427787"/>
                  <a:pt x="10132074" y="3366272"/>
                  <a:pt x="10115550" y="3424105"/>
                </a:cubicBezTo>
                <a:cubicBezTo>
                  <a:pt x="10111954" y="3436692"/>
                  <a:pt x="10111879" y="3450496"/>
                  <a:pt x="10106025" y="3462205"/>
                </a:cubicBezTo>
                <a:cubicBezTo>
                  <a:pt x="10098925" y="3476404"/>
                  <a:pt x="10085864" y="3486843"/>
                  <a:pt x="10077450" y="3500305"/>
                </a:cubicBezTo>
                <a:cubicBezTo>
                  <a:pt x="10052396" y="3540392"/>
                  <a:pt x="10059448" y="3556407"/>
                  <a:pt x="10020300" y="3595555"/>
                </a:cubicBezTo>
                <a:cubicBezTo>
                  <a:pt x="10010775" y="3605080"/>
                  <a:pt x="9999807" y="3613354"/>
                  <a:pt x="9991725" y="3624130"/>
                </a:cubicBezTo>
                <a:cubicBezTo>
                  <a:pt x="9980617" y="3638941"/>
                  <a:pt x="9974516" y="3657142"/>
                  <a:pt x="9963150" y="3671755"/>
                </a:cubicBezTo>
                <a:cubicBezTo>
                  <a:pt x="9935425" y="3707402"/>
                  <a:pt x="9911059" y="3717684"/>
                  <a:pt x="9877425" y="3747955"/>
                </a:cubicBezTo>
                <a:cubicBezTo>
                  <a:pt x="9860738" y="3762974"/>
                  <a:pt x="9844819" y="3778893"/>
                  <a:pt x="9829800" y="3795580"/>
                </a:cubicBezTo>
                <a:cubicBezTo>
                  <a:pt x="9816200" y="3810691"/>
                  <a:pt x="9806531" y="3829301"/>
                  <a:pt x="9791700" y="3843205"/>
                </a:cubicBezTo>
                <a:cubicBezTo>
                  <a:pt x="9705444" y="3924070"/>
                  <a:pt x="9704196" y="3916556"/>
                  <a:pt x="9639300" y="3967030"/>
                </a:cubicBezTo>
                <a:cubicBezTo>
                  <a:pt x="9623253" y="3979511"/>
                  <a:pt x="9609859" y="3996038"/>
                  <a:pt x="9591675" y="4005130"/>
                </a:cubicBezTo>
                <a:cubicBezTo>
                  <a:pt x="9578975" y="4011480"/>
                  <a:pt x="9565129" y="4015927"/>
                  <a:pt x="9553575" y="4024180"/>
                </a:cubicBezTo>
                <a:cubicBezTo>
                  <a:pt x="9491145" y="4068773"/>
                  <a:pt x="9557722" y="4041848"/>
                  <a:pt x="9496425" y="4062280"/>
                </a:cubicBezTo>
                <a:cubicBezTo>
                  <a:pt x="9377470" y="4151497"/>
                  <a:pt x="9558143" y="4019541"/>
                  <a:pt x="9401175" y="4119430"/>
                </a:cubicBezTo>
                <a:cubicBezTo>
                  <a:pt x="9384023" y="4130345"/>
                  <a:pt x="9370651" y="4146536"/>
                  <a:pt x="9353550" y="4157530"/>
                </a:cubicBezTo>
                <a:cubicBezTo>
                  <a:pt x="9326053" y="4175207"/>
                  <a:pt x="9294425" y="4186155"/>
                  <a:pt x="9267825" y="4205155"/>
                </a:cubicBezTo>
                <a:cubicBezTo>
                  <a:pt x="9205283" y="4249828"/>
                  <a:pt x="9152756" y="4308487"/>
                  <a:pt x="9086850" y="4348030"/>
                </a:cubicBezTo>
                <a:lnTo>
                  <a:pt x="8896350" y="4462330"/>
                </a:lnTo>
                <a:cubicBezTo>
                  <a:pt x="8868150" y="4478861"/>
                  <a:pt x="8836428" y="4489886"/>
                  <a:pt x="8810625" y="4509955"/>
                </a:cubicBezTo>
                <a:cubicBezTo>
                  <a:pt x="8782050" y="4532180"/>
                  <a:pt x="8754358" y="4555589"/>
                  <a:pt x="8724900" y="4576630"/>
                </a:cubicBezTo>
                <a:cubicBezTo>
                  <a:pt x="8687639" y="4603245"/>
                  <a:pt x="8646040" y="4623834"/>
                  <a:pt x="8610600" y="4652830"/>
                </a:cubicBezTo>
                <a:cubicBezTo>
                  <a:pt x="8575848" y="4681263"/>
                  <a:pt x="8547100" y="4716330"/>
                  <a:pt x="8515350" y="4748080"/>
                </a:cubicBezTo>
                <a:lnTo>
                  <a:pt x="8477250" y="4786180"/>
                </a:lnTo>
                <a:cubicBezTo>
                  <a:pt x="8414752" y="4942425"/>
                  <a:pt x="8511564" y="4713745"/>
                  <a:pt x="8420100" y="4881430"/>
                </a:cubicBezTo>
                <a:cubicBezTo>
                  <a:pt x="8410484" y="4899059"/>
                  <a:pt x="8409205" y="4920230"/>
                  <a:pt x="8401050" y="4938580"/>
                </a:cubicBezTo>
                <a:cubicBezTo>
                  <a:pt x="8396401" y="4949041"/>
                  <a:pt x="8388350" y="4957630"/>
                  <a:pt x="8382000" y="4967155"/>
                </a:cubicBezTo>
                <a:cubicBezTo>
                  <a:pt x="8378825" y="4986205"/>
                  <a:pt x="8380319" y="5006657"/>
                  <a:pt x="8372475" y="5024305"/>
                </a:cubicBezTo>
                <a:cubicBezTo>
                  <a:pt x="8367004" y="5036614"/>
                  <a:pt x="8349371" y="5040571"/>
                  <a:pt x="8343900" y="5052880"/>
                </a:cubicBezTo>
                <a:cubicBezTo>
                  <a:pt x="8336056" y="5070528"/>
                  <a:pt x="8341803" y="5092203"/>
                  <a:pt x="8334375" y="5110030"/>
                </a:cubicBezTo>
                <a:cubicBezTo>
                  <a:pt x="8325569" y="5131164"/>
                  <a:pt x="8306514" y="5146702"/>
                  <a:pt x="8296275" y="5167180"/>
                </a:cubicBezTo>
                <a:cubicBezTo>
                  <a:pt x="8289925" y="5179880"/>
                  <a:pt x="8284270" y="5192952"/>
                  <a:pt x="8277225" y="5205280"/>
                </a:cubicBezTo>
                <a:cubicBezTo>
                  <a:pt x="8263462" y="5229366"/>
                  <a:pt x="8245500" y="5249240"/>
                  <a:pt x="8229600" y="5271955"/>
                </a:cubicBezTo>
                <a:cubicBezTo>
                  <a:pt x="8216470" y="5290712"/>
                  <a:pt x="8198740" y="5307385"/>
                  <a:pt x="8191500" y="5329105"/>
                </a:cubicBezTo>
                <a:cubicBezTo>
                  <a:pt x="8188325" y="5338630"/>
                  <a:pt x="8188692" y="5350217"/>
                  <a:pt x="8181975" y="5357680"/>
                </a:cubicBezTo>
                <a:cubicBezTo>
                  <a:pt x="8163744" y="5377936"/>
                  <a:pt x="8111273" y="5423935"/>
                  <a:pt x="8077200" y="5443405"/>
                </a:cubicBezTo>
                <a:cubicBezTo>
                  <a:pt x="8064872" y="5450450"/>
                  <a:pt x="8051800" y="5456105"/>
                  <a:pt x="8039100" y="5462455"/>
                </a:cubicBezTo>
                <a:cubicBezTo>
                  <a:pt x="8032750" y="5471980"/>
                  <a:pt x="8028145" y="5482935"/>
                  <a:pt x="8020050" y="5491030"/>
                </a:cubicBezTo>
                <a:cubicBezTo>
                  <a:pt x="8001586" y="5509494"/>
                  <a:pt x="7986141" y="5511858"/>
                  <a:pt x="7962900" y="5519605"/>
                </a:cubicBezTo>
                <a:cubicBezTo>
                  <a:pt x="7912760" y="5569745"/>
                  <a:pt x="7958858" y="5531151"/>
                  <a:pt x="7886700" y="5567230"/>
                </a:cubicBezTo>
                <a:cubicBezTo>
                  <a:pt x="7876461" y="5572350"/>
                  <a:pt x="7868985" y="5582660"/>
                  <a:pt x="7858125" y="5586280"/>
                </a:cubicBezTo>
                <a:cubicBezTo>
                  <a:pt x="7839803" y="5592387"/>
                  <a:pt x="7820025" y="5592630"/>
                  <a:pt x="7800975" y="5595805"/>
                </a:cubicBezTo>
                <a:cubicBezTo>
                  <a:pt x="7775575" y="5608505"/>
                  <a:pt x="7748404" y="5618153"/>
                  <a:pt x="7724775" y="5633905"/>
                </a:cubicBezTo>
                <a:cubicBezTo>
                  <a:pt x="7684147" y="5660990"/>
                  <a:pt x="7670530" y="5673482"/>
                  <a:pt x="7629525" y="5691055"/>
                </a:cubicBezTo>
                <a:cubicBezTo>
                  <a:pt x="7620297" y="5695010"/>
                  <a:pt x="7610475" y="5697405"/>
                  <a:pt x="7600950" y="5700580"/>
                </a:cubicBezTo>
                <a:cubicBezTo>
                  <a:pt x="7576295" y="5725235"/>
                  <a:pt x="7549404" y="5755862"/>
                  <a:pt x="7515225" y="5767255"/>
                </a:cubicBezTo>
                <a:cubicBezTo>
                  <a:pt x="7449906" y="5789028"/>
                  <a:pt x="7530977" y="5763317"/>
                  <a:pt x="7439025" y="5786305"/>
                </a:cubicBezTo>
                <a:cubicBezTo>
                  <a:pt x="7429285" y="5788740"/>
                  <a:pt x="7420251" y="5793652"/>
                  <a:pt x="7410450" y="5795830"/>
                </a:cubicBezTo>
                <a:cubicBezTo>
                  <a:pt x="7391597" y="5800020"/>
                  <a:pt x="7372301" y="5801900"/>
                  <a:pt x="7353300" y="5805355"/>
                </a:cubicBezTo>
                <a:cubicBezTo>
                  <a:pt x="7337372" y="5808251"/>
                  <a:pt x="7321381" y="5810953"/>
                  <a:pt x="7305675" y="5814880"/>
                </a:cubicBezTo>
                <a:cubicBezTo>
                  <a:pt x="7295935" y="5817315"/>
                  <a:pt x="7286945" y="5822436"/>
                  <a:pt x="7277100" y="5824405"/>
                </a:cubicBezTo>
                <a:cubicBezTo>
                  <a:pt x="7211999" y="5837425"/>
                  <a:pt x="7129022" y="5839357"/>
                  <a:pt x="7067550" y="5843455"/>
                </a:cubicBezTo>
                <a:cubicBezTo>
                  <a:pt x="7026193" y="5850348"/>
                  <a:pt x="7002713" y="5853630"/>
                  <a:pt x="6962775" y="5862505"/>
                </a:cubicBezTo>
                <a:cubicBezTo>
                  <a:pt x="6949996" y="5865345"/>
                  <a:pt x="6937735" y="5871129"/>
                  <a:pt x="6924675" y="5872030"/>
                </a:cubicBezTo>
                <a:cubicBezTo>
                  <a:pt x="6845425" y="5877496"/>
                  <a:pt x="6765925" y="5878380"/>
                  <a:pt x="6686550" y="5881555"/>
                </a:cubicBezTo>
                <a:cubicBezTo>
                  <a:pt x="6656211" y="5889140"/>
                  <a:pt x="6632265" y="5895768"/>
                  <a:pt x="6600825" y="5900605"/>
                </a:cubicBezTo>
                <a:cubicBezTo>
                  <a:pt x="6537436" y="5910357"/>
                  <a:pt x="6472775" y="5913567"/>
                  <a:pt x="6410325" y="5929180"/>
                </a:cubicBezTo>
                <a:cubicBezTo>
                  <a:pt x="6289280" y="5959441"/>
                  <a:pt x="6534282" y="5908915"/>
                  <a:pt x="6324600" y="5948230"/>
                </a:cubicBezTo>
                <a:cubicBezTo>
                  <a:pt x="6292776" y="5954197"/>
                  <a:pt x="6261719" y="5966491"/>
                  <a:pt x="6229350" y="5967280"/>
                </a:cubicBezTo>
                <a:lnTo>
                  <a:pt x="5838825" y="5976805"/>
                </a:lnTo>
                <a:cubicBezTo>
                  <a:pt x="5757391" y="6003950"/>
                  <a:pt x="5801600" y="5993364"/>
                  <a:pt x="5705475" y="6005380"/>
                </a:cubicBezTo>
                <a:lnTo>
                  <a:pt x="5124450" y="5995855"/>
                </a:lnTo>
                <a:cubicBezTo>
                  <a:pt x="5114415" y="5995541"/>
                  <a:pt x="5105827" y="5987657"/>
                  <a:pt x="5095875" y="5986330"/>
                </a:cubicBezTo>
                <a:cubicBezTo>
                  <a:pt x="5057978" y="5981277"/>
                  <a:pt x="5019573" y="5981027"/>
                  <a:pt x="4981575" y="5976805"/>
                </a:cubicBezTo>
                <a:cubicBezTo>
                  <a:pt x="4962380" y="5974672"/>
                  <a:pt x="4943589" y="5969675"/>
                  <a:pt x="4924425" y="5967280"/>
                </a:cubicBezTo>
                <a:cubicBezTo>
                  <a:pt x="4838824" y="5956580"/>
                  <a:pt x="4795030" y="5956383"/>
                  <a:pt x="4705350" y="5948230"/>
                </a:cubicBezTo>
                <a:cubicBezTo>
                  <a:pt x="4395226" y="5920037"/>
                  <a:pt x="4912151" y="5961207"/>
                  <a:pt x="4495800" y="5929180"/>
                </a:cubicBezTo>
                <a:cubicBezTo>
                  <a:pt x="4457700" y="5932355"/>
                  <a:pt x="4419470" y="5934238"/>
                  <a:pt x="4381500" y="5938705"/>
                </a:cubicBezTo>
                <a:cubicBezTo>
                  <a:pt x="4365422" y="5940597"/>
                  <a:pt x="4349991" y="5946695"/>
                  <a:pt x="4333875" y="5948230"/>
                </a:cubicBezTo>
                <a:cubicBezTo>
                  <a:pt x="4283205" y="5953056"/>
                  <a:pt x="4232275" y="5954580"/>
                  <a:pt x="4181475" y="5957755"/>
                </a:cubicBezTo>
                <a:cubicBezTo>
                  <a:pt x="4035904" y="5982017"/>
                  <a:pt x="4173284" y="5961594"/>
                  <a:pt x="3876675" y="5976805"/>
                </a:cubicBezTo>
                <a:cubicBezTo>
                  <a:pt x="3835332" y="5978925"/>
                  <a:pt x="3794125" y="5983155"/>
                  <a:pt x="3752850" y="5986330"/>
                </a:cubicBezTo>
                <a:cubicBezTo>
                  <a:pt x="3649418" y="6007016"/>
                  <a:pt x="3681620" y="6004580"/>
                  <a:pt x="3505200" y="5986330"/>
                </a:cubicBezTo>
                <a:cubicBezTo>
                  <a:pt x="3479157" y="5983636"/>
                  <a:pt x="3454919" y="5970983"/>
                  <a:pt x="3429000" y="5967280"/>
                </a:cubicBezTo>
                <a:lnTo>
                  <a:pt x="3362325" y="5957755"/>
                </a:lnTo>
                <a:cubicBezTo>
                  <a:pt x="3345612" y="5952184"/>
                  <a:pt x="3311831" y="5940112"/>
                  <a:pt x="3295650" y="5938705"/>
                </a:cubicBezTo>
                <a:cubicBezTo>
                  <a:pt x="3235469" y="5933472"/>
                  <a:pt x="3175000" y="5932355"/>
                  <a:pt x="3114675" y="5929180"/>
                </a:cubicBezTo>
                <a:cubicBezTo>
                  <a:pt x="3092450" y="5926005"/>
                  <a:pt x="3070339" y="5921889"/>
                  <a:pt x="3048000" y="5919655"/>
                </a:cubicBezTo>
                <a:cubicBezTo>
                  <a:pt x="3006809" y="5915536"/>
                  <a:pt x="2965252" y="5915265"/>
                  <a:pt x="2924175" y="5910130"/>
                </a:cubicBezTo>
                <a:cubicBezTo>
                  <a:pt x="2914212" y="5908885"/>
                  <a:pt x="2905478" y="5902401"/>
                  <a:pt x="2895600" y="5900605"/>
                </a:cubicBezTo>
                <a:cubicBezTo>
                  <a:pt x="2870415" y="5896026"/>
                  <a:pt x="2844649" y="5895288"/>
                  <a:pt x="2819400" y="5891080"/>
                </a:cubicBezTo>
                <a:cubicBezTo>
                  <a:pt x="2765950" y="5882172"/>
                  <a:pt x="2798021" y="5883354"/>
                  <a:pt x="2752725" y="5872030"/>
                </a:cubicBezTo>
                <a:cubicBezTo>
                  <a:pt x="2737019" y="5868103"/>
                  <a:pt x="2720719" y="5866765"/>
                  <a:pt x="2705100" y="5862505"/>
                </a:cubicBezTo>
                <a:cubicBezTo>
                  <a:pt x="2638280" y="5844281"/>
                  <a:pt x="2665639" y="5845088"/>
                  <a:pt x="2609850" y="5833930"/>
                </a:cubicBezTo>
                <a:cubicBezTo>
                  <a:pt x="2529123" y="5817785"/>
                  <a:pt x="2534965" y="5825489"/>
                  <a:pt x="2428875" y="5814880"/>
                </a:cubicBezTo>
                <a:cubicBezTo>
                  <a:pt x="2406536" y="5812646"/>
                  <a:pt x="2384513" y="5807834"/>
                  <a:pt x="2362200" y="5805355"/>
                </a:cubicBezTo>
                <a:cubicBezTo>
                  <a:pt x="2327345" y="5801482"/>
                  <a:pt x="2292350" y="5799005"/>
                  <a:pt x="2257425" y="5795830"/>
                </a:cubicBezTo>
                <a:cubicBezTo>
                  <a:pt x="2153212" y="5761092"/>
                  <a:pt x="2311062" y="5816494"/>
                  <a:pt x="2200275" y="5767255"/>
                </a:cubicBezTo>
                <a:cubicBezTo>
                  <a:pt x="2181925" y="5759100"/>
                  <a:pt x="2162175" y="5754555"/>
                  <a:pt x="2143125" y="5748205"/>
                </a:cubicBezTo>
                <a:cubicBezTo>
                  <a:pt x="2102131" y="5734540"/>
                  <a:pt x="2124290" y="5741115"/>
                  <a:pt x="2076450" y="5729155"/>
                </a:cubicBezTo>
                <a:cubicBezTo>
                  <a:pt x="2052763" y="5713364"/>
                  <a:pt x="2037397" y="5701413"/>
                  <a:pt x="2009775" y="5691055"/>
                </a:cubicBezTo>
                <a:cubicBezTo>
                  <a:pt x="1979349" y="5679645"/>
                  <a:pt x="1942440" y="5681090"/>
                  <a:pt x="1914525" y="5662480"/>
                </a:cubicBezTo>
                <a:cubicBezTo>
                  <a:pt x="1905000" y="5656130"/>
                  <a:pt x="1896472" y="5647939"/>
                  <a:pt x="1885950" y="5643430"/>
                </a:cubicBezTo>
                <a:cubicBezTo>
                  <a:pt x="1843224" y="5625119"/>
                  <a:pt x="1856346" y="5642916"/>
                  <a:pt x="1819275" y="5624380"/>
                </a:cubicBezTo>
                <a:cubicBezTo>
                  <a:pt x="1777766" y="5603625"/>
                  <a:pt x="1804141" y="5601752"/>
                  <a:pt x="1752600" y="5595805"/>
                </a:cubicBezTo>
                <a:cubicBezTo>
                  <a:pt x="1682924" y="5587765"/>
                  <a:pt x="1543050" y="5576755"/>
                  <a:pt x="1543050" y="5576755"/>
                </a:cubicBezTo>
                <a:cubicBezTo>
                  <a:pt x="1411321" y="5543823"/>
                  <a:pt x="1492991" y="5556253"/>
                  <a:pt x="1295400" y="5567230"/>
                </a:cubicBezTo>
                <a:lnTo>
                  <a:pt x="1238250" y="5586280"/>
                </a:lnTo>
                <a:lnTo>
                  <a:pt x="1209675" y="5595805"/>
                </a:lnTo>
                <a:cubicBezTo>
                  <a:pt x="1200150" y="5605330"/>
                  <a:pt x="1193363" y="5618806"/>
                  <a:pt x="1181100" y="5624380"/>
                </a:cubicBezTo>
                <a:cubicBezTo>
                  <a:pt x="1157265" y="5635214"/>
                  <a:pt x="1130573" y="5638295"/>
                  <a:pt x="1104900" y="5643430"/>
                </a:cubicBezTo>
                <a:cubicBezTo>
                  <a:pt x="1032174" y="5657975"/>
                  <a:pt x="1073339" y="5650947"/>
                  <a:pt x="981075" y="5662480"/>
                </a:cubicBezTo>
                <a:cubicBezTo>
                  <a:pt x="908050" y="5659305"/>
                  <a:pt x="834706" y="5660476"/>
                  <a:pt x="762000" y="5652955"/>
                </a:cubicBezTo>
                <a:cubicBezTo>
                  <a:pt x="742026" y="5650889"/>
                  <a:pt x="724541" y="5637843"/>
                  <a:pt x="704850" y="5633905"/>
                </a:cubicBezTo>
                <a:cubicBezTo>
                  <a:pt x="688975" y="5630730"/>
                  <a:pt x="673194" y="5627042"/>
                  <a:pt x="657225" y="5624380"/>
                </a:cubicBezTo>
                <a:cubicBezTo>
                  <a:pt x="557156" y="5607702"/>
                  <a:pt x="541915" y="5612295"/>
                  <a:pt x="409575" y="5605330"/>
                </a:cubicBezTo>
                <a:cubicBezTo>
                  <a:pt x="408990" y="5605233"/>
                  <a:pt x="336191" y="5596153"/>
                  <a:pt x="323850" y="5586280"/>
                </a:cubicBezTo>
                <a:cubicBezTo>
                  <a:pt x="262302" y="5537041"/>
                  <a:pt x="348049" y="5572121"/>
                  <a:pt x="276225" y="5548180"/>
                </a:cubicBezTo>
                <a:cubicBezTo>
                  <a:pt x="269875" y="5538655"/>
                  <a:pt x="264504" y="5528399"/>
                  <a:pt x="257175" y="5519605"/>
                </a:cubicBezTo>
                <a:cubicBezTo>
                  <a:pt x="234256" y="5492103"/>
                  <a:pt x="228122" y="5490711"/>
                  <a:pt x="200025" y="5471980"/>
                </a:cubicBezTo>
                <a:cubicBezTo>
                  <a:pt x="196850" y="5462455"/>
                  <a:pt x="196069" y="5451759"/>
                  <a:pt x="190500" y="5443405"/>
                </a:cubicBezTo>
                <a:cubicBezTo>
                  <a:pt x="183028" y="5432197"/>
                  <a:pt x="170691" y="5425057"/>
                  <a:pt x="161925" y="5414830"/>
                </a:cubicBezTo>
                <a:cubicBezTo>
                  <a:pt x="151594" y="5402777"/>
                  <a:pt x="142875" y="5389430"/>
                  <a:pt x="133350" y="5376730"/>
                </a:cubicBezTo>
                <a:cubicBezTo>
                  <a:pt x="101838" y="5282195"/>
                  <a:pt x="154708" y="5426604"/>
                  <a:pt x="95250" y="5319580"/>
                </a:cubicBezTo>
                <a:cubicBezTo>
                  <a:pt x="85498" y="5302027"/>
                  <a:pt x="82550" y="5281480"/>
                  <a:pt x="76200" y="5262430"/>
                </a:cubicBezTo>
                <a:lnTo>
                  <a:pt x="66675" y="5233855"/>
                </a:lnTo>
                <a:lnTo>
                  <a:pt x="57150" y="5205280"/>
                </a:lnTo>
                <a:cubicBezTo>
                  <a:pt x="53975" y="5160830"/>
                  <a:pt x="52546" y="5116221"/>
                  <a:pt x="47625" y="5071930"/>
                </a:cubicBezTo>
                <a:cubicBezTo>
                  <a:pt x="46179" y="5058919"/>
                  <a:pt x="39830" y="5046806"/>
                  <a:pt x="38100" y="5033830"/>
                </a:cubicBezTo>
                <a:cubicBezTo>
                  <a:pt x="33465" y="4999069"/>
                  <a:pt x="32246" y="4963931"/>
                  <a:pt x="28575" y="4929055"/>
                </a:cubicBezTo>
                <a:cubicBezTo>
                  <a:pt x="25895" y="4903598"/>
                  <a:pt x="22041" y="4878277"/>
                  <a:pt x="19050" y="4852855"/>
                </a:cubicBezTo>
                <a:cubicBezTo>
                  <a:pt x="3044" y="4716807"/>
                  <a:pt x="16716" y="4817464"/>
                  <a:pt x="0" y="4700455"/>
                </a:cubicBezTo>
                <a:cubicBezTo>
                  <a:pt x="3175" y="4573455"/>
                  <a:pt x="4547" y="4446397"/>
                  <a:pt x="9525" y="4319455"/>
                </a:cubicBezTo>
                <a:cubicBezTo>
                  <a:pt x="9905" y="4309757"/>
                  <a:pt x="17071" y="4197733"/>
                  <a:pt x="28575" y="4167055"/>
                </a:cubicBezTo>
                <a:cubicBezTo>
                  <a:pt x="32595" y="4156336"/>
                  <a:pt x="41275" y="4148005"/>
                  <a:pt x="47625" y="4138480"/>
                </a:cubicBezTo>
                <a:cubicBezTo>
                  <a:pt x="50800" y="4122605"/>
                  <a:pt x="53223" y="4106561"/>
                  <a:pt x="57150" y="4090855"/>
                </a:cubicBezTo>
                <a:cubicBezTo>
                  <a:pt x="59585" y="4081115"/>
                  <a:pt x="64240" y="4072020"/>
                  <a:pt x="66675" y="4062280"/>
                </a:cubicBezTo>
                <a:cubicBezTo>
                  <a:pt x="70602" y="4046574"/>
                  <a:pt x="72688" y="4030459"/>
                  <a:pt x="76200" y="4014655"/>
                </a:cubicBezTo>
                <a:cubicBezTo>
                  <a:pt x="79040" y="4001876"/>
                  <a:pt x="82550" y="3989255"/>
                  <a:pt x="85725" y="3976555"/>
                </a:cubicBezTo>
                <a:cubicBezTo>
                  <a:pt x="88900" y="3909880"/>
                  <a:pt x="90130" y="3843084"/>
                  <a:pt x="95250" y="3776530"/>
                </a:cubicBezTo>
                <a:cubicBezTo>
                  <a:pt x="96492" y="3760388"/>
                  <a:pt x="103579" y="3745050"/>
                  <a:pt x="104775" y="3728905"/>
                </a:cubicBezTo>
                <a:cubicBezTo>
                  <a:pt x="109940" y="3659174"/>
                  <a:pt x="105969" y="3588779"/>
                  <a:pt x="114300" y="3519355"/>
                </a:cubicBezTo>
                <a:cubicBezTo>
                  <a:pt x="115664" y="3507989"/>
                  <a:pt x="128230" y="3501019"/>
                  <a:pt x="133350" y="3490780"/>
                </a:cubicBezTo>
                <a:cubicBezTo>
                  <a:pt x="146215" y="3465049"/>
                  <a:pt x="146547" y="3431395"/>
                  <a:pt x="152400" y="3405055"/>
                </a:cubicBezTo>
                <a:cubicBezTo>
                  <a:pt x="154578" y="3395254"/>
                  <a:pt x="158750" y="3386005"/>
                  <a:pt x="161925" y="3376480"/>
                </a:cubicBezTo>
                <a:cubicBezTo>
                  <a:pt x="183701" y="3180492"/>
                  <a:pt x="151127" y="3354050"/>
                  <a:pt x="190500" y="3262180"/>
                </a:cubicBezTo>
                <a:cubicBezTo>
                  <a:pt x="195657" y="3250148"/>
                  <a:pt x="192763" y="3234972"/>
                  <a:pt x="200025" y="3224080"/>
                </a:cubicBezTo>
                <a:cubicBezTo>
                  <a:pt x="206375" y="3214555"/>
                  <a:pt x="219806" y="3212359"/>
                  <a:pt x="228600" y="3205030"/>
                </a:cubicBezTo>
                <a:cubicBezTo>
                  <a:pt x="257427" y="3181008"/>
                  <a:pt x="273056" y="3148672"/>
                  <a:pt x="314325" y="3138355"/>
                </a:cubicBezTo>
                <a:cubicBezTo>
                  <a:pt x="327025" y="3135180"/>
                  <a:pt x="340006" y="3132970"/>
                  <a:pt x="352425" y="3128830"/>
                </a:cubicBezTo>
                <a:cubicBezTo>
                  <a:pt x="399297" y="3113206"/>
                  <a:pt x="406611" y="3102404"/>
                  <a:pt x="457200" y="3090730"/>
                </a:cubicBezTo>
                <a:cubicBezTo>
                  <a:pt x="479076" y="3085682"/>
                  <a:pt x="501730" y="3084896"/>
                  <a:pt x="523875" y="3081205"/>
                </a:cubicBezTo>
                <a:cubicBezTo>
                  <a:pt x="577938" y="3072194"/>
                  <a:pt x="632296" y="3064520"/>
                  <a:pt x="685800" y="3052630"/>
                </a:cubicBezTo>
                <a:cubicBezTo>
                  <a:pt x="714375" y="3046280"/>
                  <a:pt x="742420" y="3036698"/>
                  <a:pt x="771525" y="3033580"/>
                </a:cubicBezTo>
                <a:cubicBezTo>
                  <a:pt x="831590" y="3027144"/>
                  <a:pt x="892175" y="3027230"/>
                  <a:pt x="952500" y="3024055"/>
                </a:cubicBezTo>
                <a:cubicBezTo>
                  <a:pt x="971373" y="3020280"/>
                  <a:pt x="1018048" y="3011731"/>
                  <a:pt x="1038225" y="3005005"/>
                </a:cubicBezTo>
                <a:cubicBezTo>
                  <a:pt x="1137104" y="2972045"/>
                  <a:pt x="1044424" y="3001906"/>
                  <a:pt x="1114425" y="2966905"/>
                </a:cubicBezTo>
                <a:cubicBezTo>
                  <a:pt x="1123405" y="2962415"/>
                  <a:pt x="1133884" y="2961587"/>
                  <a:pt x="1143000" y="2957380"/>
                </a:cubicBezTo>
                <a:cubicBezTo>
                  <a:pt x="1175230" y="2942504"/>
                  <a:pt x="1206929" y="2926460"/>
                  <a:pt x="1238250" y="2909755"/>
                </a:cubicBezTo>
                <a:cubicBezTo>
                  <a:pt x="1254585" y="2901043"/>
                  <a:pt x="1269066" y="2888938"/>
                  <a:pt x="1285875" y="2881180"/>
                </a:cubicBezTo>
                <a:cubicBezTo>
                  <a:pt x="1310505" y="2869812"/>
                  <a:pt x="1337379" y="2863830"/>
                  <a:pt x="1362075" y="2852605"/>
                </a:cubicBezTo>
                <a:cubicBezTo>
                  <a:pt x="1372497" y="2847868"/>
                  <a:pt x="1379931" y="2837575"/>
                  <a:pt x="1390650" y="2833555"/>
                </a:cubicBezTo>
                <a:cubicBezTo>
                  <a:pt x="1405809" y="2827871"/>
                  <a:pt x="1422768" y="2828682"/>
                  <a:pt x="1438275" y="2824030"/>
                </a:cubicBezTo>
                <a:cubicBezTo>
                  <a:pt x="1454652" y="2819117"/>
                  <a:pt x="1469313" y="2809127"/>
                  <a:pt x="1485900" y="2804980"/>
                </a:cubicBezTo>
                <a:cubicBezTo>
                  <a:pt x="1507680" y="2799535"/>
                  <a:pt x="1530466" y="2799357"/>
                  <a:pt x="1552575" y="2795455"/>
                </a:cubicBezTo>
                <a:cubicBezTo>
                  <a:pt x="1584461" y="2789828"/>
                  <a:pt x="1616075" y="2782755"/>
                  <a:pt x="1647825" y="2776405"/>
                </a:cubicBezTo>
                <a:cubicBezTo>
                  <a:pt x="1841500" y="2779580"/>
                  <a:pt x="2035355" y="2776999"/>
                  <a:pt x="2228850" y="2785930"/>
                </a:cubicBezTo>
                <a:cubicBezTo>
                  <a:pt x="2243034" y="2786585"/>
                  <a:pt x="2253767" y="2799707"/>
                  <a:pt x="2266950" y="2804980"/>
                </a:cubicBezTo>
                <a:cubicBezTo>
                  <a:pt x="2325060" y="2828224"/>
                  <a:pt x="2326961" y="2824439"/>
                  <a:pt x="2390775" y="2833555"/>
                </a:cubicBezTo>
                <a:cubicBezTo>
                  <a:pt x="2400300" y="2843080"/>
                  <a:pt x="2406935" y="2856903"/>
                  <a:pt x="2419350" y="2862130"/>
                </a:cubicBezTo>
                <a:cubicBezTo>
                  <a:pt x="2468402" y="2882783"/>
                  <a:pt x="2571750" y="2909755"/>
                  <a:pt x="2571750" y="2909755"/>
                </a:cubicBezTo>
                <a:cubicBezTo>
                  <a:pt x="2584450" y="2922455"/>
                  <a:pt x="2594906" y="2937892"/>
                  <a:pt x="2609850" y="2947855"/>
                </a:cubicBezTo>
                <a:cubicBezTo>
                  <a:pt x="2653227" y="2976773"/>
                  <a:pt x="2679780" y="2975968"/>
                  <a:pt x="2714625" y="3005005"/>
                </a:cubicBezTo>
                <a:cubicBezTo>
                  <a:pt x="2751476" y="3035714"/>
                  <a:pt x="2735900" y="3036212"/>
                  <a:pt x="2781300" y="3062155"/>
                </a:cubicBezTo>
                <a:cubicBezTo>
                  <a:pt x="2798234" y="3071832"/>
                  <a:pt x="2843565" y="3077721"/>
                  <a:pt x="2857500" y="3081205"/>
                </a:cubicBezTo>
                <a:cubicBezTo>
                  <a:pt x="2905383" y="3093176"/>
                  <a:pt x="2868089" y="3086500"/>
                  <a:pt x="2914650" y="3109780"/>
                </a:cubicBezTo>
                <a:cubicBezTo>
                  <a:pt x="2993520" y="3149215"/>
                  <a:pt x="2889908" y="3083760"/>
                  <a:pt x="2971800" y="3138355"/>
                </a:cubicBezTo>
                <a:lnTo>
                  <a:pt x="2990850" y="3195505"/>
                </a:lnTo>
                <a:lnTo>
                  <a:pt x="3000375" y="3224080"/>
                </a:lnTo>
                <a:cubicBezTo>
                  <a:pt x="3003550" y="3252655"/>
                  <a:pt x="3005173" y="3281445"/>
                  <a:pt x="3009900" y="3309805"/>
                </a:cubicBezTo>
                <a:cubicBezTo>
                  <a:pt x="3011551" y="3319709"/>
                  <a:pt x="3017629" y="3328502"/>
                  <a:pt x="3019425" y="3338380"/>
                </a:cubicBezTo>
                <a:cubicBezTo>
                  <a:pt x="3020951" y="3346772"/>
                  <a:pt x="3029084" y="3459119"/>
                  <a:pt x="3048000" y="3471730"/>
                </a:cubicBezTo>
                <a:lnTo>
                  <a:pt x="3076575" y="3490780"/>
                </a:lnTo>
                <a:cubicBezTo>
                  <a:pt x="3086100" y="3487605"/>
                  <a:pt x="3098050" y="3474155"/>
                  <a:pt x="3105150" y="3481255"/>
                </a:cubicBezTo>
                <a:cubicBezTo>
                  <a:pt x="3169180" y="3545285"/>
                  <a:pt x="3089482" y="3523966"/>
                  <a:pt x="3143250" y="3566980"/>
                </a:cubicBezTo>
                <a:cubicBezTo>
                  <a:pt x="3151090" y="3573252"/>
                  <a:pt x="3162300" y="3573330"/>
                  <a:pt x="3171825" y="3576505"/>
                </a:cubicBezTo>
                <a:cubicBezTo>
                  <a:pt x="3184525" y="3595555"/>
                  <a:pt x="3193736" y="3617466"/>
                  <a:pt x="3209925" y="3633655"/>
                </a:cubicBezTo>
                <a:cubicBezTo>
                  <a:pt x="3219450" y="3643180"/>
                  <a:pt x="3229876" y="3651882"/>
                  <a:pt x="3238500" y="3662230"/>
                </a:cubicBezTo>
                <a:cubicBezTo>
                  <a:pt x="3245829" y="3671024"/>
                  <a:pt x="3248611" y="3683654"/>
                  <a:pt x="3257550" y="3690805"/>
                </a:cubicBezTo>
                <a:cubicBezTo>
                  <a:pt x="3265390" y="3697077"/>
                  <a:pt x="3276600" y="3697155"/>
                  <a:pt x="3286125" y="3700330"/>
                </a:cubicBezTo>
                <a:cubicBezTo>
                  <a:pt x="3340294" y="3754499"/>
                  <a:pt x="3288136" y="3710861"/>
                  <a:pt x="3343275" y="3738430"/>
                </a:cubicBezTo>
                <a:cubicBezTo>
                  <a:pt x="3353514" y="3743550"/>
                  <a:pt x="3361389" y="3752831"/>
                  <a:pt x="3371850" y="3757480"/>
                </a:cubicBezTo>
                <a:cubicBezTo>
                  <a:pt x="3390200" y="3765635"/>
                  <a:pt x="3409950" y="3770180"/>
                  <a:pt x="3429000" y="3776530"/>
                </a:cubicBezTo>
                <a:cubicBezTo>
                  <a:pt x="3438525" y="3779705"/>
                  <a:pt x="3447730" y="3784086"/>
                  <a:pt x="3457575" y="3786055"/>
                </a:cubicBezTo>
                <a:lnTo>
                  <a:pt x="3505200" y="3795580"/>
                </a:lnTo>
                <a:cubicBezTo>
                  <a:pt x="3524201" y="3799035"/>
                  <a:pt x="3543497" y="3800915"/>
                  <a:pt x="3562350" y="3805105"/>
                </a:cubicBezTo>
                <a:cubicBezTo>
                  <a:pt x="3572151" y="3807283"/>
                  <a:pt x="3581400" y="3811455"/>
                  <a:pt x="3590925" y="3814630"/>
                </a:cubicBezTo>
                <a:cubicBezTo>
                  <a:pt x="3594100" y="3824155"/>
                  <a:pt x="3600450" y="3833165"/>
                  <a:pt x="3600450" y="3843205"/>
                </a:cubicBezTo>
                <a:cubicBezTo>
                  <a:pt x="3600450" y="3865095"/>
                  <a:pt x="3593130" y="3869575"/>
                  <a:pt x="3581400" y="3881305"/>
                </a:cubicBezTo>
                <a:lnTo>
                  <a:pt x="5105400" y="4481380"/>
                </a:ln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2061124" y="3964132"/>
            <a:ext cx="6953000" cy="2883477"/>
          </a:xfrm>
          <a:custGeom>
            <a:avLst/>
            <a:gdLst>
              <a:gd name="connsiteX0" fmla="*/ 1284749 w 6953000"/>
              <a:gd name="connsiteY0" fmla="*/ 57150 h 2883477"/>
              <a:gd name="connsiteX1" fmla="*/ 1284749 w 6953000"/>
              <a:gd name="connsiteY1" fmla="*/ 57150 h 2883477"/>
              <a:gd name="connsiteX2" fmla="*/ 1295140 w 6953000"/>
              <a:gd name="connsiteY2" fmla="*/ 103909 h 2883477"/>
              <a:gd name="connsiteX3" fmla="*/ 1300335 w 6953000"/>
              <a:gd name="connsiteY3" fmla="*/ 129886 h 2883477"/>
              <a:gd name="connsiteX4" fmla="*/ 1310726 w 6953000"/>
              <a:gd name="connsiteY4" fmla="*/ 161059 h 2883477"/>
              <a:gd name="connsiteX5" fmla="*/ 1321117 w 6953000"/>
              <a:gd name="connsiteY5" fmla="*/ 192232 h 2883477"/>
              <a:gd name="connsiteX6" fmla="*/ 1336703 w 6953000"/>
              <a:gd name="connsiteY6" fmla="*/ 238991 h 2883477"/>
              <a:gd name="connsiteX7" fmla="*/ 1341899 w 6953000"/>
              <a:gd name="connsiteY7" fmla="*/ 254577 h 2883477"/>
              <a:gd name="connsiteX8" fmla="*/ 1347094 w 6953000"/>
              <a:gd name="connsiteY8" fmla="*/ 270163 h 2883477"/>
              <a:gd name="connsiteX9" fmla="*/ 1367876 w 6953000"/>
              <a:gd name="connsiteY9" fmla="*/ 337704 h 2883477"/>
              <a:gd name="connsiteX10" fmla="*/ 1383462 w 6953000"/>
              <a:gd name="connsiteY10" fmla="*/ 348095 h 2883477"/>
              <a:gd name="connsiteX11" fmla="*/ 1419831 w 6953000"/>
              <a:gd name="connsiteY11" fmla="*/ 384463 h 2883477"/>
              <a:gd name="connsiteX12" fmla="*/ 1435417 w 6953000"/>
              <a:gd name="connsiteY12" fmla="*/ 410441 h 2883477"/>
              <a:gd name="connsiteX13" fmla="*/ 1648431 w 6953000"/>
              <a:gd name="connsiteY13" fmla="*/ 633845 h 2883477"/>
              <a:gd name="connsiteX14" fmla="*/ 1695190 w 6953000"/>
              <a:gd name="connsiteY14" fmla="*/ 639041 h 2883477"/>
              <a:gd name="connsiteX15" fmla="*/ 1710776 w 6953000"/>
              <a:gd name="connsiteY15" fmla="*/ 654627 h 2883477"/>
              <a:gd name="connsiteX16" fmla="*/ 1726362 w 6953000"/>
              <a:gd name="connsiteY16" fmla="*/ 659823 h 2883477"/>
              <a:gd name="connsiteX17" fmla="*/ 1741949 w 6953000"/>
              <a:gd name="connsiteY17" fmla="*/ 670213 h 2883477"/>
              <a:gd name="connsiteX18" fmla="*/ 1783512 w 6953000"/>
              <a:gd name="connsiteY18" fmla="*/ 680604 h 2883477"/>
              <a:gd name="connsiteX19" fmla="*/ 1804294 w 6953000"/>
              <a:gd name="connsiteY19" fmla="*/ 685800 h 2883477"/>
              <a:gd name="connsiteX20" fmla="*/ 1835467 w 6953000"/>
              <a:gd name="connsiteY20" fmla="*/ 701386 h 2883477"/>
              <a:gd name="connsiteX21" fmla="*/ 1851053 w 6953000"/>
              <a:gd name="connsiteY21" fmla="*/ 711777 h 2883477"/>
              <a:gd name="connsiteX22" fmla="*/ 1866640 w 6953000"/>
              <a:gd name="connsiteY22" fmla="*/ 716973 h 2883477"/>
              <a:gd name="connsiteX23" fmla="*/ 1897812 w 6953000"/>
              <a:gd name="connsiteY23" fmla="*/ 737754 h 2883477"/>
              <a:gd name="connsiteX24" fmla="*/ 1965353 w 6953000"/>
              <a:gd name="connsiteY24" fmla="*/ 753341 h 2883477"/>
              <a:gd name="connsiteX25" fmla="*/ 2178367 w 6953000"/>
              <a:gd name="connsiteY25" fmla="*/ 748145 h 2883477"/>
              <a:gd name="connsiteX26" fmla="*/ 2422553 w 6953000"/>
              <a:gd name="connsiteY26" fmla="*/ 732559 h 2883477"/>
              <a:gd name="connsiteX27" fmla="*/ 2458921 w 6953000"/>
              <a:gd name="connsiteY27" fmla="*/ 722168 h 2883477"/>
              <a:gd name="connsiteX28" fmla="*/ 2521267 w 6953000"/>
              <a:gd name="connsiteY28" fmla="*/ 670213 h 2883477"/>
              <a:gd name="connsiteX29" fmla="*/ 2531658 w 6953000"/>
              <a:gd name="connsiteY29" fmla="*/ 654627 h 2883477"/>
              <a:gd name="connsiteX30" fmla="*/ 2547244 w 6953000"/>
              <a:gd name="connsiteY30" fmla="*/ 623454 h 2883477"/>
              <a:gd name="connsiteX31" fmla="*/ 2562831 w 6953000"/>
              <a:gd name="connsiteY31" fmla="*/ 613063 h 2883477"/>
              <a:gd name="connsiteX32" fmla="*/ 2573221 w 6953000"/>
              <a:gd name="connsiteY32" fmla="*/ 597477 h 2883477"/>
              <a:gd name="connsiteX33" fmla="*/ 2588808 w 6953000"/>
              <a:gd name="connsiteY33" fmla="*/ 592282 h 2883477"/>
              <a:gd name="connsiteX34" fmla="*/ 2619981 w 6953000"/>
              <a:gd name="connsiteY34" fmla="*/ 576695 h 2883477"/>
              <a:gd name="connsiteX35" fmla="*/ 2630371 w 6953000"/>
              <a:gd name="connsiteY35" fmla="*/ 561109 h 2883477"/>
              <a:gd name="connsiteX36" fmla="*/ 2651153 w 6953000"/>
              <a:gd name="connsiteY36" fmla="*/ 555913 h 2883477"/>
              <a:gd name="connsiteX37" fmla="*/ 2666740 w 6953000"/>
              <a:gd name="connsiteY37" fmla="*/ 550718 h 2883477"/>
              <a:gd name="connsiteX38" fmla="*/ 2697912 w 6953000"/>
              <a:gd name="connsiteY38" fmla="*/ 529936 h 2883477"/>
              <a:gd name="connsiteX39" fmla="*/ 2713499 w 6953000"/>
              <a:gd name="connsiteY39" fmla="*/ 498763 h 2883477"/>
              <a:gd name="connsiteX40" fmla="*/ 2718694 w 6953000"/>
              <a:gd name="connsiteY40" fmla="*/ 483177 h 2883477"/>
              <a:gd name="connsiteX41" fmla="*/ 2729085 w 6953000"/>
              <a:gd name="connsiteY41" fmla="*/ 467591 h 2883477"/>
              <a:gd name="connsiteX42" fmla="*/ 2739476 w 6953000"/>
              <a:gd name="connsiteY42" fmla="*/ 431223 h 2883477"/>
              <a:gd name="connsiteX43" fmla="*/ 2755062 w 6953000"/>
              <a:gd name="connsiteY43" fmla="*/ 426027 h 2883477"/>
              <a:gd name="connsiteX44" fmla="*/ 2786235 w 6953000"/>
              <a:gd name="connsiteY44" fmla="*/ 405245 h 2883477"/>
              <a:gd name="connsiteX45" fmla="*/ 2801821 w 6953000"/>
              <a:gd name="connsiteY45" fmla="*/ 394854 h 2883477"/>
              <a:gd name="connsiteX46" fmla="*/ 2817408 w 6953000"/>
              <a:gd name="connsiteY46" fmla="*/ 363682 h 2883477"/>
              <a:gd name="connsiteX47" fmla="*/ 2827799 w 6953000"/>
              <a:gd name="connsiteY47" fmla="*/ 332509 h 2883477"/>
              <a:gd name="connsiteX48" fmla="*/ 2832994 w 6953000"/>
              <a:gd name="connsiteY48" fmla="*/ 311727 h 2883477"/>
              <a:gd name="connsiteX49" fmla="*/ 2843385 w 6953000"/>
              <a:gd name="connsiteY49" fmla="*/ 280554 h 2883477"/>
              <a:gd name="connsiteX50" fmla="*/ 2848581 w 6953000"/>
              <a:gd name="connsiteY50" fmla="*/ 264968 h 2883477"/>
              <a:gd name="connsiteX51" fmla="*/ 2864167 w 6953000"/>
              <a:gd name="connsiteY51" fmla="*/ 228600 h 2883477"/>
              <a:gd name="connsiteX52" fmla="*/ 2869362 w 6953000"/>
              <a:gd name="connsiteY52" fmla="*/ 213013 h 2883477"/>
              <a:gd name="connsiteX53" fmla="*/ 2884949 w 6953000"/>
              <a:gd name="connsiteY53" fmla="*/ 202623 h 2883477"/>
              <a:gd name="connsiteX54" fmla="*/ 2900535 w 6953000"/>
              <a:gd name="connsiteY54" fmla="*/ 187036 h 2883477"/>
              <a:gd name="connsiteX55" fmla="*/ 2910926 w 6953000"/>
              <a:gd name="connsiteY55" fmla="*/ 171450 h 2883477"/>
              <a:gd name="connsiteX56" fmla="*/ 2942099 w 6953000"/>
              <a:gd name="connsiteY56" fmla="*/ 161059 h 2883477"/>
              <a:gd name="connsiteX57" fmla="*/ 3155112 w 6953000"/>
              <a:gd name="connsiteY57" fmla="*/ 166254 h 2883477"/>
              <a:gd name="connsiteX58" fmla="*/ 3186285 w 6953000"/>
              <a:gd name="connsiteY58" fmla="*/ 171450 h 2883477"/>
              <a:gd name="connsiteX59" fmla="*/ 3238240 w 6953000"/>
              <a:gd name="connsiteY59" fmla="*/ 176645 h 2883477"/>
              <a:gd name="connsiteX60" fmla="*/ 3264217 w 6953000"/>
              <a:gd name="connsiteY60" fmla="*/ 181841 h 2883477"/>
              <a:gd name="connsiteX61" fmla="*/ 3295390 w 6953000"/>
              <a:gd name="connsiteY61" fmla="*/ 187036 h 2883477"/>
              <a:gd name="connsiteX62" fmla="*/ 3331758 w 6953000"/>
              <a:gd name="connsiteY62" fmla="*/ 197427 h 2883477"/>
              <a:gd name="connsiteX63" fmla="*/ 3352540 w 6953000"/>
              <a:gd name="connsiteY63" fmla="*/ 202623 h 2883477"/>
              <a:gd name="connsiteX64" fmla="*/ 3368126 w 6953000"/>
              <a:gd name="connsiteY64" fmla="*/ 207818 h 2883477"/>
              <a:gd name="connsiteX65" fmla="*/ 3446058 w 6953000"/>
              <a:gd name="connsiteY65" fmla="*/ 223404 h 2883477"/>
              <a:gd name="connsiteX66" fmla="*/ 3461644 w 6953000"/>
              <a:gd name="connsiteY66" fmla="*/ 228600 h 2883477"/>
              <a:gd name="connsiteX67" fmla="*/ 3487621 w 6953000"/>
              <a:gd name="connsiteY67" fmla="*/ 238991 h 2883477"/>
              <a:gd name="connsiteX68" fmla="*/ 3581140 w 6953000"/>
              <a:gd name="connsiteY68" fmla="*/ 244186 h 2883477"/>
              <a:gd name="connsiteX69" fmla="*/ 3601921 w 6953000"/>
              <a:gd name="connsiteY69" fmla="*/ 254577 h 2883477"/>
              <a:gd name="connsiteX70" fmla="*/ 3617508 w 6953000"/>
              <a:gd name="connsiteY70" fmla="*/ 264968 h 2883477"/>
              <a:gd name="connsiteX71" fmla="*/ 3659071 w 6953000"/>
              <a:gd name="connsiteY71" fmla="*/ 270163 h 2883477"/>
              <a:gd name="connsiteX72" fmla="*/ 3757785 w 6953000"/>
              <a:gd name="connsiteY72" fmla="*/ 280554 h 2883477"/>
              <a:gd name="connsiteX73" fmla="*/ 3809740 w 6953000"/>
              <a:gd name="connsiteY73" fmla="*/ 296141 h 2883477"/>
              <a:gd name="connsiteX74" fmla="*/ 3872085 w 6953000"/>
              <a:gd name="connsiteY74" fmla="*/ 311727 h 2883477"/>
              <a:gd name="connsiteX75" fmla="*/ 3918844 w 6953000"/>
              <a:gd name="connsiteY75" fmla="*/ 316923 h 2883477"/>
              <a:gd name="connsiteX76" fmla="*/ 3996776 w 6953000"/>
              <a:gd name="connsiteY76" fmla="*/ 332509 h 2883477"/>
              <a:gd name="connsiteX77" fmla="*/ 4033144 w 6953000"/>
              <a:gd name="connsiteY77" fmla="*/ 342900 h 2883477"/>
              <a:gd name="connsiteX78" fmla="*/ 4266940 w 6953000"/>
              <a:gd name="connsiteY78" fmla="*/ 353291 h 2883477"/>
              <a:gd name="connsiteX79" fmla="*/ 4365653 w 6953000"/>
              <a:gd name="connsiteY79" fmla="*/ 358486 h 2883477"/>
              <a:gd name="connsiteX80" fmla="*/ 4547494 w 6953000"/>
              <a:gd name="connsiteY80" fmla="*/ 368877 h 2883477"/>
              <a:gd name="connsiteX81" fmla="*/ 4583862 w 6953000"/>
              <a:gd name="connsiteY81" fmla="*/ 374073 h 2883477"/>
              <a:gd name="connsiteX82" fmla="*/ 4635817 w 6953000"/>
              <a:gd name="connsiteY82" fmla="*/ 389659 h 2883477"/>
              <a:gd name="connsiteX83" fmla="*/ 4661794 w 6953000"/>
              <a:gd name="connsiteY83" fmla="*/ 394854 h 2883477"/>
              <a:gd name="connsiteX84" fmla="*/ 4682576 w 6953000"/>
              <a:gd name="connsiteY84" fmla="*/ 405245 h 2883477"/>
              <a:gd name="connsiteX85" fmla="*/ 4708553 w 6953000"/>
              <a:gd name="connsiteY85" fmla="*/ 415636 h 2883477"/>
              <a:gd name="connsiteX86" fmla="*/ 4755312 w 6953000"/>
              <a:gd name="connsiteY86" fmla="*/ 431223 h 2883477"/>
              <a:gd name="connsiteX87" fmla="*/ 4776094 w 6953000"/>
              <a:gd name="connsiteY87" fmla="*/ 446809 h 2883477"/>
              <a:gd name="connsiteX88" fmla="*/ 4838440 w 6953000"/>
              <a:gd name="connsiteY88" fmla="*/ 467591 h 2883477"/>
              <a:gd name="connsiteX89" fmla="*/ 4890394 w 6953000"/>
              <a:gd name="connsiteY89" fmla="*/ 483177 h 2883477"/>
              <a:gd name="connsiteX90" fmla="*/ 4994303 w 6953000"/>
              <a:gd name="connsiteY90" fmla="*/ 493568 h 2883477"/>
              <a:gd name="connsiteX91" fmla="*/ 5015085 w 6953000"/>
              <a:gd name="connsiteY91" fmla="*/ 498763 h 2883477"/>
              <a:gd name="connsiteX92" fmla="*/ 5118994 w 6953000"/>
              <a:gd name="connsiteY92" fmla="*/ 509154 h 2883477"/>
              <a:gd name="connsiteX93" fmla="*/ 5222903 w 6953000"/>
              <a:gd name="connsiteY93" fmla="*/ 519545 h 2883477"/>
              <a:gd name="connsiteX94" fmla="*/ 5269662 w 6953000"/>
              <a:gd name="connsiteY94" fmla="*/ 524741 h 2883477"/>
              <a:gd name="connsiteX95" fmla="*/ 5565803 w 6953000"/>
              <a:gd name="connsiteY95" fmla="*/ 545523 h 2883477"/>
              <a:gd name="connsiteX96" fmla="*/ 5586585 w 6953000"/>
              <a:gd name="connsiteY96" fmla="*/ 550718 h 2883477"/>
              <a:gd name="connsiteX97" fmla="*/ 5602171 w 6953000"/>
              <a:gd name="connsiteY97" fmla="*/ 555913 h 2883477"/>
              <a:gd name="connsiteX98" fmla="*/ 5664517 w 6953000"/>
              <a:gd name="connsiteY98" fmla="*/ 566304 h 2883477"/>
              <a:gd name="connsiteX99" fmla="*/ 5856749 w 6953000"/>
              <a:gd name="connsiteY99" fmla="*/ 587086 h 2883477"/>
              <a:gd name="connsiteX100" fmla="*/ 5898312 w 6953000"/>
              <a:gd name="connsiteY100" fmla="*/ 597477 h 2883477"/>
              <a:gd name="connsiteX101" fmla="*/ 6069762 w 6953000"/>
              <a:gd name="connsiteY101" fmla="*/ 607868 h 2883477"/>
              <a:gd name="connsiteX102" fmla="*/ 6085349 w 6953000"/>
              <a:gd name="connsiteY102" fmla="*/ 613063 h 2883477"/>
              <a:gd name="connsiteX103" fmla="*/ 6121717 w 6953000"/>
              <a:gd name="connsiteY103" fmla="*/ 623454 h 2883477"/>
              <a:gd name="connsiteX104" fmla="*/ 6152890 w 6953000"/>
              <a:gd name="connsiteY104" fmla="*/ 639041 h 2883477"/>
              <a:gd name="connsiteX105" fmla="*/ 6173671 w 6953000"/>
              <a:gd name="connsiteY105" fmla="*/ 659823 h 2883477"/>
              <a:gd name="connsiteX106" fmla="*/ 6225626 w 6953000"/>
              <a:gd name="connsiteY106" fmla="*/ 690995 h 2883477"/>
              <a:gd name="connsiteX107" fmla="*/ 6272385 w 6953000"/>
              <a:gd name="connsiteY107" fmla="*/ 727363 h 2883477"/>
              <a:gd name="connsiteX108" fmla="*/ 6381490 w 6953000"/>
              <a:gd name="connsiteY108" fmla="*/ 841663 h 2883477"/>
              <a:gd name="connsiteX109" fmla="*/ 6552940 w 6953000"/>
              <a:gd name="connsiteY109" fmla="*/ 1023504 h 2883477"/>
              <a:gd name="connsiteX110" fmla="*/ 6594503 w 6953000"/>
              <a:gd name="connsiteY110" fmla="*/ 1080654 h 2883477"/>
              <a:gd name="connsiteX111" fmla="*/ 6620481 w 6953000"/>
              <a:gd name="connsiteY111" fmla="*/ 1117023 h 2883477"/>
              <a:gd name="connsiteX112" fmla="*/ 6677631 w 6953000"/>
              <a:gd name="connsiteY112" fmla="*/ 1210541 h 2883477"/>
              <a:gd name="connsiteX113" fmla="*/ 6688021 w 6953000"/>
              <a:gd name="connsiteY113" fmla="*/ 1231323 h 2883477"/>
              <a:gd name="connsiteX114" fmla="*/ 6708803 w 6953000"/>
              <a:gd name="connsiteY114" fmla="*/ 1262495 h 2883477"/>
              <a:gd name="connsiteX115" fmla="*/ 6724390 w 6953000"/>
              <a:gd name="connsiteY115" fmla="*/ 1298863 h 2883477"/>
              <a:gd name="connsiteX116" fmla="*/ 6807517 w 6953000"/>
              <a:gd name="connsiteY116" fmla="*/ 1433945 h 2883477"/>
              <a:gd name="connsiteX117" fmla="*/ 6828299 w 6953000"/>
              <a:gd name="connsiteY117" fmla="*/ 1491095 h 2883477"/>
              <a:gd name="connsiteX118" fmla="*/ 6854276 w 6953000"/>
              <a:gd name="connsiteY118" fmla="*/ 1558636 h 2883477"/>
              <a:gd name="connsiteX119" fmla="*/ 6864667 w 6953000"/>
              <a:gd name="connsiteY119" fmla="*/ 1574223 h 2883477"/>
              <a:gd name="connsiteX120" fmla="*/ 6875058 w 6953000"/>
              <a:gd name="connsiteY120" fmla="*/ 1605395 h 2883477"/>
              <a:gd name="connsiteX121" fmla="*/ 6921817 w 6953000"/>
              <a:gd name="connsiteY121" fmla="*/ 1730086 h 2883477"/>
              <a:gd name="connsiteX122" fmla="*/ 6937403 w 6953000"/>
              <a:gd name="connsiteY122" fmla="*/ 1776845 h 2883477"/>
              <a:gd name="connsiteX123" fmla="*/ 6952990 w 6953000"/>
              <a:gd name="connsiteY123" fmla="*/ 1932709 h 2883477"/>
              <a:gd name="connsiteX124" fmla="*/ 6942599 w 6953000"/>
              <a:gd name="connsiteY124" fmla="*/ 2083377 h 2883477"/>
              <a:gd name="connsiteX125" fmla="*/ 6932208 w 6953000"/>
              <a:gd name="connsiteY125" fmla="*/ 2109354 h 2883477"/>
              <a:gd name="connsiteX126" fmla="*/ 6901035 w 6953000"/>
              <a:gd name="connsiteY126" fmla="*/ 2192482 h 2883477"/>
              <a:gd name="connsiteX127" fmla="*/ 6875058 w 6953000"/>
              <a:gd name="connsiteY127" fmla="*/ 2249632 h 2883477"/>
              <a:gd name="connsiteX128" fmla="*/ 6833494 w 6953000"/>
              <a:gd name="connsiteY128" fmla="*/ 2311977 h 2883477"/>
              <a:gd name="connsiteX129" fmla="*/ 6812712 w 6953000"/>
              <a:gd name="connsiteY129" fmla="*/ 2343150 h 2883477"/>
              <a:gd name="connsiteX130" fmla="*/ 6791931 w 6953000"/>
              <a:gd name="connsiteY130" fmla="*/ 2379518 h 2883477"/>
              <a:gd name="connsiteX131" fmla="*/ 6760758 w 6953000"/>
              <a:gd name="connsiteY131" fmla="*/ 2415886 h 2883477"/>
              <a:gd name="connsiteX132" fmla="*/ 6745171 w 6953000"/>
              <a:gd name="connsiteY132" fmla="*/ 2436668 h 2883477"/>
              <a:gd name="connsiteX133" fmla="*/ 6693217 w 6953000"/>
              <a:gd name="connsiteY133" fmla="*/ 2488623 h 2883477"/>
              <a:gd name="connsiteX134" fmla="*/ 6677631 w 6953000"/>
              <a:gd name="connsiteY134" fmla="*/ 2509404 h 2883477"/>
              <a:gd name="connsiteX135" fmla="*/ 6615285 w 6953000"/>
              <a:gd name="connsiteY135" fmla="*/ 2540577 h 2883477"/>
              <a:gd name="connsiteX136" fmla="*/ 6594503 w 6953000"/>
              <a:gd name="connsiteY136" fmla="*/ 2556163 h 2883477"/>
              <a:gd name="connsiteX137" fmla="*/ 6578917 w 6953000"/>
              <a:gd name="connsiteY137" fmla="*/ 2561359 h 2883477"/>
              <a:gd name="connsiteX138" fmla="*/ 6526962 w 6953000"/>
              <a:gd name="connsiteY138" fmla="*/ 2582141 h 2883477"/>
              <a:gd name="connsiteX139" fmla="*/ 6469812 w 6953000"/>
              <a:gd name="connsiteY139" fmla="*/ 2592532 h 2883477"/>
              <a:gd name="connsiteX140" fmla="*/ 6449031 w 6953000"/>
              <a:gd name="connsiteY140" fmla="*/ 2597727 h 2883477"/>
              <a:gd name="connsiteX141" fmla="*/ 6412662 w 6953000"/>
              <a:gd name="connsiteY141" fmla="*/ 2602923 h 2883477"/>
              <a:gd name="connsiteX142" fmla="*/ 6376294 w 6953000"/>
              <a:gd name="connsiteY142" fmla="*/ 2613313 h 2883477"/>
              <a:gd name="connsiteX143" fmla="*/ 6064567 w 6953000"/>
              <a:gd name="connsiteY143" fmla="*/ 2649682 h 2883477"/>
              <a:gd name="connsiteX144" fmla="*/ 5976244 w 6953000"/>
              <a:gd name="connsiteY144" fmla="*/ 2675659 h 2883477"/>
              <a:gd name="connsiteX145" fmla="*/ 5882726 w 6953000"/>
              <a:gd name="connsiteY145" fmla="*/ 2691245 h 2883477"/>
              <a:gd name="connsiteX146" fmla="*/ 5789208 w 6953000"/>
              <a:gd name="connsiteY146" fmla="*/ 2701636 h 2883477"/>
              <a:gd name="connsiteX147" fmla="*/ 5768426 w 6953000"/>
              <a:gd name="connsiteY147" fmla="*/ 2712027 h 2883477"/>
              <a:gd name="connsiteX148" fmla="*/ 5711276 w 6953000"/>
              <a:gd name="connsiteY148" fmla="*/ 2722418 h 2883477"/>
              <a:gd name="connsiteX149" fmla="*/ 5680103 w 6953000"/>
              <a:gd name="connsiteY149" fmla="*/ 2727613 h 2883477"/>
              <a:gd name="connsiteX150" fmla="*/ 5633344 w 6953000"/>
              <a:gd name="connsiteY150" fmla="*/ 2738004 h 2883477"/>
              <a:gd name="connsiteX151" fmla="*/ 5576194 w 6953000"/>
              <a:gd name="connsiteY151" fmla="*/ 2743200 h 2883477"/>
              <a:gd name="connsiteX152" fmla="*/ 5493067 w 6953000"/>
              <a:gd name="connsiteY152" fmla="*/ 2753591 h 2883477"/>
              <a:gd name="connsiteX153" fmla="*/ 5352790 w 6953000"/>
              <a:gd name="connsiteY153" fmla="*/ 2758786 h 2883477"/>
              <a:gd name="connsiteX154" fmla="*/ 5181340 w 6953000"/>
              <a:gd name="connsiteY154" fmla="*/ 2784763 h 2883477"/>
              <a:gd name="connsiteX155" fmla="*/ 5035867 w 6953000"/>
              <a:gd name="connsiteY155" fmla="*/ 2805545 h 2883477"/>
              <a:gd name="connsiteX156" fmla="*/ 4937153 w 6953000"/>
              <a:gd name="connsiteY156" fmla="*/ 2815936 h 2883477"/>
              <a:gd name="connsiteX157" fmla="*/ 4905981 w 6953000"/>
              <a:gd name="connsiteY157" fmla="*/ 2821132 h 2883477"/>
              <a:gd name="connsiteX158" fmla="*/ 4859221 w 6953000"/>
              <a:gd name="connsiteY158" fmla="*/ 2826327 h 2883477"/>
              <a:gd name="connsiteX159" fmla="*/ 4718944 w 6953000"/>
              <a:gd name="connsiteY159" fmla="*/ 2836718 h 2883477"/>
              <a:gd name="connsiteX160" fmla="*/ 4641012 w 6953000"/>
              <a:gd name="connsiteY160" fmla="*/ 2841913 h 2883477"/>
              <a:gd name="connsiteX161" fmla="*/ 4355262 w 6953000"/>
              <a:gd name="connsiteY161" fmla="*/ 2852304 h 2883477"/>
              <a:gd name="connsiteX162" fmla="*/ 4303308 w 6953000"/>
              <a:gd name="connsiteY162" fmla="*/ 2862695 h 2883477"/>
              <a:gd name="connsiteX163" fmla="*/ 4272135 w 6953000"/>
              <a:gd name="connsiteY163" fmla="*/ 2867891 h 2883477"/>
              <a:gd name="connsiteX164" fmla="*/ 4256549 w 6953000"/>
              <a:gd name="connsiteY164" fmla="*/ 2873086 h 2883477"/>
              <a:gd name="connsiteX165" fmla="*/ 4137053 w 6953000"/>
              <a:gd name="connsiteY165" fmla="*/ 2878282 h 2883477"/>
              <a:gd name="connsiteX166" fmla="*/ 4074708 w 6953000"/>
              <a:gd name="connsiteY166" fmla="*/ 2883477 h 2883477"/>
              <a:gd name="connsiteX167" fmla="*/ 3934431 w 6953000"/>
              <a:gd name="connsiteY167" fmla="*/ 2878282 h 2883477"/>
              <a:gd name="connsiteX168" fmla="*/ 3607117 w 6953000"/>
              <a:gd name="connsiteY168" fmla="*/ 2873086 h 2883477"/>
              <a:gd name="connsiteX169" fmla="*/ 3523990 w 6953000"/>
              <a:gd name="connsiteY169" fmla="*/ 2862695 h 2883477"/>
              <a:gd name="connsiteX170" fmla="*/ 3503208 w 6953000"/>
              <a:gd name="connsiteY170" fmla="*/ 2857500 h 2883477"/>
              <a:gd name="connsiteX171" fmla="*/ 3430471 w 6953000"/>
              <a:gd name="connsiteY171" fmla="*/ 2852304 h 2883477"/>
              <a:gd name="connsiteX172" fmla="*/ 2988858 w 6953000"/>
              <a:gd name="connsiteY172" fmla="*/ 2841913 h 2883477"/>
              <a:gd name="connsiteX173" fmla="*/ 2438140 w 6953000"/>
              <a:gd name="connsiteY173" fmla="*/ 2831523 h 2883477"/>
              <a:gd name="connsiteX174" fmla="*/ 2017308 w 6953000"/>
              <a:gd name="connsiteY174" fmla="*/ 2836718 h 2883477"/>
              <a:gd name="connsiteX175" fmla="*/ 1601671 w 6953000"/>
              <a:gd name="connsiteY175" fmla="*/ 2831523 h 2883477"/>
              <a:gd name="connsiteX176" fmla="*/ 1523740 w 6953000"/>
              <a:gd name="connsiteY176" fmla="*/ 2826327 h 2883477"/>
              <a:gd name="connsiteX177" fmla="*/ 1471785 w 6953000"/>
              <a:gd name="connsiteY177" fmla="*/ 2815936 h 2883477"/>
              <a:gd name="connsiteX178" fmla="*/ 1419831 w 6953000"/>
              <a:gd name="connsiteY178" fmla="*/ 2805545 h 2883477"/>
              <a:gd name="connsiteX179" fmla="*/ 1388658 w 6953000"/>
              <a:gd name="connsiteY179" fmla="*/ 2795154 h 2883477"/>
              <a:gd name="connsiteX180" fmla="*/ 1352290 w 6953000"/>
              <a:gd name="connsiteY180" fmla="*/ 2789959 h 2883477"/>
              <a:gd name="connsiteX181" fmla="*/ 1300335 w 6953000"/>
              <a:gd name="connsiteY181" fmla="*/ 2774373 h 2883477"/>
              <a:gd name="connsiteX182" fmla="*/ 1284749 w 6953000"/>
              <a:gd name="connsiteY182" fmla="*/ 2769177 h 2883477"/>
              <a:gd name="connsiteX183" fmla="*/ 1212012 w 6953000"/>
              <a:gd name="connsiteY183" fmla="*/ 2758786 h 2883477"/>
              <a:gd name="connsiteX184" fmla="*/ 1191231 w 6953000"/>
              <a:gd name="connsiteY184" fmla="*/ 2753591 h 2883477"/>
              <a:gd name="connsiteX185" fmla="*/ 1139276 w 6953000"/>
              <a:gd name="connsiteY185" fmla="*/ 2738004 h 2883477"/>
              <a:gd name="connsiteX186" fmla="*/ 1102908 w 6953000"/>
              <a:gd name="connsiteY186" fmla="*/ 2732809 h 2883477"/>
              <a:gd name="connsiteX187" fmla="*/ 1087321 w 6953000"/>
              <a:gd name="connsiteY187" fmla="*/ 2727613 h 2883477"/>
              <a:gd name="connsiteX188" fmla="*/ 1004194 w 6953000"/>
              <a:gd name="connsiteY188" fmla="*/ 2712027 h 2883477"/>
              <a:gd name="connsiteX189" fmla="*/ 962631 w 6953000"/>
              <a:gd name="connsiteY189" fmla="*/ 2701636 h 2883477"/>
              <a:gd name="connsiteX190" fmla="*/ 941849 w 6953000"/>
              <a:gd name="connsiteY190" fmla="*/ 2696441 h 2883477"/>
              <a:gd name="connsiteX191" fmla="*/ 848331 w 6953000"/>
              <a:gd name="connsiteY191" fmla="*/ 2680854 h 2883477"/>
              <a:gd name="connsiteX192" fmla="*/ 562581 w 6953000"/>
              <a:gd name="connsiteY192" fmla="*/ 2675659 h 2883477"/>
              <a:gd name="connsiteX193" fmla="*/ 546994 w 6953000"/>
              <a:gd name="connsiteY193" fmla="*/ 2670463 h 2883477"/>
              <a:gd name="connsiteX194" fmla="*/ 526212 w 6953000"/>
              <a:gd name="connsiteY194" fmla="*/ 2665268 h 2883477"/>
              <a:gd name="connsiteX195" fmla="*/ 515821 w 6953000"/>
              <a:gd name="connsiteY195" fmla="*/ 2649682 h 2883477"/>
              <a:gd name="connsiteX196" fmla="*/ 500235 w 6953000"/>
              <a:gd name="connsiteY196" fmla="*/ 2644486 h 2883477"/>
              <a:gd name="connsiteX197" fmla="*/ 469062 w 6953000"/>
              <a:gd name="connsiteY197" fmla="*/ 2628900 h 2883477"/>
              <a:gd name="connsiteX198" fmla="*/ 432694 w 6953000"/>
              <a:gd name="connsiteY198" fmla="*/ 2597727 h 2883477"/>
              <a:gd name="connsiteX199" fmla="*/ 401521 w 6953000"/>
              <a:gd name="connsiteY199" fmla="*/ 2571750 h 2883477"/>
              <a:gd name="connsiteX200" fmla="*/ 391131 w 6953000"/>
              <a:gd name="connsiteY200" fmla="*/ 2556163 h 2883477"/>
              <a:gd name="connsiteX201" fmla="*/ 349567 w 6953000"/>
              <a:gd name="connsiteY201" fmla="*/ 2519795 h 2883477"/>
              <a:gd name="connsiteX202" fmla="*/ 323590 w 6953000"/>
              <a:gd name="connsiteY202" fmla="*/ 2493818 h 2883477"/>
              <a:gd name="connsiteX203" fmla="*/ 313199 w 6953000"/>
              <a:gd name="connsiteY203" fmla="*/ 2473036 h 2883477"/>
              <a:gd name="connsiteX204" fmla="*/ 282026 w 6953000"/>
              <a:gd name="connsiteY204" fmla="*/ 2431473 h 2883477"/>
              <a:gd name="connsiteX205" fmla="*/ 245658 w 6953000"/>
              <a:gd name="connsiteY205" fmla="*/ 2358736 h 2883477"/>
              <a:gd name="connsiteX206" fmla="*/ 209290 w 6953000"/>
              <a:gd name="connsiteY206" fmla="*/ 2291195 h 2883477"/>
              <a:gd name="connsiteX207" fmla="*/ 198899 w 6953000"/>
              <a:gd name="connsiteY207" fmla="*/ 2254827 h 2883477"/>
              <a:gd name="connsiteX208" fmla="*/ 193703 w 6953000"/>
              <a:gd name="connsiteY208" fmla="*/ 2197677 h 2883477"/>
              <a:gd name="connsiteX209" fmla="*/ 183312 w 6953000"/>
              <a:gd name="connsiteY209" fmla="*/ 2130136 h 2883477"/>
              <a:gd name="connsiteX210" fmla="*/ 178117 w 6953000"/>
              <a:gd name="connsiteY210" fmla="*/ 2067791 h 2883477"/>
              <a:gd name="connsiteX211" fmla="*/ 172921 w 6953000"/>
              <a:gd name="connsiteY211" fmla="*/ 2052204 h 2883477"/>
              <a:gd name="connsiteX212" fmla="*/ 136553 w 6953000"/>
              <a:gd name="connsiteY212" fmla="*/ 1917123 h 2883477"/>
              <a:gd name="connsiteX213" fmla="*/ 120967 w 6953000"/>
              <a:gd name="connsiteY213" fmla="*/ 1865168 h 2883477"/>
              <a:gd name="connsiteX214" fmla="*/ 115771 w 6953000"/>
              <a:gd name="connsiteY214" fmla="*/ 1828800 h 2883477"/>
              <a:gd name="connsiteX215" fmla="*/ 94990 w 6953000"/>
              <a:gd name="connsiteY215" fmla="*/ 1714500 h 2883477"/>
              <a:gd name="connsiteX216" fmla="*/ 53426 w 6953000"/>
              <a:gd name="connsiteY216" fmla="*/ 1480704 h 2883477"/>
              <a:gd name="connsiteX217" fmla="*/ 43035 w 6953000"/>
              <a:gd name="connsiteY217" fmla="*/ 1387186 h 2883477"/>
              <a:gd name="connsiteX218" fmla="*/ 32644 w 6953000"/>
              <a:gd name="connsiteY218" fmla="*/ 1298863 h 2883477"/>
              <a:gd name="connsiteX219" fmla="*/ 27449 w 6953000"/>
              <a:gd name="connsiteY219" fmla="*/ 1210541 h 2883477"/>
              <a:gd name="connsiteX220" fmla="*/ 22253 w 6953000"/>
              <a:gd name="connsiteY220" fmla="*/ 1168977 h 2883477"/>
              <a:gd name="connsiteX221" fmla="*/ 11862 w 6953000"/>
              <a:gd name="connsiteY221" fmla="*/ 966354 h 2883477"/>
              <a:gd name="connsiteX222" fmla="*/ 6667 w 6953000"/>
              <a:gd name="connsiteY222" fmla="*/ 872836 h 2883477"/>
              <a:gd name="connsiteX223" fmla="*/ 17058 w 6953000"/>
              <a:gd name="connsiteY223" fmla="*/ 529936 h 2883477"/>
              <a:gd name="connsiteX224" fmla="*/ 32644 w 6953000"/>
              <a:gd name="connsiteY224" fmla="*/ 498763 h 2883477"/>
              <a:gd name="connsiteX225" fmla="*/ 37840 w 6953000"/>
              <a:gd name="connsiteY225" fmla="*/ 483177 h 2883477"/>
              <a:gd name="connsiteX226" fmla="*/ 48231 w 6953000"/>
              <a:gd name="connsiteY226" fmla="*/ 467591 h 2883477"/>
              <a:gd name="connsiteX227" fmla="*/ 58621 w 6953000"/>
              <a:gd name="connsiteY227" fmla="*/ 446809 h 2883477"/>
              <a:gd name="connsiteX228" fmla="*/ 63817 w 6953000"/>
              <a:gd name="connsiteY228" fmla="*/ 405245 h 2883477"/>
              <a:gd name="connsiteX229" fmla="*/ 69012 w 6953000"/>
              <a:gd name="connsiteY229" fmla="*/ 389659 h 2883477"/>
              <a:gd name="connsiteX230" fmla="*/ 74208 w 6953000"/>
              <a:gd name="connsiteY230" fmla="*/ 368877 h 2883477"/>
              <a:gd name="connsiteX231" fmla="*/ 84599 w 6953000"/>
              <a:gd name="connsiteY231" fmla="*/ 337704 h 2883477"/>
              <a:gd name="connsiteX232" fmla="*/ 89794 w 6953000"/>
              <a:gd name="connsiteY232" fmla="*/ 322118 h 2883477"/>
              <a:gd name="connsiteX233" fmla="*/ 110576 w 6953000"/>
              <a:gd name="connsiteY233" fmla="*/ 259773 h 2883477"/>
              <a:gd name="connsiteX234" fmla="*/ 120967 w 6953000"/>
              <a:gd name="connsiteY234" fmla="*/ 238991 h 2883477"/>
              <a:gd name="connsiteX235" fmla="*/ 126162 w 6953000"/>
              <a:gd name="connsiteY235" fmla="*/ 223404 h 2883477"/>
              <a:gd name="connsiteX236" fmla="*/ 157335 w 6953000"/>
              <a:gd name="connsiteY236" fmla="*/ 197427 h 2883477"/>
              <a:gd name="connsiteX237" fmla="*/ 172921 w 6953000"/>
              <a:gd name="connsiteY237" fmla="*/ 192232 h 2883477"/>
              <a:gd name="connsiteX238" fmla="*/ 209290 w 6953000"/>
              <a:gd name="connsiteY238" fmla="*/ 161059 h 2883477"/>
              <a:gd name="connsiteX239" fmla="*/ 245658 w 6953000"/>
              <a:gd name="connsiteY239" fmla="*/ 140277 h 2883477"/>
              <a:gd name="connsiteX240" fmla="*/ 302808 w 6953000"/>
              <a:gd name="connsiteY240" fmla="*/ 114300 h 2883477"/>
              <a:gd name="connsiteX241" fmla="*/ 323590 w 6953000"/>
              <a:gd name="connsiteY241" fmla="*/ 103909 h 2883477"/>
              <a:gd name="connsiteX242" fmla="*/ 344371 w 6953000"/>
              <a:gd name="connsiteY242" fmla="*/ 88323 h 2883477"/>
              <a:gd name="connsiteX243" fmla="*/ 380740 w 6953000"/>
              <a:gd name="connsiteY243" fmla="*/ 72736 h 2883477"/>
              <a:gd name="connsiteX244" fmla="*/ 443085 w 6953000"/>
              <a:gd name="connsiteY244" fmla="*/ 41563 h 2883477"/>
              <a:gd name="connsiteX245" fmla="*/ 469062 w 6953000"/>
              <a:gd name="connsiteY245" fmla="*/ 31173 h 2883477"/>
              <a:gd name="connsiteX246" fmla="*/ 515821 w 6953000"/>
              <a:gd name="connsiteY246" fmla="*/ 10391 h 2883477"/>
              <a:gd name="connsiteX247" fmla="*/ 562581 w 6953000"/>
              <a:gd name="connsiteY247" fmla="*/ 0 h 2883477"/>
              <a:gd name="connsiteX248" fmla="*/ 661294 w 6953000"/>
              <a:gd name="connsiteY248" fmla="*/ 5195 h 2883477"/>
              <a:gd name="connsiteX249" fmla="*/ 692467 w 6953000"/>
              <a:gd name="connsiteY249" fmla="*/ 10391 h 2883477"/>
              <a:gd name="connsiteX250" fmla="*/ 728835 w 6953000"/>
              <a:gd name="connsiteY250" fmla="*/ 15586 h 2883477"/>
              <a:gd name="connsiteX251" fmla="*/ 749617 w 6953000"/>
              <a:gd name="connsiteY251" fmla="*/ 20782 h 2883477"/>
              <a:gd name="connsiteX252" fmla="*/ 785985 w 6953000"/>
              <a:gd name="connsiteY252" fmla="*/ 25977 h 2883477"/>
              <a:gd name="connsiteX253" fmla="*/ 806767 w 6953000"/>
              <a:gd name="connsiteY253" fmla="*/ 31173 h 2883477"/>
              <a:gd name="connsiteX254" fmla="*/ 822353 w 6953000"/>
              <a:gd name="connsiteY254" fmla="*/ 36368 h 2883477"/>
              <a:gd name="connsiteX255" fmla="*/ 1087321 w 6953000"/>
              <a:gd name="connsiteY255" fmla="*/ 41563 h 2883477"/>
              <a:gd name="connsiteX256" fmla="*/ 1134081 w 6953000"/>
              <a:gd name="connsiteY256" fmla="*/ 46759 h 2883477"/>
              <a:gd name="connsiteX257" fmla="*/ 1149667 w 6953000"/>
              <a:gd name="connsiteY257" fmla="*/ 51954 h 2883477"/>
              <a:gd name="connsiteX258" fmla="*/ 1222403 w 6953000"/>
              <a:gd name="connsiteY258" fmla="*/ 62345 h 2883477"/>
              <a:gd name="connsiteX259" fmla="*/ 1284749 w 6953000"/>
              <a:gd name="connsiteY259" fmla="*/ 57150 h 288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</a:cxnLst>
            <a:rect l="l" t="t" r="r" b="b"/>
            <a:pathLst>
              <a:path w="6953000" h="2883477">
                <a:moveTo>
                  <a:pt x="1284749" y="57150"/>
                </a:moveTo>
                <a:lnTo>
                  <a:pt x="1284749" y="57150"/>
                </a:lnTo>
                <a:cubicBezTo>
                  <a:pt x="1288213" y="72736"/>
                  <a:pt x="1291795" y="88297"/>
                  <a:pt x="1295140" y="103909"/>
                </a:cubicBezTo>
                <a:cubicBezTo>
                  <a:pt x="1296990" y="112543"/>
                  <a:pt x="1298012" y="121367"/>
                  <a:pt x="1300335" y="129886"/>
                </a:cubicBezTo>
                <a:cubicBezTo>
                  <a:pt x="1303217" y="140453"/>
                  <a:pt x="1307262" y="150668"/>
                  <a:pt x="1310726" y="161059"/>
                </a:cubicBezTo>
                <a:lnTo>
                  <a:pt x="1321117" y="192232"/>
                </a:lnTo>
                <a:lnTo>
                  <a:pt x="1336703" y="238991"/>
                </a:lnTo>
                <a:lnTo>
                  <a:pt x="1341899" y="254577"/>
                </a:lnTo>
                <a:lnTo>
                  <a:pt x="1347094" y="270163"/>
                </a:lnTo>
                <a:cubicBezTo>
                  <a:pt x="1350262" y="292335"/>
                  <a:pt x="1350433" y="320261"/>
                  <a:pt x="1367876" y="337704"/>
                </a:cubicBezTo>
                <a:cubicBezTo>
                  <a:pt x="1372291" y="342119"/>
                  <a:pt x="1378267" y="344631"/>
                  <a:pt x="1383462" y="348095"/>
                </a:cubicBezTo>
                <a:cubicBezTo>
                  <a:pt x="1407282" y="383825"/>
                  <a:pt x="1392396" y="375319"/>
                  <a:pt x="1419831" y="384463"/>
                </a:cubicBezTo>
                <a:cubicBezTo>
                  <a:pt x="1426575" y="404697"/>
                  <a:pt x="1421153" y="396177"/>
                  <a:pt x="1435417" y="410441"/>
                </a:cubicBezTo>
                <a:lnTo>
                  <a:pt x="1648431" y="633845"/>
                </a:lnTo>
                <a:cubicBezTo>
                  <a:pt x="1664017" y="635577"/>
                  <a:pt x="1680313" y="634082"/>
                  <a:pt x="1695190" y="639041"/>
                </a:cubicBezTo>
                <a:cubicBezTo>
                  <a:pt x="1702160" y="641364"/>
                  <a:pt x="1704663" y="650551"/>
                  <a:pt x="1710776" y="654627"/>
                </a:cubicBezTo>
                <a:cubicBezTo>
                  <a:pt x="1715333" y="657665"/>
                  <a:pt x="1721464" y="657374"/>
                  <a:pt x="1726362" y="659823"/>
                </a:cubicBezTo>
                <a:cubicBezTo>
                  <a:pt x="1731947" y="662615"/>
                  <a:pt x="1736364" y="667421"/>
                  <a:pt x="1741949" y="670213"/>
                </a:cubicBezTo>
                <a:cubicBezTo>
                  <a:pt x="1753095" y="675786"/>
                  <a:pt x="1772832" y="678231"/>
                  <a:pt x="1783512" y="680604"/>
                </a:cubicBezTo>
                <a:cubicBezTo>
                  <a:pt x="1790483" y="682153"/>
                  <a:pt x="1797367" y="684068"/>
                  <a:pt x="1804294" y="685800"/>
                </a:cubicBezTo>
                <a:cubicBezTo>
                  <a:pt x="1848971" y="715583"/>
                  <a:pt x="1792442" y="679873"/>
                  <a:pt x="1835467" y="701386"/>
                </a:cubicBezTo>
                <a:cubicBezTo>
                  <a:pt x="1841052" y="704178"/>
                  <a:pt x="1845468" y="708984"/>
                  <a:pt x="1851053" y="711777"/>
                </a:cubicBezTo>
                <a:cubicBezTo>
                  <a:pt x="1855952" y="714226"/>
                  <a:pt x="1861852" y="714313"/>
                  <a:pt x="1866640" y="716973"/>
                </a:cubicBezTo>
                <a:cubicBezTo>
                  <a:pt x="1877556" y="723038"/>
                  <a:pt x="1885965" y="733805"/>
                  <a:pt x="1897812" y="737754"/>
                </a:cubicBezTo>
                <a:cubicBezTo>
                  <a:pt x="1940602" y="752017"/>
                  <a:pt x="1918142" y="746596"/>
                  <a:pt x="1965353" y="753341"/>
                </a:cubicBezTo>
                <a:lnTo>
                  <a:pt x="2178367" y="748145"/>
                </a:lnTo>
                <a:cubicBezTo>
                  <a:pt x="2318645" y="742679"/>
                  <a:pt x="2323393" y="741573"/>
                  <a:pt x="2422553" y="732559"/>
                </a:cubicBezTo>
                <a:cubicBezTo>
                  <a:pt x="2427440" y="731337"/>
                  <a:pt x="2452826" y="725554"/>
                  <a:pt x="2458921" y="722168"/>
                </a:cubicBezTo>
                <a:cubicBezTo>
                  <a:pt x="2479217" y="710892"/>
                  <a:pt x="2508449" y="689439"/>
                  <a:pt x="2521267" y="670213"/>
                </a:cubicBezTo>
                <a:lnTo>
                  <a:pt x="2531658" y="654627"/>
                </a:lnTo>
                <a:cubicBezTo>
                  <a:pt x="2535883" y="641950"/>
                  <a:pt x="2537173" y="633525"/>
                  <a:pt x="2547244" y="623454"/>
                </a:cubicBezTo>
                <a:cubicBezTo>
                  <a:pt x="2551659" y="619039"/>
                  <a:pt x="2557635" y="616527"/>
                  <a:pt x="2562831" y="613063"/>
                </a:cubicBezTo>
                <a:cubicBezTo>
                  <a:pt x="2566294" y="607868"/>
                  <a:pt x="2568345" y="601377"/>
                  <a:pt x="2573221" y="597477"/>
                </a:cubicBezTo>
                <a:cubicBezTo>
                  <a:pt x="2577498" y="594056"/>
                  <a:pt x="2583910" y="594731"/>
                  <a:pt x="2588808" y="592282"/>
                </a:cubicBezTo>
                <a:cubicBezTo>
                  <a:pt x="2629103" y="572135"/>
                  <a:pt x="2580795" y="589758"/>
                  <a:pt x="2619981" y="576695"/>
                </a:cubicBezTo>
                <a:cubicBezTo>
                  <a:pt x="2623444" y="571500"/>
                  <a:pt x="2625176" y="564573"/>
                  <a:pt x="2630371" y="561109"/>
                </a:cubicBezTo>
                <a:cubicBezTo>
                  <a:pt x="2636312" y="557148"/>
                  <a:pt x="2644287" y="557875"/>
                  <a:pt x="2651153" y="555913"/>
                </a:cubicBezTo>
                <a:cubicBezTo>
                  <a:pt x="2656419" y="554408"/>
                  <a:pt x="2661544" y="552450"/>
                  <a:pt x="2666740" y="550718"/>
                </a:cubicBezTo>
                <a:cubicBezTo>
                  <a:pt x="2677131" y="543791"/>
                  <a:pt x="2693962" y="541783"/>
                  <a:pt x="2697912" y="529936"/>
                </a:cubicBezTo>
                <a:cubicBezTo>
                  <a:pt x="2705083" y="508426"/>
                  <a:pt x="2700070" y="518907"/>
                  <a:pt x="2713499" y="498763"/>
                </a:cubicBezTo>
                <a:cubicBezTo>
                  <a:pt x="2715231" y="493568"/>
                  <a:pt x="2716245" y="488075"/>
                  <a:pt x="2718694" y="483177"/>
                </a:cubicBezTo>
                <a:cubicBezTo>
                  <a:pt x="2721486" y="477592"/>
                  <a:pt x="2726625" y="473330"/>
                  <a:pt x="2729085" y="467591"/>
                </a:cubicBezTo>
                <a:cubicBezTo>
                  <a:pt x="2729185" y="467358"/>
                  <a:pt x="2736950" y="433749"/>
                  <a:pt x="2739476" y="431223"/>
                </a:cubicBezTo>
                <a:cubicBezTo>
                  <a:pt x="2743348" y="427350"/>
                  <a:pt x="2750275" y="428687"/>
                  <a:pt x="2755062" y="426027"/>
                </a:cubicBezTo>
                <a:cubicBezTo>
                  <a:pt x="2765979" y="419962"/>
                  <a:pt x="2775844" y="412172"/>
                  <a:pt x="2786235" y="405245"/>
                </a:cubicBezTo>
                <a:lnTo>
                  <a:pt x="2801821" y="394854"/>
                </a:lnTo>
                <a:cubicBezTo>
                  <a:pt x="2820776" y="337997"/>
                  <a:pt x="2790543" y="424127"/>
                  <a:pt x="2817408" y="363682"/>
                </a:cubicBezTo>
                <a:cubicBezTo>
                  <a:pt x="2821857" y="353673"/>
                  <a:pt x="2825143" y="343135"/>
                  <a:pt x="2827799" y="332509"/>
                </a:cubicBezTo>
                <a:cubicBezTo>
                  <a:pt x="2829531" y="325582"/>
                  <a:pt x="2830942" y="318566"/>
                  <a:pt x="2832994" y="311727"/>
                </a:cubicBezTo>
                <a:cubicBezTo>
                  <a:pt x="2836141" y="301236"/>
                  <a:pt x="2839921" y="290945"/>
                  <a:pt x="2843385" y="280554"/>
                </a:cubicBezTo>
                <a:cubicBezTo>
                  <a:pt x="2845117" y="275359"/>
                  <a:pt x="2847253" y="270281"/>
                  <a:pt x="2848581" y="264968"/>
                </a:cubicBezTo>
                <a:cubicBezTo>
                  <a:pt x="2855290" y="238128"/>
                  <a:pt x="2849815" y="250127"/>
                  <a:pt x="2864167" y="228600"/>
                </a:cubicBezTo>
                <a:cubicBezTo>
                  <a:pt x="2865899" y="223404"/>
                  <a:pt x="2865941" y="217290"/>
                  <a:pt x="2869362" y="213013"/>
                </a:cubicBezTo>
                <a:cubicBezTo>
                  <a:pt x="2873263" y="208137"/>
                  <a:pt x="2880152" y="206620"/>
                  <a:pt x="2884949" y="202623"/>
                </a:cubicBezTo>
                <a:cubicBezTo>
                  <a:pt x="2890594" y="197919"/>
                  <a:pt x="2895831" y="192681"/>
                  <a:pt x="2900535" y="187036"/>
                </a:cubicBezTo>
                <a:cubicBezTo>
                  <a:pt x="2904532" y="182239"/>
                  <a:pt x="2905631" y="174759"/>
                  <a:pt x="2910926" y="171450"/>
                </a:cubicBezTo>
                <a:cubicBezTo>
                  <a:pt x="2920214" y="165645"/>
                  <a:pt x="2942099" y="161059"/>
                  <a:pt x="2942099" y="161059"/>
                </a:cubicBezTo>
                <a:lnTo>
                  <a:pt x="3155112" y="166254"/>
                </a:lnTo>
                <a:cubicBezTo>
                  <a:pt x="3165637" y="166702"/>
                  <a:pt x="3175832" y="170143"/>
                  <a:pt x="3186285" y="171450"/>
                </a:cubicBezTo>
                <a:cubicBezTo>
                  <a:pt x="3203555" y="173609"/>
                  <a:pt x="3220922" y="174913"/>
                  <a:pt x="3238240" y="176645"/>
                </a:cubicBezTo>
                <a:lnTo>
                  <a:pt x="3264217" y="181841"/>
                </a:lnTo>
                <a:cubicBezTo>
                  <a:pt x="3274581" y="183725"/>
                  <a:pt x="3285125" y="184667"/>
                  <a:pt x="3295390" y="187036"/>
                </a:cubicBezTo>
                <a:cubicBezTo>
                  <a:pt x="3307675" y="189871"/>
                  <a:pt x="3319595" y="194110"/>
                  <a:pt x="3331758" y="197427"/>
                </a:cubicBezTo>
                <a:cubicBezTo>
                  <a:pt x="3338647" y="199306"/>
                  <a:pt x="3345674" y="200661"/>
                  <a:pt x="3352540" y="202623"/>
                </a:cubicBezTo>
                <a:cubicBezTo>
                  <a:pt x="3357806" y="204127"/>
                  <a:pt x="3362860" y="206314"/>
                  <a:pt x="3368126" y="207818"/>
                </a:cubicBezTo>
                <a:cubicBezTo>
                  <a:pt x="3393639" y="215107"/>
                  <a:pt x="3419942" y="219052"/>
                  <a:pt x="3446058" y="223404"/>
                </a:cubicBezTo>
                <a:cubicBezTo>
                  <a:pt x="3451253" y="225136"/>
                  <a:pt x="3456516" y="226677"/>
                  <a:pt x="3461644" y="228600"/>
                </a:cubicBezTo>
                <a:cubicBezTo>
                  <a:pt x="3470376" y="231875"/>
                  <a:pt x="3478373" y="237785"/>
                  <a:pt x="3487621" y="238991"/>
                </a:cubicBezTo>
                <a:cubicBezTo>
                  <a:pt x="3518580" y="243029"/>
                  <a:pt x="3549967" y="242454"/>
                  <a:pt x="3581140" y="244186"/>
                </a:cubicBezTo>
                <a:cubicBezTo>
                  <a:pt x="3588067" y="247650"/>
                  <a:pt x="3595197" y="250735"/>
                  <a:pt x="3601921" y="254577"/>
                </a:cubicBezTo>
                <a:cubicBezTo>
                  <a:pt x="3607343" y="257675"/>
                  <a:pt x="3611484" y="263325"/>
                  <a:pt x="3617508" y="264968"/>
                </a:cubicBezTo>
                <a:cubicBezTo>
                  <a:pt x="3630978" y="268642"/>
                  <a:pt x="3645271" y="268040"/>
                  <a:pt x="3659071" y="270163"/>
                </a:cubicBezTo>
                <a:cubicBezTo>
                  <a:pt x="3736786" y="282119"/>
                  <a:pt x="3599441" y="269245"/>
                  <a:pt x="3757785" y="280554"/>
                </a:cubicBezTo>
                <a:cubicBezTo>
                  <a:pt x="3838720" y="300790"/>
                  <a:pt x="3695823" y="264498"/>
                  <a:pt x="3809740" y="296141"/>
                </a:cubicBezTo>
                <a:cubicBezTo>
                  <a:pt x="3830380" y="301874"/>
                  <a:pt x="3851042" y="307719"/>
                  <a:pt x="3872085" y="311727"/>
                </a:cubicBezTo>
                <a:cubicBezTo>
                  <a:pt x="3887490" y="314661"/>
                  <a:pt x="3903375" y="314345"/>
                  <a:pt x="3918844" y="316923"/>
                </a:cubicBezTo>
                <a:cubicBezTo>
                  <a:pt x="3944975" y="321278"/>
                  <a:pt x="3971304" y="325231"/>
                  <a:pt x="3996776" y="332509"/>
                </a:cubicBezTo>
                <a:cubicBezTo>
                  <a:pt x="4008899" y="335973"/>
                  <a:pt x="4020573" y="341933"/>
                  <a:pt x="4033144" y="342900"/>
                </a:cubicBezTo>
                <a:cubicBezTo>
                  <a:pt x="4110923" y="348883"/>
                  <a:pt x="4189017" y="349638"/>
                  <a:pt x="4266940" y="353291"/>
                </a:cubicBezTo>
                <a:lnTo>
                  <a:pt x="4365653" y="358486"/>
                </a:lnTo>
                <a:cubicBezTo>
                  <a:pt x="4441782" y="362111"/>
                  <a:pt x="4478997" y="361667"/>
                  <a:pt x="4547494" y="368877"/>
                </a:cubicBezTo>
                <a:cubicBezTo>
                  <a:pt x="4559672" y="370159"/>
                  <a:pt x="4571739" y="372341"/>
                  <a:pt x="4583862" y="374073"/>
                </a:cubicBezTo>
                <a:cubicBezTo>
                  <a:pt x="4601180" y="379268"/>
                  <a:pt x="4618347" y="385000"/>
                  <a:pt x="4635817" y="389659"/>
                </a:cubicBezTo>
                <a:cubicBezTo>
                  <a:pt x="4644349" y="391934"/>
                  <a:pt x="4653417" y="392062"/>
                  <a:pt x="4661794" y="394854"/>
                </a:cubicBezTo>
                <a:cubicBezTo>
                  <a:pt x="4669142" y="397303"/>
                  <a:pt x="4675499" y="402099"/>
                  <a:pt x="4682576" y="405245"/>
                </a:cubicBezTo>
                <a:cubicBezTo>
                  <a:pt x="4691098" y="409033"/>
                  <a:pt x="4699770" y="412499"/>
                  <a:pt x="4708553" y="415636"/>
                </a:cubicBezTo>
                <a:cubicBezTo>
                  <a:pt x="4724025" y="421162"/>
                  <a:pt x="4755312" y="431223"/>
                  <a:pt x="4755312" y="431223"/>
                </a:cubicBezTo>
                <a:cubicBezTo>
                  <a:pt x="4762239" y="436418"/>
                  <a:pt x="4768349" y="442937"/>
                  <a:pt x="4776094" y="446809"/>
                </a:cubicBezTo>
                <a:cubicBezTo>
                  <a:pt x="4812386" y="464955"/>
                  <a:pt x="4809074" y="458781"/>
                  <a:pt x="4838440" y="467591"/>
                </a:cubicBezTo>
                <a:cubicBezTo>
                  <a:pt x="4849210" y="470822"/>
                  <a:pt x="4876703" y="481466"/>
                  <a:pt x="4890394" y="483177"/>
                </a:cubicBezTo>
                <a:cubicBezTo>
                  <a:pt x="4924934" y="487494"/>
                  <a:pt x="4959667" y="490104"/>
                  <a:pt x="4994303" y="493568"/>
                </a:cubicBezTo>
                <a:cubicBezTo>
                  <a:pt x="5001230" y="495300"/>
                  <a:pt x="5008042" y="497589"/>
                  <a:pt x="5015085" y="498763"/>
                </a:cubicBezTo>
                <a:cubicBezTo>
                  <a:pt x="5046225" y="503953"/>
                  <a:pt x="5089209" y="506672"/>
                  <a:pt x="5118994" y="509154"/>
                </a:cubicBezTo>
                <a:cubicBezTo>
                  <a:pt x="5181173" y="519518"/>
                  <a:pt x="5123439" y="510896"/>
                  <a:pt x="5222903" y="519545"/>
                </a:cubicBezTo>
                <a:cubicBezTo>
                  <a:pt x="5238526" y="520904"/>
                  <a:pt x="5254034" y="523439"/>
                  <a:pt x="5269662" y="524741"/>
                </a:cubicBezTo>
                <a:cubicBezTo>
                  <a:pt x="5368266" y="532958"/>
                  <a:pt x="5467050" y="539350"/>
                  <a:pt x="5565803" y="545523"/>
                </a:cubicBezTo>
                <a:cubicBezTo>
                  <a:pt x="5572730" y="547255"/>
                  <a:pt x="5579719" y="548757"/>
                  <a:pt x="5586585" y="550718"/>
                </a:cubicBezTo>
                <a:cubicBezTo>
                  <a:pt x="5591851" y="552222"/>
                  <a:pt x="5596801" y="554839"/>
                  <a:pt x="5602171" y="555913"/>
                </a:cubicBezTo>
                <a:cubicBezTo>
                  <a:pt x="5622831" y="560045"/>
                  <a:pt x="5643605" y="563743"/>
                  <a:pt x="5664517" y="566304"/>
                </a:cubicBezTo>
                <a:cubicBezTo>
                  <a:pt x="5728490" y="574137"/>
                  <a:pt x="5856749" y="587086"/>
                  <a:pt x="5856749" y="587086"/>
                </a:cubicBezTo>
                <a:cubicBezTo>
                  <a:pt x="5870603" y="590550"/>
                  <a:pt x="5884226" y="595129"/>
                  <a:pt x="5898312" y="597477"/>
                </a:cubicBezTo>
                <a:cubicBezTo>
                  <a:pt x="5940359" y="604485"/>
                  <a:pt x="6046452" y="606855"/>
                  <a:pt x="6069762" y="607868"/>
                </a:cubicBezTo>
                <a:cubicBezTo>
                  <a:pt x="6074958" y="609600"/>
                  <a:pt x="6080103" y="611489"/>
                  <a:pt x="6085349" y="613063"/>
                </a:cubicBezTo>
                <a:cubicBezTo>
                  <a:pt x="6097425" y="616686"/>
                  <a:pt x="6109950" y="618928"/>
                  <a:pt x="6121717" y="623454"/>
                </a:cubicBezTo>
                <a:cubicBezTo>
                  <a:pt x="6132560" y="627625"/>
                  <a:pt x="6142499" y="633845"/>
                  <a:pt x="6152890" y="639041"/>
                </a:cubicBezTo>
                <a:cubicBezTo>
                  <a:pt x="6159817" y="645968"/>
                  <a:pt x="6165699" y="654129"/>
                  <a:pt x="6173671" y="659823"/>
                </a:cubicBezTo>
                <a:cubicBezTo>
                  <a:pt x="6190105" y="671562"/>
                  <a:pt x="6208426" y="680410"/>
                  <a:pt x="6225626" y="690995"/>
                </a:cubicBezTo>
                <a:cubicBezTo>
                  <a:pt x="6241689" y="700880"/>
                  <a:pt x="6259760" y="714738"/>
                  <a:pt x="6272385" y="727363"/>
                </a:cubicBezTo>
                <a:cubicBezTo>
                  <a:pt x="6309629" y="764607"/>
                  <a:pt x="6344861" y="803813"/>
                  <a:pt x="6381490" y="841663"/>
                </a:cubicBezTo>
                <a:cubicBezTo>
                  <a:pt x="6437480" y="899519"/>
                  <a:pt x="6508091" y="961836"/>
                  <a:pt x="6552940" y="1023504"/>
                </a:cubicBezTo>
                <a:lnTo>
                  <a:pt x="6594503" y="1080654"/>
                </a:lnTo>
                <a:cubicBezTo>
                  <a:pt x="6603226" y="1092732"/>
                  <a:pt x="6612712" y="1104311"/>
                  <a:pt x="6620481" y="1117023"/>
                </a:cubicBezTo>
                <a:cubicBezTo>
                  <a:pt x="6639531" y="1148196"/>
                  <a:pt x="6661294" y="1177865"/>
                  <a:pt x="6677631" y="1210541"/>
                </a:cubicBezTo>
                <a:cubicBezTo>
                  <a:pt x="6681094" y="1217468"/>
                  <a:pt x="6684036" y="1224682"/>
                  <a:pt x="6688021" y="1231323"/>
                </a:cubicBezTo>
                <a:cubicBezTo>
                  <a:pt x="6694446" y="1242032"/>
                  <a:pt x="6702882" y="1251500"/>
                  <a:pt x="6708803" y="1262495"/>
                </a:cubicBezTo>
                <a:cubicBezTo>
                  <a:pt x="6715056" y="1274108"/>
                  <a:pt x="6717809" y="1287433"/>
                  <a:pt x="6724390" y="1298863"/>
                </a:cubicBezTo>
                <a:cubicBezTo>
                  <a:pt x="6750770" y="1344681"/>
                  <a:pt x="6807517" y="1433945"/>
                  <a:pt x="6807517" y="1433945"/>
                </a:cubicBezTo>
                <a:cubicBezTo>
                  <a:pt x="6817112" y="1481924"/>
                  <a:pt x="6805972" y="1438068"/>
                  <a:pt x="6828299" y="1491095"/>
                </a:cubicBezTo>
                <a:cubicBezTo>
                  <a:pt x="6837660" y="1513326"/>
                  <a:pt x="6844608" y="1536537"/>
                  <a:pt x="6854276" y="1558636"/>
                </a:cubicBezTo>
                <a:cubicBezTo>
                  <a:pt x="6856779" y="1564357"/>
                  <a:pt x="6862131" y="1568517"/>
                  <a:pt x="6864667" y="1574223"/>
                </a:cubicBezTo>
                <a:cubicBezTo>
                  <a:pt x="6869115" y="1584232"/>
                  <a:pt x="6871287" y="1595112"/>
                  <a:pt x="6875058" y="1605395"/>
                </a:cubicBezTo>
                <a:cubicBezTo>
                  <a:pt x="6890340" y="1647072"/>
                  <a:pt x="6906647" y="1688369"/>
                  <a:pt x="6921817" y="1730086"/>
                </a:cubicBezTo>
                <a:cubicBezTo>
                  <a:pt x="6927432" y="1745526"/>
                  <a:pt x="6937403" y="1776845"/>
                  <a:pt x="6937403" y="1776845"/>
                </a:cubicBezTo>
                <a:cubicBezTo>
                  <a:pt x="6937661" y="1779164"/>
                  <a:pt x="6953458" y="1913525"/>
                  <a:pt x="6952990" y="1932709"/>
                </a:cubicBezTo>
                <a:cubicBezTo>
                  <a:pt x="6951763" y="1983036"/>
                  <a:pt x="6948481" y="2033380"/>
                  <a:pt x="6942599" y="2083377"/>
                </a:cubicBezTo>
                <a:cubicBezTo>
                  <a:pt x="6941509" y="2092639"/>
                  <a:pt x="6935672" y="2100695"/>
                  <a:pt x="6932208" y="2109354"/>
                </a:cubicBezTo>
                <a:cubicBezTo>
                  <a:pt x="6923290" y="2162858"/>
                  <a:pt x="6932713" y="2125165"/>
                  <a:pt x="6901035" y="2192482"/>
                </a:cubicBezTo>
                <a:cubicBezTo>
                  <a:pt x="6896137" y="2202891"/>
                  <a:pt x="6883280" y="2236477"/>
                  <a:pt x="6875058" y="2249632"/>
                </a:cubicBezTo>
                <a:cubicBezTo>
                  <a:pt x="6861820" y="2270812"/>
                  <a:pt x="6847349" y="2291195"/>
                  <a:pt x="6833494" y="2311977"/>
                </a:cubicBezTo>
                <a:cubicBezTo>
                  <a:pt x="6826567" y="2322368"/>
                  <a:pt x="6818297" y="2331980"/>
                  <a:pt x="6812712" y="2343150"/>
                </a:cubicBezTo>
                <a:cubicBezTo>
                  <a:pt x="6805603" y="2357368"/>
                  <a:pt x="6801720" y="2367282"/>
                  <a:pt x="6791931" y="2379518"/>
                </a:cubicBezTo>
                <a:cubicBezTo>
                  <a:pt x="6781957" y="2391986"/>
                  <a:pt x="6770869" y="2403529"/>
                  <a:pt x="6760758" y="2415886"/>
                </a:cubicBezTo>
                <a:cubicBezTo>
                  <a:pt x="6755275" y="2422588"/>
                  <a:pt x="6751063" y="2430323"/>
                  <a:pt x="6745171" y="2436668"/>
                </a:cubicBezTo>
                <a:cubicBezTo>
                  <a:pt x="6728506" y="2454615"/>
                  <a:pt x="6709882" y="2470676"/>
                  <a:pt x="6693217" y="2488623"/>
                </a:cubicBezTo>
                <a:cubicBezTo>
                  <a:pt x="6687325" y="2494968"/>
                  <a:pt x="6684392" y="2503995"/>
                  <a:pt x="6677631" y="2509404"/>
                </a:cubicBezTo>
                <a:cubicBezTo>
                  <a:pt x="6637644" y="2541393"/>
                  <a:pt x="6651234" y="2520606"/>
                  <a:pt x="6615285" y="2540577"/>
                </a:cubicBezTo>
                <a:cubicBezTo>
                  <a:pt x="6607716" y="2544782"/>
                  <a:pt x="6602021" y="2551867"/>
                  <a:pt x="6594503" y="2556163"/>
                </a:cubicBezTo>
                <a:cubicBezTo>
                  <a:pt x="6589748" y="2558880"/>
                  <a:pt x="6583951" y="2559202"/>
                  <a:pt x="6578917" y="2561359"/>
                </a:cubicBezTo>
                <a:cubicBezTo>
                  <a:pt x="6556213" y="2571090"/>
                  <a:pt x="6554345" y="2577162"/>
                  <a:pt x="6526962" y="2582141"/>
                </a:cubicBezTo>
                <a:lnTo>
                  <a:pt x="6469812" y="2592532"/>
                </a:lnTo>
                <a:cubicBezTo>
                  <a:pt x="6462810" y="2593932"/>
                  <a:pt x="6456056" y="2596450"/>
                  <a:pt x="6449031" y="2597727"/>
                </a:cubicBezTo>
                <a:cubicBezTo>
                  <a:pt x="6436982" y="2599918"/>
                  <a:pt x="6424636" y="2600357"/>
                  <a:pt x="6412662" y="2602923"/>
                </a:cubicBezTo>
                <a:cubicBezTo>
                  <a:pt x="6400334" y="2605565"/>
                  <a:pt x="6388779" y="2611561"/>
                  <a:pt x="6376294" y="2613313"/>
                </a:cubicBezTo>
                <a:cubicBezTo>
                  <a:pt x="6238998" y="2632582"/>
                  <a:pt x="6175410" y="2638596"/>
                  <a:pt x="6064567" y="2649682"/>
                </a:cubicBezTo>
                <a:cubicBezTo>
                  <a:pt x="6035126" y="2658341"/>
                  <a:pt x="6005950" y="2667958"/>
                  <a:pt x="5976244" y="2675659"/>
                </a:cubicBezTo>
                <a:cubicBezTo>
                  <a:pt x="5942624" y="2684375"/>
                  <a:pt x="5916496" y="2687349"/>
                  <a:pt x="5882726" y="2691245"/>
                </a:cubicBezTo>
                <a:lnTo>
                  <a:pt x="5789208" y="2701636"/>
                </a:lnTo>
                <a:cubicBezTo>
                  <a:pt x="5782281" y="2705100"/>
                  <a:pt x="5775678" y="2709307"/>
                  <a:pt x="5768426" y="2712027"/>
                </a:cubicBezTo>
                <a:cubicBezTo>
                  <a:pt x="5752963" y="2717826"/>
                  <a:pt x="5725217" y="2720273"/>
                  <a:pt x="5711276" y="2722418"/>
                </a:cubicBezTo>
                <a:cubicBezTo>
                  <a:pt x="5700864" y="2724020"/>
                  <a:pt x="5690433" y="2725547"/>
                  <a:pt x="5680103" y="2727613"/>
                </a:cubicBezTo>
                <a:cubicBezTo>
                  <a:pt x="5657841" y="2732065"/>
                  <a:pt x="5657559" y="2734977"/>
                  <a:pt x="5633344" y="2738004"/>
                </a:cubicBezTo>
                <a:cubicBezTo>
                  <a:pt x="5614363" y="2740377"/>
                  <a:pt x="5595206" y="2741088"/>
                  <a:pt x="5576194" y="2743200"/>
                </a:cubicBezTo>
                <a:cubicBezTo>
                  <a:pt x="5548440" y="2746284"/>
                  <a:pt x="5520924" y="2751648"/>
                  <a:pt x="5493067" y="2753591"/>
                </a:cubicBezTo>
                <a:cubicBezTo>
                  <a:pt x="5446389" y="2756848"/>
                  <a:pt x="5399549" y="2757054"/>
                  <a:pt x="5352790" y="2758786"/>
                </a:cubicBezTo>
                <a:cubicBezTo>
                  <a:pt x="5280140" y="2776950"/>
                  <a:pt x="5358134" y="2758243"/>
                  <a:pt x="5181340" y="2784763"/>
                </a:cubicBezTo>
                <a:cubicBezTo>
                  <a:pt x="5063623" y="2802421"/>
                  <a:pt x="5112184" y="2796006"/>
                  <a:pt x="5035867" y="2805545"/>
                </a:cubicBezTo>
                <a:cubicBezTo>
                  <a:pt x="4991895" y="2820204"/>
                  <a:pt x="5036130" y="2806938"/>
                  <a:pt x="4937153" y="2815936"/>
                </a:cubicBezTo>
                <a:cubicBezTo>
                  <a:pt x="4926662" y="2816890"/>
                  <a:pt x="4916423" y="2819740"/>
                  <a:pt x="4905981" y="2821132"/>
                </a:cubicBezTo>
                <a:cubicBezTo>
                  <a:pt x="4890436" y="2823205"/>
                  <a:pt x="4874808" y="2824595"/>
                  <a:pt x="4859221" y="2826327"/>
                </a:cubicBezTo>
                <a:cubicBezTo>
                  <a:pt x="4798710" y="2841457"/>
                  <a:pt x="4851444" y="2829745"/>
                  <a:pt x="4718944" y="2836718"/>
                </a:cubicBezTo>
                <a:cubicBezTo>
                  <a:pt x="4692945" y="2838086"/>
                  <a:pt x="4667023" y="2840798"/>
                  <a:pt x="4641012" y="2841913"/>
                </a:cubicBezTo>
                <a:lnTo>
                  <a:pt x="4355262" y="2852304"/>
                </a:lnTo>
                <a:cubicBezTo>
                  <a:pt x="4228314" y="2870441"/>
                  <a:pt x="4368594" y="2848187"/>
                  <a:pt x="4303308" y="2862695"/>
                </a:cubicBezTo>
                <a:cubicBezTo>
                  <a:pt x="4293025" y="2864980"/>
                  <a:pt x="4282418" y="2865606"/>
                  <a:pt x="4272135" y="2867891"/>
                </a:cubicBezTo>
                <a:cubicBezTo>
                  <a:pt x="4266789" y="2869079"/>
                  <a:pt x="4262009" y="2872666"/>
                  <a:pt x="4256549" y="2873086"/>
                </a:cubicBezTo>
                <a:cubicBezTo>
                  <a:pt x="4216797" y="2876144"/>
                  <a:pt x="4176858" y="2876007"/>
                  <a:pt x="4137053" y="2878282"/>
                </a:cubicBezTo>
                <a:cubicBezTo>
                  <a:pt x="4116233" y="2879472"/>
                  <a:pt x="4095490" y="2881745"/>
                  <a:pt x="4074708" y="2883477"/>
                </a:cubicBezTo>
                <a:lnTo>
                  <a:pt x="3934431" y="2878282"/>
                </a:lnTo>
                <a:lnTo>
                  <a:pt x="3607117" y="2873086"/>
                </a:lnTo>
                <a:cubicBezTo>
                  <a:pt x="3596865" y="2872801"/>
                  <a:pt x="3537871" y="2865219"/>
                  <a:pt x="3523990" y="2862695"/>
                </a:cubicBezTo>
                <a:cubicBezTo>
                  <a:pt x="3516965" y="2861418"/>
                  <a:pt x="3510305" y="2858289"/>
                  <a:pt x="3503208" y="2857500"/>
                </a:cubicBezTo>
                <a:cubicBezTo>
                  <a:pt x="3479049" y="2854816"/>
                  <a:pt x="3454751" y="2853460"/>
                  <a:pt x="3430471" y="2852304"/>
                </a:cubicBezTo>
                <a:cubicBezTo>
                  <a:pt x="3283003" y="2845282"/>
                  <a:pt x="3136815" y="2844509"/>
                  <a:pt x="2988858" y="2841913"/>
                </a:cubicBezTo>
                <a:cubicBezTo>
                  <a:pt x="2765290" y="2833633"/>
                  <a:pt x="2739101" y="2831523"/>
                  <a:pt x="2438140" y="2831523"/>
                </a:cubicBezTo>
                <a:cubicBezTo>
                  <a:pt x="2297852" y="2831523"/>
                  <a:pt x="2157585" y="2834986"/>
                  <a:pt x="2017308" y="2836718"/>
                </a:cubicBezTo>
                <a:lnTo>
                  <a:pt x="1601671" y="2831523"/>
                </a:lnTo>
                <a:cubicBezTo>
                  <a:pt x="1575642" y="2830975"/>
                  <a:pt x="1549589" y="2829429"/>
                  <a:pt x="1523740" y="2826327"/>
                </a:cubicBezTo>
                <a:cubicBezTo>
                  <a:pt x="1506205" y="2824223"/>
                  <a:pt x="1489144" y="2819191"/>
                  <a:pt x="1471785" y="2815936"/>
                </a:cubicBezTo>
                <a:cubicBezTo>
                  <a:pt x="1446805" y="2811252"/>
                  <a:pt x="1441860" y="2812154"/>
                  <a:pt x="1419831" y="2805545"/>
                </a:cubicBezTo>
                <a:cubicBezTo>
                  <a:pt x="1409340" y="2802398"/>
                  <a:pt x="1399331" y="2797617"/>
                  <a:pt x="1388658" y="2795154"/>
                </a:cubicBezTo>
                <a:cubicBezTo>
                  <a:pt x="1376726" y="2792400"/>
                  <a:pt x="1364413" y="2791691"/>
                  <a:pt x="1352290" y="2789959"/>
                </a:cubicBezTo>
                <a:cubicBezTo>
                  <a:pt x="1278178" y="2765255"/>
                  <a:pt x="1355320" y="2790083"/>
                  <a:pt x="1300335" y="2774373"/>
                </a:cubicBezTo>
                <a:cubicBezTo>
                  <a:pt x="1295069" y="2772868"/>
                  <a:pt x="1290142" y="2770129"/>
                  <a:pt x="1284749" y="2769177"/>
                </a:cubicBezTo>
                <a:cubicBezTo>
                  <a:pt x="1260630" y="2764921"/>
                  <a:pt x="1235773" y="2764726"/>
                  <a:pt x="1212012" y="2758786"/>
                </a:cubicBezTo>
                <a:cubicBezTo>
                  <a:pt x="1205085" y="2757054"/>
                  <a:pt x="1198070" y="2755643"/>
                  <a:pt x="1191231" y="2753591"/>
                </a:cubicBezTo>
                <a:cubicBezTo>
                  <a:pt x="1170384" y="2747337"/>
                  <a:pt x="1159536" y="2741688"/>
                  <a:pt x="1139276" y="2738004"/>
                </a:cubicBezTo>
                <a:cubicBezTo>
                  <a:pt x="1127228" y="2735813"/>
                  <a:pt x="1115031" y="2734541"/>
                  <a:pt x="1102908" y="2732809"/>
                </a:cubicBezTo>
                <a:cubicBezTo>
                  <a:pt x="1097712" y="2731077"/>
                  <a:pt x="1092658" y="2728844"/>
                  <a:pt x="1087321" y="2727613"/>
                </a:cubicBezTo>
                <a:cubicBezTo>
                  <a:pt x="1039009" y="2716464"/>
                  <a:pt x="1044453" y="2719347"/>
                  <a:pt x="1004194" y="2712027"/>
                </a:cubicBezTo>
                <a:cubicBezTo>
                  <a:pt x="960604" y="2704101"/>
                  <a:pt x="994187" y="2710652"/>
                  <a:pt x="962631" y="2701636"/>
                </a:cubicBezTo>
                <a:cubicBezTo>
                  <a:pt x="955765" y="2699674"/>
                  <a:pt x="948807" y="2698047"/>
                  <a:pt x="941849" y="2696441"/>
                </a:cubicBezTo>
                <a:cubicBezTo>
                  <a:pt x="907964" y="2688622"/>
                  <a:pt x="883277" y="2681946"/>
                  <a:pt x="848331" y="2680854"/>
                </a:cubicBezTo>
                <a:cubicBezTo>
                  <a:pt x="753112" y="2677878"/>
                  <a:pt x="657831" y="2677391"/>
                  <a:pt x="562581" y="2675659"/>
                </a:cubicBezTo>
                <a:cubicBezTo>
                  <a:pt x="557385" y="2673927"/>
                  <a:pt x="552260" y="2671968"/>
                  <a:pt x="546994" y="2670463"/>
                </a:cubicBezTo>
                <a:cubicBezTo>
                  <a:pt x="540128" y="2668501"/>
                  <a:pt x="532153" y="2669229"/>
                  <a:pt x="526212" y="2665268"/>
                </a:cubicBezTo>
                <a:cubicBezTo>
                  <a:pt x="521017" y="2661805"/>
                  <a:pt x="520697" y="2653583"/>
                  <a:pt x="515821" y="2649682"/>
                </a:cubicBezTo>
                <a:cubicBezTo>
                  <a:pt x="511545" y="2646261"/>
                  <a:pt x="505133" y="2646935"/>
                  <a:pt x="500235" y="2644486"/>
                </a:cubicBezTo>
                <a:cubicBezTo>
                  <a:pt x="459960" y="2624347"/>
                  <a:pt x="508231" y="2641955"/>
                  <a:pt x="469062" y="2628900"/>
                </a:cubicBezTo>
                <a:cubicBezTo>
                  <a:pt x="450179" y="2610016"/>
                  <a:pt x="456024" y="2614391"/>
                  <a:pt x="432694" y="2597727"/>
                </a:cubicBezTo>
                <a:cubicBezTo>
                  <a:pt x="415870" y="2585710"/>
                  <a:pt x="415786" y="2588868"/>
                  <a:pt x="401521" y="2571750"/>
                </a:cubicBezTo>
                <a:cubicBezTo>
                  <a:pt x="397524" y="2566953"/>
                  <a:pt x="395546" y="2560578"/>
                  <a:pt x="391131" y="2556163"/>
                </a:cubicBezTo>
                <a:cubicBezTo>
                  <a:pt x="343345" y="2508376"/>
                  <a:pt x="398156" y="2576482"/>
                  <a:pt x="349567" y="2519795"/>
                </a:cubicBezTo>
                <a:cubicBezTo>
                  <a:pt x="326476" y="2492856"/>
                  <a:pt x="353608" y="2513830"/>
                  <a:pt x="323590" y="2493818"/>
                </a:cubicBezTo>
                <a:cubicBezTo>
                  <a:pt x="320126" y="2486891"/>
                  <a:pt x="317495" y="2479480"/>
                  <a:pt x="313199" y="2473036"/>
                </a:cubicBezTo>
                <a:cubicBezTo>
                  <a:pt x="303593" y="2458627"/>
                  <a:pt x="289771" y="2446963"/>
                  <a:pt x="282026" y="2431473"/>
                </a:cubicBezTo>
                <a:cubicBezTo>
                  <a:pt x="269903" y="2407227"/>
                  <a:pt x="260695" y="2381291"/>
                  <a:pt x="245658" y="2358736"/>
                </a:cubicBezTo>
                <a:cubicBezTo>
                  <a:pt x="230710" y="2336315"/>
                  <a:pt x="218884" y="2319972"/>
                  <a:pt x="209290" y="2291195"/>
                </a:cubicBezTo>
                <a:cubicBezTo>
                  <a:pt x="201836" y="2268835"/>
                  <a:pt x="205422" y="2280922"/>
                  <a:pt x="198899" y="2254827"/>
                </a:cubicBezTo>
                <a:cubicBezTo>
                  <a:pt x="197167" y="2235777"/>
                  <a:pt x="195938" y="2216675"/>
                  <a:pt x="193703" y="2197677"/>
                </a:cubicBezTo>
                <a:cubicBezTo>
                  <a:pt x="182862" y="2105525"/>
                  <a:pt x="194222" y="2233777"/>
                  <a:pt x="183312" y="2130136"/>
                </a:cubicBezTo>
                <a:cubicBezTo>
                  <a:pt x="181129" y="2109397"/>
                  <a:pt x="180873" y="2088462"/>
                  <a:pt x="178117" y="2067791"/>
                </a:cubicBezTo>
                <a:cubicBezTo>
                  <a:pt x="177393" y="2062362"/>
                  <a:pt x="174249" y="2057517"/>
                  <a:pt x="172921" y="2052204"/>
                </a:cubicBezTo>
                <a:cubicBezTo>
                  <a:pt x="151613" y="1966974"/>
                  <a:pt x="207397" y="2129654"/>
                  <a:pt x="136553" y="1917123"/>
                </a:cubicBezTo>
                <a:cubicBezTo>
                  <a:pt x="131128" y="1900848"/>
                  <a:pt x="124109" y="1882448"/>
                  <a:pt x="120967" y="1865168"/>
                </a:cubicBezTo>
                <a:cubicBezTo>
                  <a:pt x="118776" y="1853120"/>
                  <a:pt x="117852" y="1840868"/>
                  <a:pt x="115771" y="1828800"/>
                </a:cubicBezTo>
                <a:cubicBezTo>
                  <a:pt x="109191" y="1790638"/>
                  <a:pt x="102236" y="1752541"/>
                  <a:pt x="94990" y="1714500"/>
                </a:cubicBezTo>
                <a:cubicBezTo>
                  <a:pt x="61991" y="1541251"/>
                  <a:pt x="84280" y="1678173"/>
                  <a:pt x="53426" y="1480704"/>
                </a:cubicBezTo>
                <a:cubicBezTo>
                  <a:pt x="44851" y="1425823"/>
                  <a:pt x="50394" y="1455870"/>
                  <a:pt x="43035" y="1387186"/>
                </a:cubicBezTo>
                <a:cubicBezTo>
                  <a:pt x="39877" y="1357711"/>
                  <a:pt x="36108" y="1328304"/>
                  <a:pt x="32644" y="1298863"/>
                </a:cubicBezTo>
                <a:cubicBezTo>
                  <a:pt x="30912" y="1269422"/>
                  <a:pt x="29801" y="1239939"/>
                  <a:pt x="27449" y="1210541"/>
                </a:cubicBezTo>
                <a:cubicBezTo>
                  <a:pt x="26336" y="1196623"/>
                  <a:pt x="22968" y="1182921"/>
                  <a:pt x="22253" y="1168977"/>
                </a:cubicBezTo>
                <a:cubicBezTo>
                  <a:pt x="10962" y="948797"/>
                  <a:pt x="25189" y="1072958"/>
                  <a:pt x="11862" y="966354"/>
                </a:cubicBezTo>
                <a:cubicBezTo>
                  <a:pt x="10130" y="935181"/>
                  <a:pt x="6667" y="904057"/>
                  <a:pt x="6667" y="872836"/>
                </a:cubicBezTo>
                <a:cubicBezTo>
                  <a:pt x="6667" y="796939"/>
                  <a:pt x="-13832" y="638051"/>
                  <a:pt x="17058" y="529936"/>
                </a:cubicBezTo>
                <a:cubicBezTo>
                  <a:pt x="25764" y="499467"/>
                  <a:pt x="17464" y="529122"/>
                  <a:pt x="32644" y="498763"/>
                </a:cubicBezTo>
                <a:cubicBezTo>
                  <a:pt x="35093" y="493865"/>
                  <a:pt x="35391" y="488075"/>
                  <a:pt x="37840" y="483177"/>
                </a:cubicBezTo>
                <a:cubicBezTo>
                  <a:pt x="40633" y="477592"/>
                  <a:pt x="45133" y="473012"/>
                  <a:pt x="48231" y="467591"/>
                </a:cubicBezTo>
                <a:cubicBezTo>
                  <a:pt x="52073" y="460867"/>
                  <a:pt x="55158" y="453736"/>
                  <a:pt x="58621" y="446809"/>
                </a:cubicBezTo>
                <a:cubicBezTo>
                  <a:pt x="60353" y="432954"/>
                  <a:pt x="61319" y="418982"/>
                  <a:pt x="63817" y="405245"/>
                </a:cubicBezTo>
                <a:cubicBezTo>
                  <a:pt x="64797" y="399857"/>
                  <a:pt x="67508" y="394925"/>
                  <a:pt x="69012" y="389659"/>
                </a:cubicBezTo>
                <a:cubicBezTo>
                  <a:pt x="70974" y="382793"/>
                  <a:pt x="72156" y="375716"/>
                  <a:pt x="74208" y="368877"/>
                </a:cubicBezTo>
                <a:cubicBezTo>
                  <a:pt x="77355" y="358386"/>
                  <a:pt x="81135" y="348095"/>
                  <a:pt x="84599" y="337704"/>
                </a:cubicBezTo>
                <a:cubicBezTo>
                  <a:pt x="86331" y="332509"/>
                  <a:pt x="88466" y="327431"/>
                  <a:pt x="89794" y="322118"/>
                </a:cubicBezTo>
                <a:cubicBezTo>
                  <a:pt x="97123" y="292804"/>
                  <a:pt x="95499" y="295957"/>
                  <a:pt x="110576" y="259773"/>
                </a:cubicBezTo>
                <a:cubicBezTo>
                  <a:pt x="113555" y="252624"/>
                  <a:pt x="117916" y="246110"/>
                  <a:pt x="120967" y="238991"/>
                </a:cubicBezTo>
                <a:cubicBezTo>
                  <a:pt x="123124" y="233957"/>
                  <a:pt x="123124" y="227961"/>
                  <a:pt x="126162" y="223404"/>
                </a:cubicBezTo>
                <a:cubicBezTo>
                  <a:pt x="131906" y="214789"/>
                  <a:pt x="147753" y="202218"/>
                  <a:pt x="157335" y="197427"/>
                </a:cubicBezTo>
                <a:cubicBezTo>
                  <a:pt x="162233" y="194978"/>
                  <a:pt x="167726" y="193964"/>
                  <a:pt x="172921" y="192232"/>
                </a:cubicBezTo>
                <a:cubicBezTo>
                  <a:pt x="250763" y="133849"/>
                  <a:pt x="144151" y="215340"/>
                  <a:pt x="209290" y="161059"/>
                </a:cubicBezTo>
                <a:cubicBezTo>
                  <a:pt x="221925" y="150530"/>
                  <a:pt x="230945" y="148302"/>
                  <a:pt x="245658" y="140277"/>
                </a:cubicBezTo>
                <a:cubicBezTo>
                  <a:pt x="291968" y="115017"/>
                  <a:pt x="266567" y="123359"/>
                  <a:pt x="302808" y="114300"/>
                </a:cubicBezTo>
                <a:cubicBezTo>
                  <a:pt x="309735" y="110836"/>
                  <a:pt x="317022" y="108014"/>
                  <a:pt x="323590" y="103909"/>
                </a:cubicBezTo>
                <a:cubicBezTo>
                  <a:pt x="330933" y="99320"/>
                  <a:pt x="336769" y="92469"/>
                  <a:pt x="344371" y="88323"/>
                </a:cubicBezTo>
                <a:cubicBezTo>
                  <a:pt x="355950" y="82007"/>
                  <a:pt x="368820" y="78382"/>
                  <a:pt x="380740" y="72736"/>
                </a:cubicBezTo>
                <a:cubicBezTo>
                  <a:pt x="401738" y="62789"/>
                  <a:pt x="421512" y="50192"/>
                  <a:pt x="443085" y="41563"/>
                </a:cubicBezTo>
                <a:cubicBezTo>
                  <a:pt x="451744" y="38100"/>
                  <a:pt x="460540" y="34961"/>
                  <a:pt x="469062" y="31173"/>
                </a:cubicBezTo>
                <a:cubicBezTo>
                  <a:pt x="496226" y="19101"/>
                  <a:pt x="485013" y="20661"/>
                  <a:pt x="515821" y="10391"/>
                </a:cubicBezTo>
                <a:cubicBezTo>
                  <a:pt x="526834" y="6720"/>
                  <a:pt x="552277" y="2061"/>
                  <a:pt x="562581" y="0"/>
                </a:cubicBezTo>
                <a:cubicBezTo>
                  <a:pt x="595485" y="1732"/>
                  <a:pt x="628449" y="2567"/>
                  <a:pt x="661294" y="5195"/>
                </a:cubicBezTo>
                <a:cubicBezTo>
                  <a:pt x="671795" y="6035"/>
                  <a:pt x="682055" y="8789"/>
                  <a:pt x="692467" y="10391"/>
                </a:cubicBezTo>
                <a:cubicBezTo>
                  <a:pt x="704570" y="12253"/>
                  <a:pt x="716787" y="13395"/>
                  <a:pt x="728835" y="15586"/>
                </a:cubicBezTo>
                <a:cubicBezTo>
                  <a:pt x="735860" y="16863"/>
                  <a:pt x="742592" y="19505"/>
                  <a:pt x="749617" y="20782"/>
                </a:cubicBezTo>
                <a:cubicBezTo>
                  <a:pt x="761665" y="22973"/>
                  <a:pt x="773937" y="23786"/>
                  <a:pt x="785985" y="25977"/>
                </a:cubicBezTo>
                <a:cubicBezTo>
                  <a:pt x="793010" y="27254"/>
                  <a:pt x="799901" y="29211"/>
                  <a:pt x="806767" y="31173"/>
                </a:cubicBezTo>
                <a:cubicBezTo>
                  <a:pt x="812033" y="32677"/>
                  <a:pt x="816880" y="36165"/>
                  <a:pt x="822353" y="36368"/>
                </a:cubicBezTo>
                <a:cubicBezTo>
                  <a:pt x="910632" y="39637"/>
                  <a:pt x="998998" y="39831"/>
                  <a:pt x="1087321" y="41563"/>
                </a:cubicBezTo>
                <a:cubicBezTo>
                  <a:pt x="1102908" y="43295"/>
                  <a:pt x="1118612" y="44181"/>
                  <a:pt x="1134081" y="46759"/>
                </a:cubicBezTo>
                <a:cubicBezTo>
                  <a:pt x="1139483" y="47659"/>
                  <a:pt x="1144321" y="50766"/>
                  <a:pt x="1149667" y="51954"/>
                </a:cubicBezTo>
                <a:cubicBezTo>
                  <a:pt x="1164117" y="55165"/>
                  <a:pt x="1210804" y="61517"/>
                  <a:pt x="1222403" y="62345"/>
                </a:cubicBezTo>
                <a:cubicBezTo>
                  <a:pt x="1232768" y="63085"/>
                  <a:pt x="1274358" y="58016"/>
                  <a:pt x="1284749" y="57150"/>
                </a:cubicBezTo>
                <a:close/>
              </a:path>
            </a:pathLst>
          </a:cu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46185" y="3770641"/>
            <a:ext cx="2813538" cy="279428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3878729" y="866588"/>
            <a:ext cx="2593789" cy="2396565"/>
          </a:xfrm>
          <a:custGeom>
            <a:avLst/>
            <a:gdLst>
              <a:gd name="connsiteX0" fmla="*/ 412377 w 2593789"/>
              <a:gd name="connsiteY0" fmla="*/ 2199341 h 2396565"/>
              <a:gd name="connsiteX1" fmla="*/ 412377 w 2593789"/>
              <a:gd name="connsiteY1" fmla="*/ 2199341 h 2396565"/>
              <a:gd name="connsiteX2" fmla="*/ 466165 w 2593789"/>
              <a:gd name="connsiteY2" fmla="*/ 2211294 h 2396565"/>
              <a:gd name="connsiteX3" fmla="*/ 502024 w 2593789"/>
              <a:gd name="connsiteY3" fmla="*/ 2223247 h 2396565"/>
              <a:gd name="connsiteX4" fmla="*/ 519953 w 2593789"/>
              <a:gd name="connsiteY4" fmla="*/ 2229224 h 2396565"/>
              <a:gd name="connsiteX5" fmla="*/ 549836 w 2593789"/>
              <a:gd name="connsiteY5" fmla="*/ 2235200 h 2396565"/>
              <a:gd name="connsiteX6" fmla="*/ 585695 w 2593789"/>
              <a:gd name="connsiteY6" fmla="*/ 2247153 h 2396565"/>
              <a:gd name="connsiteX7" fmla="*/ 621553 w 2593789"/>
              <a:gd name="connsiteY7" fmla="*/ 2259106 h 2396565"/>
              <a:gd name="connsiteX8" fmla="*/ 639483 w 2593789"/>
              <a:gd name="connsiteY8" fmla="*/ 2265083 h 2396565"/>
              <a:gd name="connsiteX9" fmla="*/ 687295 w 2593789"/>
              <a:gd name="connsiteY9" fmla="*/ 2277036 h 2396565"/>
              <a:gd name="connsiteX10" fmla="*/ 717177 w 2593789"/>
              <a:gd name="connsiteY10" fmla="*/ 2300941 h 2396565"/>
              <a:gd name="connsiteX11" fmla="*/ 753036 w 2593789"/>
              <a:gd name="connsiteY11" fmla="*/ 2324847 h 2396565"/>
              <a:gd name="connsiteX12" fmla="*/ 776942 w 2593789"/>
              <a:gd name="connsiteY12" fmla="*/ 2354730 h 2396565"/>
              <a:gd name="connsiteX13" fmla="*/ 794871 w 2593789"/>
              <a:gd name="connsiteY13" fmla="*/ 2366683 h 2396565"/>
              <a:gd name="connsiteX14" fmla="*/ 806824 w 2593789"/>
              <a:gd name="connsiteY14" fmla="*/ 2384612 h 2396565"/>
              <a:gd name="connsiteX15" fmla="*/ 842683 w 2593789"/>
              <a:gd name="connsiteY15" fmla="*/ 2396565 h 2396565"/>
              <a:gd name="connsiteX16" fmla="*/ 992095 w 2593789"/>
              <a:gd name="connsiteY16" fmla="*/ 2390588 h 2396565"/>
              <a:gd name="connsiteX17" fmla="*/ 1021977 w 2593789"/>
              <a:gd name="connsiteY17" fmla="*/ 2378636 h 2396565"/>
              <a:gd name="connsiteX18" fmla="*/ 1069789 w 2593789"/>
              <a:gd name="connsiteY18" fmla="*/ 2354730 h 2396565"/>
              <a:gd name="connsiteX19" fmla="*/ 1159436 w 2593789"/>
              <a:gd name="connsiteY19" fmla="*/ 2312894 h 2396565"/>
              <a:gd name="connsiteX20" fmla="*/ 1189318 w 2593789"/>
              <a:gd name="connsiteY20" fmla="*/ 2306918 h 2396565"/>
              <a:gd name="connsiteX21" fmla="*/ 1237130 w 2593789"/>
              <a:gd name="connsiteY21" fmla="*/ 2288988 h 2396565"/>
              <a:gd name="connsiteX22" fmla="*/ 1314824 w 2593789"/>
              <a:gd name="connsiteY22" fmla="*/ 2271059 h 2396565"/>
              <a:gd name="connsiteX23" fmla="*/ 1362636 w 2593789"/>
              <a:gd name="connsiteY23" fmla="*/ 2253130 h 2396565"/>
              <a:gd name="connsiteX24" fmla="*/ 1398495 w 2593789"/>
              <a:gd name="connsiteY24" fmla="*/ 2241177 h 2396565"/>
              <a:gd name="connsiteX25" fmla="*/ 1428377 w 2593789"/>
              <a:gd name="connsiteY25" fmla="*/ 2229224 h 2396565"/>
              <a:gd name="connsiteX26" fmla="*/ 1482165 w 2593789"/>
              <a:gd name="connsiteY26" fmla="*/ 2211294 h 2396565"/>
              <a:gd name="connsiteX27" fmla="*/ 1500095 w 2593789"/>
              <a:gd name="connsiteY27" fmla="*/ 2205318 h 2396565"/>
              <a:gd name="connsiteX28" fmla="*/ 1518024 w 2593789"/>
              <a:gd name="connsiteY28" fmla="*/ 2199341 h 2396565"/>
              <a:gd name="connsiteX29" fmla="*/ 1541930 w 2593789"/>
              <a:gd name="connsiteY29" fmla="*/ 2193365 h 2396565"/>
              <a:gd name="connsiteX30" fmla="*/ 1601695 w 2593789"/>
              <a:gd name="connsiteY30" fmla="*/ 2169459 h 2396565"/>
              <a:gd name="connsiteX31" fmla="*/ 1625600 w 2593789"/>
              <a:gd name="connsiteY31" fmla="*/ 2163483 h 2396565"/>
              <a:gd name="connsiteX32" fmla="*/ 1661459 w 2593789"/>
              <a:gd name="connsiteY32" fmla="*/ 2139577 h 2396565"/>
              <a:gd name="connsiteX33" fmla="*/ 1697318 w 2593789"/>
              <a:gd name="connsiteY33" fmla="*/ 2121647 h 2396565"/>
              <a:gd name="connsiteX34" fmla="*/ 1727200 w 2593789"/>
              <a:gd name="connsiteY34" fmla="*/ 2085788 h 2396565"/>
              <a:gd name="connsiteX35" fmla="*/ 1745130 w 2593789"/>
              <a:gd name="connsiteY35" fmla="*/ 2073836 h 2396565"/>
              <a:gd name="connsiteX36" fmla="*/ 1804895 w 2593789"/>
              <a:gd name="connsiteY36" fmla="*/ 2020047 h 2396565"/>
              <a:gd name="connsiteX37" fmla="*/ 1876612 w 2593789"/>
              <a:gd name="connsiteY37" fmla="*/ 1972236 h 2396565"/>
              <a:gd name="connsiteX38" fmla="*/ 1894542 w 2593789"/>
              <a:gd name="connsiteY38" fmla="*/ 1948330 h 2396565"/>
              <a:gd name="connsiteX39" fmla="*/ 1912471 w 2593789"/>
              <a:gd name="connsiteY39" fmla="*/ 1936377 h 2396565"/>
              <a:gd name="connsiteX40" fmla="*/ 1948330 w 2593789"/>
              <a:gd name="connsiteY40" fmla="*/ 1900518 h 2396565"/>
              <a:gd name="connsiteX41" fmla="*/ 1966259 w 2593789"/>
              <a:gd name="connsiteY41" fmla="*/ 1882588 h 2396565"/>
              <a:gd name="connsiteX42" fmla="*/ 1978212 w 2593789"/>
              <a:gd name="connsiteY42" fmla="*/ 1864659 h 2396565"/>
              <a:gd name="connsiteX43" fmla="*/ 1996142 w 2593789"/>
              <a:gd name="connsiteY43" fmla="*/ 1828800 h 2396565"/>
              <a:gd name="connsiteX44" fmla="*/ 2014071 w 2593789"/>
              <a:gd name="connsiteY44" fmla="*/ 1816847 h 2396565"/>
              <a:gd name="connsiteX45" fmla="*/ 2026024 w 2593789"/>
              <a:gd name="connsiteY45" fmla="*/ 1798918 h 2396565"/>
              <a:gd name="connsiteX46" fmla="*/ 2049930 w 2593789"/>
              <a:gd name="connsiteY46" fmla="*/ 1780988 h 2396565"/>
              <a:gd name="connsiteX47" fmla="*/ 2055906 w 2593789"/>
              <a:gd name="connsiteY47" fmla="*/ 1763059 h 2396565"/>
              <a:gd name="connsiteX48" fmla="*/ 2097742 w 2593789"/>
              <a:gd name="connsiteY48" fmla="*/ 1727200 h 2396565"/>
              <a:gd name="connsiteX49" fmla="*/ 2145553 w 2593789"/>
              <a:gd name="connsiteY49" fmla="*/ 1679388 h 2396565"/>
              <a:gd name="connsiteX50" fmla="*/ 2187389 w 2593789"/>
              <a:gd name="connsiteY50" fmla="*/ 1619624 h 2396565"/>
              <a:gd name="connsiteX51" fmla="*/ 2205318 w 2593789"/>
              <a:gd name="connsiteY51" fmla="*/ 1601694 h 2396565"/>
              <a:gd name="connsiteX52" fmla="*/ 2223247 w 2593789"/>
              <a:gd name="connsiteY52" fmla="*/ 1577788 h 2396565"/>
              <a:gd name="connsiteX53" fmla="*/ 2259106 w 2593789"/>
              <a:gd name="connsiteY53" fmla="*/ 1553883 h 2396565"/>
              <a:gd name="connsiteX54" fmla="*/ 2390589 w 2593789"/>
              <a:gd name="connsiteY54" fmla="*/ 1410447 h 2396565"/>
              <a:gd name="connsiteX55" fmla="*/ 2408518 w 2593789"/>
              <a:gd name="connsiteY55" fmla="*/ 1386541 h 2396565"/>
              <a:gd name="connsiteX56" fmla="*/ 2420471 w 2593789"/>
              <a:gd name="connsiteY56" fmla="*/ 1362636 h 2396565"/>
              <a:gd name="connsiteX57" fmla="*/ 2438400 w 2593789"/>
              <a:gd name="connsiteY57" fmla="*/ 1344706 h 2396565"/>
              <a:gd name="connsiteX58" fmla="*/ 2468283 w 2593789"/>
              <a:gd name="connsiteY58" fmla="*/ 1296894 h 2396565"/>
              <a:gd name="connsiteX59" fmla="*/ 2480236 w 2593789"/>
              <a:gd name="connsiteY59" fmla="*/ 1272988 h 2396565"/>
              <a:gd name="connsiteX60" fmla="*/ 2492189 w 2593789"/>
              <a:gd name="connsiteY60" fmla="*/ 1243106 h 2396565"/>
              <a:gd name="connsiteX61" fmla="*/ 2510118 w 2593789"/>
              <a:gd name="connsiteY61" fmla="*/ 1219200 h 2396565"/>
              <a:gd name="connsiteX62" fmla="*/ 2528047 w 2593789"/>
              <a:gd name="connsiteY62" fmla="*/ 1159436 h 2396565"/>
              <a:gd name="connsiteX63" fmla="*/ 2557930 w 2593789"/>
              <a:gd name="connsiteY63" fmla="*/ 1111624 h 2396565"/>
              <a:gd name="connsiteX64" fmla="*/ 2563906 w 2593789"/>
              <a:gd name="connsiteY64" fmla="*/ 1081741 h 2396565"/>
              <a:gd name="connsiteX65" fmla="*/ 2575859 w 2593789"/>
              <a:gd name="connsiteY65" fmla="*/ 1063812 h 2396565"/>
              <a:gd name="connsiteX66" fmla="*/ 2581836 w 2593789"/>
              <a:gd name="connsiteY66" fmla="*/ 1033930 h 2396565"/>
              <a:gd name="connsiteX67" fmla="*/ 2593789 w 2593789"/>
              <a:gd name="connsiteY67" fmla="*/ 992094 h 2396565"/>
              <a:gd name="connsiteX68" fmla="*/ 2575859 w 2593789"/>
              <a:gd name="connsiteY68" fmla="*/ 759012 h 2396565"/>
              <a:gd name="connsiteX69" fmla="*/ 2557930 w 2593789"/>
              <a:gd name="connsiteY69" fmla="*/ 705224 h 2396565"/>
              <a:gd name="connsiteX70" fmla="*/ 2492189 w 2593789"/>
              <a:gd name="connsiteY70" fmla="*/ 567765 h 2396565"/>
              <a:gd name="connsiteX71" fmla="*/ 2438400 w 2593789"/>
              <a:gd name="connsiteY71" fmla="*/ 466165 h 2396565"/>
              <a:gd name="connsiteX72" fmla="*/ 2384612 w 2593789"/>
              <a:gd name="connsiteY72" fmla="*/ 400424 h 2396565"/>
              <a:gd name="connsiteX73" fmla="*/ 2324847 w 2593789"/>
              <a:gd name="connsiteY73" fmla="*/ 334683 h 2396565"/>
              <a:gd name="connsiteX74" fmla="*/ 2306918 w 2593789"/>
              <a:gd name="connsiteY74" fmla="*/ 322730 h 2396565"/>
              <a:gd name="connsiteX75" fmla="*/ 2265083 w 2593789"/>
              <a:gd name="connsiteY75" fmla="*/ 274918 h 2396565"/>
              <a:gd name="connsiteX76" fmla="*/ 2253130 w 2593789"/>
              <a:gd name="connsiteY76" fmla="*/ 256988 h 2396565"/>
              <a:gd name="connsiteX77" fmla="*/ 2229224 w 2593789"/>
              <a:gd name="connsiteY77" fmla="*/ 245036 h 2396565"/>
              <a:gd name="connsiteX78" fmla="*/ 2217271 w 2593789"/>
              <a:gd name="connsiteY78" fmla="*/ 227106 h 2396565"/>
              <a:gd name="connsiteX79" fmla="*/ 2121647 w 2593789"/>
              <a:gd name="connsiteY79" fmla="*/ 161365 h 2396565"/>
              <a:gd name="connsiteX80" fmla="*/ 2103718 w 2593789"/>
              <a:gd name="connsiteY80" fmla="*/ 155388 h 2396565"/>
              <a:gd name="connsiteX81" fmla="*/ 2079812 w 2593789"/>
              <a:gd name="connsiteY81" fmla="*/ 143436 h 2396565"/>
              <a:gd name="connsiteX82" fmla="*/ 2049930 w 2593789"/>
              <a:gd name="connsiteY82" fmla="*/ 125506 h 2396565"/>
              <a:gd name="connsiteX83" fmla="*/ 2032000 w 2593789"/>
              <a:gd name="connsiteY83" fmla="*/ 113553 h 2396565"/>
              <a:gd name="connsiteX84" fmla="*/ 1984189 w 2593789"/>
              <a:gd name="connsiteY84" fmla="*/ 101600 h 2396565"/>
              <a:gd name="connsiteX85" fmla="*/ 1966259 w 2593789"/>
              <a:gd name="connsiteY85" fmla="*/ 89647 h 2396565"/>
              <a:gd name="connsiteX86" fmla="*/ 1924424 w 2593789"/>
              <a:gd name="connsiteY86" fmla="*/ 77694 h 2396565"/>
              <a:gd name="connsiteX87" fmla="*/ 1906495 w 2593789"/>
              <a:gd name="connsiteY87" fmla="*/ 71718 h 2396565"/>
              <a:gd name="connsiteX88" fmla="*/ 1840753 w 2593789"/>
              <a:gd name="connsiteY88" fmla="*/ 47812 h 2396565"/>
              <a:gd name="connsiteX89" fmla="*/ 1798918 w 2593789"/>
              <a:gd name="connsiteY89" fmla="*/ 35859 h 2396565"/>
              <a:gd name="connsiteX90" fmla="*/ 1769036 w 2593789"/>
              <a:gd name="connsiteY90" fmla="*/ 29883 h 2396565"/>
              <a:gd name="connsiteX91" fmla="*/ 1751106 w 2593789"/>
              <a:gd name="connsiteY91" fmla="*/ 23906 h 2396565"/>
              <a:gd name="connsiteX92" fmla="*/ 1715247 w 2593789"/>
              <a:gd name="connsiteY92" fmla="*/ 17930 h 2396565"/>
              <a:gd name="connsiteX93" fmla="*/ 1691342 w 2593789"/>
              <a:gd name="connsiteY93" fmla="*/ 11953 h 2396565"/>
              <a:gd name="connsiteX94" fmla="*/ 1565836 w 2593789"/>
              <a:gd name="connsiteY94" fmla="*/ 0 h 2396565"/>
              <a:gd name="connsiteX95" fmla="*/ 1338730 w 2593789"/>
              <a:gd name="connsiteY95" fmla="*/ 5977 h 2396565"/>
              <a:gd name="connsiteX96" fmla="*/ 1290918 w 2593789"/>
              <a:gd name="connsiteY96" fmla="*/ 17930 h 2396565"/>
              <a:gd name="connsiteX97" fmla="*/ 1177365 w 2593789"/>
              <a:gd name="connsiteY97" fmla="*/ 29883 h 2396565"/>
              <a:gd name="connsiteX98" fmla="*/ 1123577 w 2593789"/>
              <a:gd name="connsiteY98" fmla="*/ 41836 h 2396565"/>
              <a:gd name="connsiteX99" fmla="*/ 1063812 w 2593789"/>
              <a:gd name="connsiteY99" fmla="*/ 47812 h 2396565"/>
              <a:gd name="connsiteX100" fmla="*/ 1004047 w 2593789"/>
              <a:gd name="connsiteY100" fmla="*/ 59765 h 2396565"/>
              <a:gd name="connsiteX101" fmla="*/ 980142 w 2593789"/>
              <a:gd name="connsiteY101" fmla="*/ 65741 h 2396565"/>
              <a:gd name="connsiteX102" fmla="*/ 914400 w 2593789"/>
              <a:gd name="connsiteY102" fmla="*/ 77694 h 2396565"/>
              <a:gd name="connsiteX103" fmla="*/ 878542 w 2593789"/>
              <a:gd name="connsiteY103" fmla="*/ 89647 h 2396565"/>
              <a:gd name="connsiteX104" fmla="*/ 830730 w 2593789"/>
              <a:gd name="connsiteY104" fmla="*/ 107577 h 2396565"/>
              <a:gd name="connsiteX105" fmla="*/ 782918 w 2593789"/>
              <a:gd name="connsiteY105" fmla="*/ 119530 h 2396565"/>
              <a:gd name="connsiteX106" fmla="*/ 759012 w 2593789"/>
              <a:gd name="connsiteY106" fmla="*/ 125506 h 2396565"/>
              <a:gd name="connsiteX107" fmla="*/ 741083 w 2593789"/>
              <a:gd name="connsiteY107" fmla="*/ 131483 h 2396565"/>
              <a:gd name="connsiteX108" fmla="*/ 705224 w 2593789"/>
              <a:gd name="connsiteY108" fmla="*/ 137459 h 2396565"/>
              <a:gd name="connsiteX109" fmla="*/ 687295 w 2593789"/>
              <a:gd name="connsiteY109" fmla="*/ 143436 h 2396565"/>
              <a:gd name="connsiteX110" fmla="*/ 627530 w 2593789"/>
              <a:gd name="connsiteY110" fmla="*/ 161365 h 2396565"/>
              <a:gd name="connsiteX111" fmla="*/ 603624 w 2593789"/>
              <a:gd name="connsiteY111" fmla="*/ 173318 h 2396565"/>
              <a:gd name="connsiteX112" fmla="*/ 567765 w 2593789"/>
              <a:gd name="connsiteY112" fmla="*/ 185271 h 2396565"/>
              <a:gd name="connsiteX113" fmla="*/ 513977 w 2593789"/>
              <a:gd name="connsiteY113" fmla="*/ 215153 h 2396565"/>
              <a:gd name="connsiteX114" fmla="*/ 478118 w 2593789"/>
              <a:gd name="connsiteY114" fmla="*/ 245036 h 2396565"/>
              <a:gd name="connsiteX115" fmla="*/ 460189 w 2593789"/>
              <a:gd name="connsiteY115" fmla="*/ 262965 h 2396565"/>
              <a:gd name="connsiteX116" fmla="*/ 436283 w 2593789"/>
              <a:gd name="connsiteY116" fmla="*/ 280894 h 2396565"/>
              <a:gd name="connsiteX117" fmla="*/ 412377 w 2593789"/>
              <a:gd name="connsiteY117" fmla="*/ 304800 h 2396565"/>
              <a:gd name="connsiteX118" fmla="*/ 388471 w 2593789"/>
              <a:gd name="connsiteY118" fmla="*/ 322730 h 2396565"/>
              <a:gd name="connsiteX119" fmla="*/ 316753 w 2593789"/>
              <a:gd name="connsiteY119" fmla="*/ 382494 h 2396565"/>
              <a:gd name="connsiteX120" fmla="*/ 280895 w 2593789"/>
              <a:gd name="connsiteY120" fmla="*/ 412377 h 2396565"/>
              <a:gd name="connsiteX121" fmla="*/ 245036 w 2593789"/>
              <a:gd name="connsiteY121" fmla="*/ 442259 h 2396565"/>
              <a:gd name="connsiteX122" fmla="*/ 239059 w 2593789"/>
              <a:gd name="connsiteY122" fmla="*/ 460188 h 2396565"/>
              <a:gd name="connsiteX123" fmla="*/ 233083 w 2593789"/>
              <a:gd name="connsiteY123" fmla="*/ 502024 h 2396565"/>
              <a:gd name="connsiteX124" fmla="*/ 191247 w 2593789"/>
              <a:gd name="connsiteY124" fmla="*/ 579718 h 2396565"/>
              <a:gd name="connsiteX125" fmla="*/ 179295 w 2593789"/>
              <a:gd name="connsiteY125" fmla="*/ 627530 h 2396565"/>
              <a:gd name="connsiteX126" fmla="*/ 173318 w 2593789"/>
              <a:gd name="connsiteY126" fmla="*/ 645459 h 2396565"/>
              <a:gd name="connsiteX127" fmla="*/ 185271 w 2593789"/>
              <a:gd name="connsiteY127" fmla="*/ 800847 h 2396565"/>
              <a:gd name="connsiteX128" fmla="*/ 197224 w 2593789"/>
              <a:gd name="connsiteY128" fmla="*/ 830730 h 2396565"/>
              <a:gd name="connsiteX129" fmla="*/ 191247 w 2593789"/>
              <a:gd name="connsiteY129" fmla="*/ 1081741 h 2396565"/>
              <a:gd name="connsiteX130" fmla="*/ 179295 w 2593789"/>
              <a:gd name="connsiteY130" fmla="*/ 1129553 h 2396565"/>
              <a:gd name="connsiteX131" fmla="*/ 149412 w 2593789"/>
              <a:gd name="connsiteY131" fmla="*/ 1177365 h 2396565"/>
              <a:gd name="connsiteX132" fmla="*/ 131483 w 2593789"/>
              <a:gd name="connsiteY132" fmla="*/ 1207247 h 2396565"/>
              <a:gd name="connsiteX133" fmla="*/ 113553 w 2593789"/>
              <a:gd name="connsiteY133" fmla="*/ 1284941 h 2396565"/>
              <a:gd name="connsiteX134" fmla="*/ 71718 w 2593789"/>
              <a:gd name="connsiteY134" fmla="*/ 1392518 h 2396565"/>
              <a:gd name="connsiteX135" fmla="*/ 53789 w 2593789"/>
              <a:gd name="connsiteY135" fmla="*/ 1446306 h 2396565"/>
              <a:gd name="connsiteX136" fmla="*/ 41836 w 2593789"/>
              <a:gd name="connsiteY136" fmla="*/ 1500094 h 2396565"/>
              <a:gd name="connsiteX137" fmla="*/ 29883 w 2593789"/>
              <a:gd name="connsiteY137" fmla="*/ 1518024 h 2396565"/>
              <a:gd name="connsiteX138" fmla="*/ 17930 w 2593789"/>
              <a:gd name="connsiteY138" fmla="*/ 1559859 h 2396565"/>
              <a:gd name="connsiteX139" fmla="*/ 5977 w 2593789"/>
              <a:gd name="connsiteY139" fmla="*/ 1577788 h 2396565"/>
              <a:gd name="connsiteX140" fmla="*/ 0 w 2593789"/>
              <a:gd name="connsiteY140" fmla="*/ 1607671 h 2396565"/>
              <a:gd name="connsiteX141" fmla="*/ 17930 w 2593789"/>
              <a:gd name="connsiteY141" fmla="*/ 1655483 h 2396565"/>
              <a:gd name="connsiteX142" fmla="*/ 35859 w 2593789"/>
              <a:gd name="connsiteY142" fmla="*/ 1667436 h 2396565"/>
              <a:gd name="connsiteX143" fmla="*/ 71718 w 2593789"/>
              <a:gd name="connsiteY143" fmla="*/ 1691341 h 2396565"/>
              <a:gd name="connsiteX144" fmla="*/ 125506 w 2593789"/>
              <a:gd name="connsiteY144" fmla="*/ 1739153 h 2396565"/>
              <a:gd name="connsiteX145" fmla="*/ 143436 w 2593789"/>
              <a:gd name="connsiteY145" fmla="*/ 1757083 h 2396565"/>
              <a:gd name="connsiteX146" fmla="*/ 161365 w 2593789"/>
              <a:gd name="connsiteY146" fmla="*/ 1769036 h 2396565"/>
              <a:gd name="connsiteX147" fmla="*/ 191247 w 2593789"/>
              <a:gd name="connsiteY147" fmla="*/ 1786965 h 2396565"/>
              <a:gd name="connsiteX148" fmla="*/ 227106 w 2593789"/>
              <a:gd name="connsiteY148" fmla="*/ 1816847 h 2396565"/>
              <a:gd name="connsiteX149" fmla="*/ 274918 w 2593789"/>
              <a:gd name="connsiteY149" fmla="*/ 1846730 h 2396565"/>
              <a:gd name="connsiteX150" fmla="*/ 316753 w 2593789"/>
              <a:gd name="connsiteY150" fmla="*/ 1870636 h 2396565"/>
              <a:gd name="connsiteX151" fmla="*/ 328706 w 2593789"/>
              <a:gd name="connsiteY151" fmla="*/ 1960283 h 2396565"/>
              <a:gd name="connsiteX152" fmla="*/ 334683 w 2593789"/>
              <a:gd name="connsiteY152" fmla="*/ 1984188 h 2396565"/>
              <a:gd name="connsiteX153" fmla="*/ 346636 w 2593789"/>
              <a:gd name="connsiteY153" fmla="*/ 2043953 h 2396565"/>
              <a:gd name="connsiteX154" fmla="*/ 352612 w 2593789"/>
              <a:gd name="connsiteY154" fmla="*/ 2073836 h 2396565"/>
              <a:gd name="connsiteX155" fmla="*/ 370542 w 2593789"/>
              <a:gd name="connsiteY155" fmla="*/ 2091765 h 2396565"/>
              <a:gd name="connsiteX156" fmla="*/ 394447 w 2593789"/>
              <a:gd name="connsiteY156" fmla="*/ 2145553 h 2396565"/>
              <a:gd name="connsiteX157" fmla="*/ 412377 w 2593789"/>
              <a:gd name="connsiteY157" fmla="*/ 2157506 h 2396565"/>
              <a:gd name="connsiteX158" fmla="*/ 412377 w 2593789"/>
              <a:gd name="connsiteY158" fmla="*/ 2199341 h 239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2593789" h="2396565">
                <a:moveTo>
                  <a:pt x="412377" y="2199341"/>
                </a:moveTo>
                <a:lnTo>
                  <a:pt x="412377" y="2199341"/>
                </a:lnTo>
                <a:cubicBezTo>
                  <a:pt x="430306" y="2203325"/>
                  <a:pt x="448418" y="2206562"/>
                  <a:pt x="466165" y="2211294"/>
                </a:cubicBezTo>
                <a:cubicBezTo>
                  <a:pt x="478339" y="2214540"/>
                  <a:pt x="490071" y="2219263"/>
                  <a:pt x="502024" y="2223247"/>
                </a:cubicBezTo>
                <a:cubicBezTo>
                  <a:pt x="508000" y="2225239"/>
                  <a:pt x="513776" y="2227989"/>
                  <a:pt x="519953" y="2229224"/>
                </a:cubicBezTo>
                <a:cubicBezTo>
                  <a:pt x="529914" y="2231216"/>
                  <a:pt x="540036" y="2232527"/>
                  <a:pt x="549836" y="2235200"/>
                </a:cubicBezTo>
                <a:cubicBezTo>
                  <a:pt x="561992" y="2238515"/>
                  <a:pt x="573742" y="2243169"/>
                  <a:pt x="585695" y="2247153"/>
                </a:cubicBezTo>
                <a:lnTo>
                  <a:pt x="621553" y="2259106"/>
                </a:lnTo>
                <a:cubicBezTo>
                  <a:pt x="627530" y="2261098"/>
                  <a:pt x="633305" y="2263848"/>
                  <a:pt x="639483" y="2265083"/>
                </a:cubicBezTo>
                <a:cubicBezTo>
                  <a:pt x="675543" y="2272294"/>
                  <a:pt x="659728" y="2267847"/>
                  <a:pt x="687295" y="2277036"/>
                </a:cubicBezTo>
                <a:cubicBezTo>
                  <a:pt x="714026" y="2317135"/>
                  <a:pt x="682535" y="2277847"/>
                  <a:pt x="717177" y="2300941"/>
                </a:cubicBezTo>
                <a:cubicBezTo>
                  <a:pt x="761945" y="2330787"/>
                  <a:pt x="710403" y="2310637"/>
                  <a:pt x="753036" y="2324847"/>
                </a:cubicBezTo>
                <a:cubicBezTo>
                  <a:pt x="804416" y="2359102"/>
                  <a:pt x="743951" y="2313490"/>
                  <a:pt x="776942" y="2354730"/>
                </a:cubicBezTo>
                <a:cubicBezTo>
                  <a:pt x="781429" y="2360339"/>
                  <a:pt x="788895" y="2362699"/>
                  <a:pt x="794871" y="2366683"/>
                </a:cubicBezTo>
                <a:cubicBezTo>
                  <a:pt x="798855" y="2372659"/>
                  <a:pt x="800733" y="2380805"/>
                  <a:pt x="806824" y="2384612"/>
                </a:cubicBezTo>
                <a:cubicBezTo>
                  <a:pt x="817508" y="2391290"/>
                  <a:pt x="842683" y="2396565"/>
                  <a:pt x="842683" y="2396565"/>
                </a:cubicBezTo>
                <a:cubicBezTo>
                  <a:pt x="892487" y="2394573"/>
                  <a:pt x="942499" y="2395548"/>
                  <a:pt x="992095" y="2390588"/>
                </a:cubicBezTo>
                <a:cubicBezTo>
                  <a:pt x="1002770" y="2389521"/>
                  <a:pt x="1012236" y="2383132"/>
                  <a:pt x="1021977" y="2378636"/>
                </a:cubicBezTo>
                <a:cubicBezTo>
                  <a:pt x="1038156" y="2371169"/>
                  <a:pt x="1054963" y="2364614"/>
                  <a:pt x="1069789" y="2354730"/>
                </a:cubicBezTo>
                <a:cubicBezTo>
                  <a:pt x="1099178" y="2335137"/>
                  <a:pt x="1117465" y="2321288"/>
                  <a:pt x="1159436" y="2312894"/>
                </a:cubicBezTo>
                <a:cubicBezTo>
                  <a:pt x="1169397" y="2310902"/>
                  <a:pt x="1179463" y="2309382"/>
                  <a:pt x="1189318" y="2306918"/>
                </a:cubicBezTo>
                <a:cubicBezTo>
                  <a:pt x="1210382" y="2301652"/>
                  <a:pt x="1213391" y="2296292"/>
                  <a:pt x="1237130" y="2288988"/>
                </a:cubicBezTo>
                <a:cubicBezTo>
                  <a:pt x="1301568" y="2269162"/>
                  <a:pt x="1264647" y="2283604"/>
                  <a:pt x="1314824" y="2271059"/>
                </a:cubicBezTo>
                <a:cubicBezTo>
                  <a:pt x="1329037" y="2267506"/>
                  <a:pt x="1350565" y="2257520"/>
                  <a:pt x="1362636" y="2253130"/>
                </a:cubicBezTo>
                <a:cubicBezTo>
                  <a:pt x="1374477" y="2248824"/>
                  <a:pt x="1386654" y="2245483"/>
                  <a:pt x="1398495" y="2241177"/>
                </a:cubicBezTo>
                <a:cubicBezTo>
                  <a:pt x="1408577" y="2237511"/>
                  <a:pt x="1418295" y="2232890"/>
                  <a:pt x="1428377" y="2229224"/>
                </a:cubicBezTo>
                <a:cubicBezTo>
                  <a:pt x="1446138" y="2222765"/>
                  <a:pt x="1464236" y="2217270"/>
                  <a:pt x="1482165" y="2211294"/>
                </a:cubicBezTo>
                <a:lnTo>
                  <a:pt x="1500095" y="2205318"/>
                </a:lnTo>
                <a:cubicBezTo>
                  <a:pt x="1506071" y="2203326"/>
                  <a:pt x="1511912" y="2200869"/>
                  <a:pt x="1518024" y="2199341"/>
                </a:cubicBezTo>
                <a:cubicBezTo>
                  <a:pt x="1525993" y="2197349"/>
                  <a:pt x="1534063" y="2195725"/>
                  <a:pt x="1541930" y="2193365"/>
                </a:cubicBezTo>
                <a:cubicBezTo>
                  <a:pt x="1649448" y="2161110"/>
                  <a:pt x="1521825" y="2199410"/>
                  <a:pt x="1601695" y="2169459"/>
                </a:cubicBezTo>
                <a:cubicBezTo>
                  <a:pt x="1609386" y="2166575"/>
                  <a:pt x="1617632" y="2165475"/>
                  <a:pt x="1625600" y="2163483"/>
                </a:cubicBezTo>
                <a:cubicBezTo>
                  <a:pt x="1637553" y="2155514"/>
                  <a:pt x="1647831" y="2144120"/>
                  <a:pt x="1661459" y="2139577"/>
                </a:cubicBezTo>
                <a:cubicBezTo>
                  <a:pt x="1686203" y="2131329"/>
                  <a:pt x="1674147" y="2137095"/>
                  <a:pt x="1697318" y="2121647"/>
                </a:cubicBezTo>
                <a:cubicBezTo>
                  <a:pt x="1709069" y="2104021"/>
                  <a:pt x="1709947" y="2100165"/>
                  <a:pt x="1727200" y="2085788"/>
                </a:cubicBezTo>
                <a:cubicBezTo>
                  <a:pt x="1732718" y="2081190"/>
                  <a:pt x="1739676" y="2078510"/>
                  <a:pt x="1745130" y="2073836"/>
                </a:cubicBezTo>
                <a:cubicBezTo>
                  <a:pt x="1792117" y="2033563"/>
                  <a:pt x="1743702" y="2064551"/>
                  <a:pt x="1804895" y="2020047"/>
                </a:cubicBezTo>
                <a:cubicBezTo>
                  <a:pt x="1844944" y="1990920"/>
                  <a:pt x="1832005" y="2012382"/>
                  <a:pt x="1876612" y="1972236"/>
                </a:cubicBezTo>
                <a:cubicBezTo>
                  <a:pt x="1884016" y="1965573"/>
                  <a:pt x="1887499" y="1955373"/>
                  <a:pt x="1894542" y="1948330"/>
                </a:cubicBezTo>
                <a:cubicBezTo>
                  <a:pt x="1899621" y="1943251"/>
                  <a:pt x="1907103" y="1941149"/>
                  <a:pt x="1912471" y="1936377"/>
                </a:cubicBezTo>
                <a:cubicBezTo>
                  <a:pt x="1925105" y="1925146"/>
                  <a:pt x="1936377" y="1912471"/>
                  <a:pt x="1948330" y="1900518"/>
                </a:cubicBezTo>
                <a:cubicBezTo>
                  <a:pt x="1954306" y="1894541"/>
                  <a:pt x="1961571" y="1889620"/>
                  <a:pt x="1966259" y="1882588"/>
                </a:cubicBezTo>
                <a:cubicBezTo>
                  <a:pt x="1970243" y="1876612"/>
                  <a:pt x="1974724" y="1870938"/>
                  <a:pt x="1978212" y="1864659"/>
                </a:cubicBezTo>
                <a:cubicBezTo>
                  <a:pt x="1984702" y="1852977"/>
                  <a:pt x="1988124" y="1839491"/>
                  <a:pt x="1996142" y="1828800"/>
                </a:cubicBezTo>
                <a:cubicBezTo>
                  <a:pt x="2000452" y="1823054"/>
                  <a:pt x="2008095" y="1820831"/>
                  <a:pt x="2014071" y="1816847"/>
                </a:cubicBezTo>
                <a:cubicBezTo>
                  <a:pt x="2018055" y="1810871"/>
                  <a:pt x="2020945" y="1803997"/>
                  <a:pt x="2026024" y="1798918"/>
                </a:cubicBezTo>
                <a:cubicBezTo>
                  <a:pt x="2033067" y="1791875"/>
                  <a:pt x="2043553" y="1788640"/>
                  <a:pt x="2049930" y="1780988"/>
                </a:cubicBezTo>
                <a:cubicBezTo>
                  <a:pt x="2053963" y="1776149"/>
                  <a:pt x="2052412" y="1768301"/>
                  <a:pt x="2055906" y="1763059"/>
                </a:cubicBezTo>
                <a:cubicBezTo>
                  <a:pt x="2068915" y="1743546"/>
                  <a:pt x="2081175" y="1743767"/>
                  <a:pt x="2097742" y="1727200"/>
                </a:cubicBezTo>
                <a:cubicBezTo>
                  <a:pt x="2157998" y="1666943"/>
                  <a:pt x="2087915" y="1722618"/>
                  <a:pt x="2145553" y="1679388"/>
                </a:cubicBezTo>
                <a:cubicBezTo>
                  <a:pt x="2164242" y="1648240"/>
                  <a:pt x="2162600" y="1647955"/>
                  <a:pt x="2187389" y="1619624"/>
                </a:cubicBezTo>
                <a:cubicBezTo>
                  <a:pt x="2192955" y="1613263"/>
                  <a:pt x="2199818" y="1608111"/>
                  <a:pt x="2205318" y="1601694"/>
                </a:cubicBezTo>
                <a:cubicBezTo>
                  <a:pt x="2211800" y="1594131"/>
                  <a:pt x="2215802" y="1584406"/>
                  <a:pt x="2223247" y="1577788"/>
                </a:cubicBezTo>
                <a:cubicBezTo>
                  <a:pt x="2233984" y="1568244"/>
                  <a:pt x="2248295" y="1563343"/>
                  <a:pt x="2259106" y="1553883"/>
                </a:cubicBezTo>
                <a:cubicBezTo>
                  <a:pt x="2296344" y="1521300"/>
                  <a:pt x="2363774" y="1446201"/>
                  <a:pt x="2390589" y="1410447"/>
                </a:cubicBezTo>
                <a:cubicBezTo>
                  <a:pt x="2396565" y="1402478"/>
                  <a:pt x="2403239" y="1394988"/>
                  <a:pt x="2408518" y="1386541"/>
                </a:cubicBezTo>
                <a:cubicBezTo>
                  <a:pt x="2413240" y="1378986"/>
                  <a:pt x="2415293" y="1369886"/>
                  <a:pt x="2420471" y="1362636"/>
                </a:cubicBezTo>
                <a:cubicBezTo>
                  <a:pt x="2425384" y="1355758"/>
                  <a:pt x="2433429" y="1351541"/>
                  <a:pt x="2438400" y="1344706"/>
                </a:cubicBezTo>
                <a:cubicBezTo>
                  <a:pt x="2449454" y="1329506"/>
                  <a:pt x="2458813" y="1313128"/>
                  <a:pt x="2468283" y="1296894"/>
                </a:cubicBezTo>
                <a:cubicBezTo>
                  <a:pt x="2472772" y="1289198"/>
                  <a:pt x="2476618" y="1281129"/>
                  <a:pt x="2480236" y="1272988"/>
                </a:cubicBezTo>
                <a:cubicBezTo>
                  <a:pt x="2484593" y="1263185"/>
                  <a:pt x="2486979" y="1252484"/>
                  <a:pt x="2492189" y="1243106"/>
                </a:cubicBezTo>
                <a:cubicBezTo>
                  <a:pt x="2497026" y="1234399"/>
                  <a:pt x="2504142" y="1227169"/>
                  <a:pt x="2510118" y="1219200"/>
                </a:cubicBezTo>
                <a:cubicBezTo>
                  <a:pt x="2513458" y="1205839"/>
                  <a:pt x="2522229" y="1168163"/>
                  <a:pt x="2528047" y="1159436"/>
                </a:cubicBezTo>
                <a:cubicBezTo>
                  <a:pt x="2546443" y="1131841"/>
                  <a:pt x="2536304" y="1147665"/>
                  <a:pt x="2557930" y="1111624"/>
                </a:cubicBezTo>
                <a:cubicBezTo>
                  <a:pt x="2559922" y="1101663"/>
                  <a:pt x="2560339" y="1091252"/>
                  <a:pt x="2563906" y="1081741"/>
                </a:cubicBezTo>
                <a:cubicBezTo>
                  <a:pt x="2566428" y="1075016"/>
                  <a:pt x="2573337" y="1070537"/>
                  <a:pt x="2575859" y="1063812"/>
                </a:cubicBezTo>
                <a:cubicBezTo>
                  <a:pt x="2579426" y="1054301"/>
                  <a:pt x="2579632" y="1043846"/>
                  <a:pt x="2581836" y="1033930"/>
                </a:cubicBezTo>
                <a:cubicBezTo>
                  <a:pt x="2586841" y="1011409"/>
                  <a:pt x="2587131" y="1012066"/>
                  <a:pt x="2593789" y="992094"/>
                </a:cubicBezTo>
                <a:cubicBezTo>
                  <a:pt x="2587812" y="914400"/>
                  <a:pt x="2585524" y="836334"/>
                  <a:pt x="2575859" y="759012"/>
                </a:cubicBezTo>
                <a:cubicBezTo>
                  <a:pt x="2573515" y="740259"/>
                  <a:pt x="2564817" y="722824"/>
                  <a:pt x="2557930" y="705224"/>
                </a:cubicBezTo>
                <a:cubicBezTo>
                  <a:pt x="2519838" y="607877"/>
                  <a:pt x="2532855" y="644580"/>
                  <a:pt x="2492189" y="567765"/>
                </a:cubicBezTo>
                <a:cubicBezTo>
                  <a:pt x="2478137" y="541222"/>
                  <a:pt x="2455036" y="489930"/>
                  <a:pt x="2438400" y="466165"/>
                </a:cubicBezTo>
                <a:cubicBezTo>
                  <a:pt x="2422163" y="442970"/>
                  <a:pt x="2402611" y="422280"/>
                  <a:pt x="2384612" y="400424"/>
                </a:cubicBezTo>
                <a:cubicBezTo>
                  <a:pt x="2363982" y="375373"/>
                  <a:pt x="2349191" y="355984"/>
                  <a:pt x="2324847" y="334683"/>
                </a:cubicBezTo>
                <a:cubicBezTo>
                  <a:pt x="2319441" y="329953"/>
                  <a:pt x="2312894" y="326714"/>
                  <a:pt x="2306918" y="322730"/>
                </a:cubicBezTo>
                <a:cubicBezTo>
                  <a:pt x="2280020" y="282382"/>
                  <a:pt x="2314029" y="330857"/>
                  <a:pt x="2265083" y="274918"/>
                </a:cubicBezTo>
                <a:cubicBezTo>
                  <a:pt x="2260353" y="269512"/>
                  <a:pt x="2258648" y="261586"/>
                  <a:pt x="2253130" y="256988"/>
                </a:cubicBezTo>
                <a:cubicBezTo>
                  <a:pt x="2246286" y="251285"/>
                  <a:pt x="2237193" y="249020"/>
                  <a:pt x="2229224" y="245036"/>
                </a:cubicBezTo>
                <a:cubicBezTo>
                  <a:pt x="2225240" y="239059"/>
                  <a:pt x="2222754" y="231746"/>
                  <a:pt x="2217271" y="227106"/>
                </a:cubicBezTo>
                <a:cubicBezTo>
                  <a:pt x="2203724" y="215643"/>
                  <a:pt x="2148362" y="174722"/>
                  <a:pt x="2121647" y="161365"/>
                </a:cubicBezTo>
                <a:cubicBezTo>
                  <a:pt x="2116012" y="158548"/>
                  <a:pt x="2109508" y="157870"/>
                  <a:pt x="2103718" y="155388"/>
                </a:cubicBezTo>
                <a:cubicBezTo>
                  <a:pt x="2095529" y="151879"/>
                  <a:pt x="2087600" y="147763"/>
                  <a:pt x="2079812" y="143436"/>
                </a:cubicBezTo>
                <a:cubicBezTo>
                  <a:pt x="2069658" y="137795"/>
                  <a:pt x="2059780" y="131663"/>
                  <a:pt x="2049930" y="125506"/>
                </a:cubicBezTo>
                <a:cubicBezTo>
                  <a:pt x="2043839" y="121699"/>
                  <a:pt x="2038751" y="116008"/>
                  <a:pt x="2032000" y="113553"/>
                </a:cubicBezTo>
                <a:cubicBezTo>
                  <a:pt x="2016562" y="107939"/>
                  <a:pt x="2000126" y="105584"/>
                  <a:pt x="1984189" y="101600"/>
                </a:cubicBezTo>
                <a:cubicBezTo>
                  <a:pt x="1978212" y="97616"/>
                  <a:pt x="1972928" y="92315"/>
                  <a:pt x="1966259" y="89647"/>
                </a:cubicBezTo>
                <a:cubicBezTo>
                  <a:pt x="1952793" y="84261"/>
                  <a:pt x="1938315" y="81861"/>
                  <a:pt x="1924424" y="77694"/>
                </a:cubicBezTo>
                <a:cubicBezTo>
                  <a:pt x="1918390" y="75884"/>
                  <a:pt x="1912471" y="73710"/>
                  <a:pt x="1906495" y="71718"/>
                </a:cubicBezTo>
                <a:cubicBezTo>
                  <a:pt x="1873515" y="49732"/>
                  <a:pt x="1898693" y="63614"/>
                  <a:pt x="1840753" y="47812"/>
                </a:cubicBezTo>
                <a:cubicBezTo>
                  <a:pt x="1796840" y="35836"/>
                  <a:pt x="1852655" y="47801"/>
                  <a:pt x="1798918" y="35859"/>
                </a:cubicBezTo>
                <a:cubicBezTo>
                  <a:pt x="1789002" y="33655"/>
                  <a:pt x="1778891" y="32347"/>
                  <a:pt x="1769036" y="29883"/>
                </a:cubicBezTo>
                <a:cubicBezTo>
                  <a:pt x="1762924" y="28355"/>
                  <a:pt x="1757256" y="25273"/>
                  <a:pt x="1751106" y="23906"/>
                </a:cubicBezTo>
                <a:cubicBezTo>
                  <a:pt x="1739277" y="21277"/>
                  <a:pt x="1727130" y="20307"/>
                  <a:pt x="1715247" y="17930"/>
                </a:cubicBezTo>
                <a:cubicBezTo>
                  <a:pt x="1707193" y="16319"/>
                  <a:pt x="1699460" y="13202"/>
                  <a:pt x="1691342" y="11953"/>
                </a:cubicBezTo>
                <a:cubicBezTo>
                  <a:pt x="1660777" y="7251"/>
                  <a:pt x="1592945" y="2259"/>
                  <a:pt x="1565836" y="0"/>
                </a:cubicBezTo>
                <a:cubicBezTo>
                  <a:pt x="1490134" y="1992"/>
                  <a:pt x="1414298" y="1049"/>
                  <a:pt x="1338730" y="5977"/>
                </a:cubicBezTo>
                <a:cubicBezTo>
                  <a:pt x="1322337" y="7046"/>
                  <a:pt x="1307264" y="16296"/>
                  <a:pt x="1290918" y="17930"/>
                </a:cubicBezTo>
                <a:cubicBezTo>
                  <a:pt x="1213203" y="25701"/>
                  <a:pt x="1251052" y="21695"/>
                  <a:pt x="1177365" y="29883"/>
                </a:cubicBezTo>
                <a:cubicBezTo>
                  <a:pt x="1161142" y="33938"/>
                  <a:pt x="1139825" y="39670"/>
                  <a:pt x="1123577" y="41836"/>
                </a:cubicBezTo>
                <a:cubicBezTo>
                  <a:pt x="1103732" y="44482"/>
                  <a:pt x="1083734" y="45820"/>
                  <a:pt x="1063812" y="47812"/>
                </a:cubicBezTo>
                <a:cubicBezTo>
                  <a:pt x="1008281" y="61694"/>
                  <a:pt x="1077320" y="45110"/>
                  <a:pt x="1004047" y="59765"/>
                </a:cubicBezTo>
                <a:cubicBezTo>
                  <a:pt x="995993" y="61376"/>
                  <a:pt x="988223" y="64272"/>
                  <a:pt x="980142" y="65741"/>
                </a:cubicBezTo>
                <a:cubicBezTo>
                  <a:pt x="940978" y="72862"/>
                  <a:pt x="945673" y="68312"/>
                  <a:pt x="914400" y="77694"/>
                </a:cubicBezTo>
                <a:cubicBezTo>
                  <a:pt x="902332" y="81314"/>
                  <a:pt x="890240" y="84968"/>
                  <a:pt x="878542" y="89647"/>
                </a:cubicBezTo>
                <a:cubicBezTo>
                  <a:pt x="865616" y="94817"/>
                  <a:pt x="845445" y="103564"/>
                  <a:pt x="830730" y="107577"/>
                </a:cubicBezTo>
                <a:cubicBezTo>
                  <a:pt x="814881" y="111900"/>
                  <a:pt x="798855" y="115546"/>
                  <a:pt x="782918" y="119530"/>
                </a:cubicBezTo>
                <a:cubicBezTo>
                  <a:pt x="774949" y="121522"/>
                  <a:pt x="766804" y="122908"/>
                  <a:pt x="759012" y="125506"/>
                </a:cubicBezTo>
                <a:cubicBezTo>
                  <a:pt x="753036" y="127498"/>
                  <a:pt x="747233" y="130116"/>
                  <a:pt x="741083" y="131483"/>
                </a:cubicBezTo>
                <a:cubicBezTo>
                  <a:pt x="729254" y="134112"/>
                  <a:pt x="717177" y="135467"/>
                  <a:pt x="705224" y="137459"/>
                </a:cubicBezTo>
                <a:cubicBezTo>
                  <a:pt x="699248" y="139451"/>
                  <a:pt x="693352" y="141705"/>
                  <a:pt x="687295" y="143436"/>
                </a:cubicBezTo>
                <a:cubicBezTo>
                  <a:pt x="667273" y="149157"/>
                  <a:pt x="646473" y="151894"/>
                  <a:pt x="627530" y="161365"/>
                </a:cubicBezTo>
                <a:cubicBezTo>
                  <a:pt x="619561" y="165349"/>
                  <a:pt x="611896" y="170009"/>
                  <a:pt x="603624" y="173318"/>
                </a:cubicBezTo>
                <a:cubicBezTo>
                  <a:pt x="591926" y="177997"/>
                  <a:pt x="578248" y="178282"/>
                  <a:pt x="567765" y="185271"/>
                </a:cubicBezTo>
                <a:cubicBezTo>
                  <a:pt x="526664" y="212671"/>
                  <a:pt x="545535" y="204634"/>
                  <a:pt x="513977" y="215153"/>
                </a:cubicBezTo>
                <a:cubicBezTo>
                  <a:pt x="461594" y="267536"/>
                  <a:pt x="528041" y="203433"/>
                  <a:pt x="478118" y="245036"/>
                </a:cubicBezTo>
                <a:cubicBezTo>
                  <a:pt x="471625" y="250447"/>
                  <a:pt x="466606" y="257465"/>
                  <a:pt x="460189" y="262965"/>
                </a:cubicBezTo>
                <a:cubicBezTo>
                  <a:pt x="452626" y="269447"/>
                  <a:pt x="443779" y="274335"/>
                  <a:pt x="436283" y="280894"/>
                </a:cubicBezTo>
                <a:cubicBezTo>
                  <a:pt x="427802" y="288315"/>
                  <a:pt x="420858" y="297379"/>
                  <a:pt x="412377" y="304800"/>
                </a:cubicBezTo>
                <a:cubicBezTo>
                  <a:pt x="404881" y="311359"/>
                  <a:pt x="395814" y="315999"/>
                  <a:pt x="388471" y="322730"/>
                </a:cubicBezTo>
                <a:cubicBezTo>
                  <a:pt x="323538" y="382251"/>
                  <a:pt x="365095" y="358323"/>
                  <a:pt x="316753" y="382494"/>
                </a:cubicBezTo>
                <a:cubicBezTo>
                  <a:pt x="264391" y="434859"/>
                  <a:pt x="330803" y="370788"/>
                  <a:pt x="280895" y="412377"/>
                </a:cubicBezTo>
                <a:cubicBezTo>
                  <a:pt x="234878" y="450724"/>
                  <a:pt x="289550" y="412582"/>
                  <a:pt x="245036" y="442259"/>
                </a:cubicBezTo>
                <a:cubicBezTo>
                  <a:pt x="243044" y="448235"/>
                  <a:pt x="240294" y="454011"/>
                  <a:pt x="239059" y="460188"/>
                </a:cubicBezTo>
                <a:cubicBezTo>
                  <a:pt x="236296" y="474001"/>
                  <a:pt x="237538" y="488660"/>
                  <a:pt x="233083" y="502024"/>
                </a:cubicBezTo>
                <a:cubicBezTo>
                  <a:pt x="219226" y="543594"/>
                  <a:pt x="208407" y="545399"/>
                  <a:pt x="191247" y="579718"/>
                </a:cubicBezTo>
                <a:cubicBezTo>
                  <a:pt x="184417" y="593378"/>
                  <a:pt x="182704" y="613893"/>
                  <a:pt x="179295" y="627530"/>
                </a:cubicBezTo>
                <a:cubicBezTo>
                  <a:pt x="177767" y="633642"/>
                  <a:pt x="175310" y="639483"/>
                  <a:pt x="173318" y="645459"/>
                </a:cubicBezTo>
                <a:cubicBezTo>
                  <a:pt x="174257" y="665186"/>
                  <a:pt x="172421" y="758011"/>
                  <a:pt x="185271" y="800847"/>
                </a:cubicBezTo>
                <a:cubicBezTo>
                  <a:pt x="188354" y="811123"/>
                  <a:pt x="193240" y="820769"/>
                  <a:pt x="197224" y="830730"/>
                </a:cubicBezTo>
                <a:cubicBezTo>
                  <a:pt x="217268" y="930959"/>
                  <a:pt x="206709" y="865272"/>
                  <a:pt x="191247" y="1081741"/>
                </a:cubicBezTo>
                <a:cubicBezTo>
                  <a:pt x="190679" y="1089696"/>
                  <a:pt x="184363" y="1119416"/>
                  <a:pt x="179295" y="1129553"/>
                </a:cubicBezTo>
                <a:cubicBezTo>
                  <a:pt x="168251" y="1151641"/>
                  <a:pt x="161266" y="1158398"/>
                  <a:pt x="149412" y="1177365"/>
                </a:cubicBezTo>
                <a:cubicBezTo>
                  <a:pt x="143256" y="1187215"/>
                  <a:pt x="137459" y="1197286"/>
                  <a:pt x="131483" y="1207247"/>
                </a:cubicBezTo>
                <a:cubicBezTo>
                  <a:pt x="125984" y="1240240"/>
                  <a:pt x="125410" y="1252006"/>
                  <a:pt x="113553" y="1284941"/>
                </a:cubicBezTo>
                <a:cubicBezTo>
                  <a:pt x="100521" y="1321142"/>
                  <a:pt x="85081" y="1356438"/>
                  <a:pt x="71718" y="1392518"/>
                </a:cubicBezTo>
                <a:cubicBezTo>
                  <a:pt x="65154" y="1410241"/>
                  <a:pt x="57496" y="1427774"/>
                  <a:pt x="53789" y="1446306"/>
                </a:cubicBezTo>
                <a:cubicBezTo>
                  <a:pt x="52726" y="1451618"/>
                  <a:pt x="44999" y="1492714"/>
                  <a:pt x="41836" y="1500094"/>
                </a:cubicBezTo>
                <a:cubicBezTo>
                  <a:pt x="39007" y="1506696"/>
                  <a:pt x="33867" y="1512047"/>
                  <a:pt x="29883" y="1518024"/>
                </a:cubicBezTo>
                <a:cubicBezTo>
                  <a:pt x="27969" y="1525678"/>
                  <a:pt x="22215" y="1551289"/>
                  <a:pt x="17930" y="1559859"/>
                </a:cubicBezTo>
                <a:cubicBezTo>
                  <a:pt x="14718" y="1566283"/>
                  <a:pt x="9961" y="1571812"/>
                  <a:pt x="5977" y="1577788"/>
                </a:cubicBezTo>
                <a:cubicBezTo>
                  <a:pt x="3985" y="1587749"/>
                  <a:pt x="0" y="1597513"/>
                  <a:pt x="0" y="1607671"/>
                </a:cubicBezTo>
                <a:cubicBezTo>
                  <a:pt x="0" y="1624774"/>
                  <a:pt x="5565" y="1643118"/>
                  <a:pt x="17930" y="1655483"/>
                </a:cubicBezTo>
                <a:cubicBezTo>
                  <a:pt x="23009" y="1660562"/>
                  <a:pt x="30341" y="1662838"/>
                  <a:pt x="35859" y="1667436"/>
                </a:cubicBezTo>
                <a:cubicBezTo>
                  <a:pt x="65703" y="1692306"/>
                  <a:pt x="40211" y="1680839"/>
                  <a:pt x="71718" y="1691341"/>
                </a:cubicBezTo>
                <a:cubicBezTo>
                  <a:pt x="103712" y="1712671"/>
                  <a:pt x="84568" y="1698215"/>
                  <a:pt x="125506" y="1739153"/>
                </a:cubicBezTo>
                <a:cubicBezTo>
                  <a:pt x="131483" y="1745130"/>
                  <a:pt x="136403" y="1752394"/>
                  <a:pt x="143436" y="1757083"/>
                </a:cubicBezTo>
                <a:cubicBezTo>
                  <a:pt x="149412" y="1761067"/>
                  <a:pt x="155274" y="1765229"/>
                  <a:pt x="161365" y="1769036"/>
                </a:cubicBezTo>
                <a:cubicBezTo>
                  <a:pt x="171215" y="1775192"/>
                  <a:pt x="181853" y="1780133"/>
                  <a:pt x="191247" y="1786965"/>
                </a:cubicBezTo>
                <a:cubicBezTo>
                  <a:pt x="203830" y="1796116"/>
                  <a:pt x="214445" y="1807803"/>
                  <a:pt x="227106" y="1816847"/>
                </a:cubicBezTo>
                <a:cubicBezTo>
                  <a:pt x="242399" y="1827771"/>
                  <a:pt x="258684" y="1837260"/>
                  <a:pt x="274918" y="1846730"/>
                </a:cubicBezTo>
                <a:cubicBezTo>
                  <a:pt x="335577" y="1882115"/>
                  <a:pt x="266960" y="1837440"/>
                  <a:pt x="316753" y="1870636"/>
                </a:cubicBezTo>
                <a:cubicBezTo>
                  <a:pt x="318831" y="1887260"/>
                  <a:pt x="325411" y="1942161"/>
                  <a:pt x="328706" y="1960283"/>
                </a:cubicBezTo>
                <a:cubicBezTo>
                  <a:pt x="330175" y="1968364"/>
                  <a:pt x="332962" y="1976157"/>
                  <a:pt x="334683" y="1984188"/>
                </a:cubicBezTo>
                <a:cubicBezTo>
                  <a:pt x="338940" y="2004053"/>
                  <a:pt x="342652" y="2024031"/>
                  <a:pt x="346636" y="2043953"/>
                </a:cubicBezTo>
                <a:cubicBezTo>
                  <a:pt x="348628" y="2053914"/>
                  <a:pt x="345429" y="2066653"/>
                  <a:pt x="352612" y="2073836"/>
                </a:cubicBezTo>
                <a:lnTo>
                  <a:pt x="370542" y="2091765"/>
                </a:lnTo>
                <a:cubicBezTo>
                  <a:pt x="376459" y="2109515"/>
                  <a:pt x="380242" y="2131348"/>
                  <a:pt x="394447" y="2145553"/>
                </a:cubicBezTo>
                <a:cubicBezTo>
                  <a:pt x="399526" y="2150632"/>
                  <a:pt x="406631" y="2153196"/>
                  <a:pt x="412377" y="2157506"/>
                </a:cubicBezTo>
                <a:cubicBezTo>
                  <a:pt x="414631" y="2159196"/>
                  <a:pt x="412377" y="2192369"/>
                  <a:pt x="412377" y="2199341"/>
                </a:cubicBezTo>
                <a:close/>
              </a:path>
            </a:pathLst>
          </a:cu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978400" y="3142483"/>
            <a:ext cx="4201459" cy="1514953"/>
          </a:xfrm>
          <a:custGeom>
            <a:avLst/>
            <a:gdLst>
              <a:gd name="connsiteX0" fmla="*/ 0 w 4201459"/>
              <a:gd name="connsiteY0" fmla="*/ 676482 h 1514953"/>
              <a:gd name="connsiteX1" fmla="*/ 0 w 4201459"/>
              <a:gd name="connsiteY1" fmla="*/ 676482 h 1514953"/>
              <a:gd name="connsiteX2" fmla="*/ 23906 w 4201459"/>
              <a:gd name="connsiteY2" fmla="*/ 784058 h 1514953"/>
              <a:gd name="connsiteX3" fmla="*/ 35859 w 4201459"/>
              <a:gd name="connsiteY3" fmla="*/ 819917 h 1514953"/>
              <a:gd name="connsiteX4" fmla="*/ 41835 w 4201459"/>
              <a:gd name="connsiteY4" fmla="*/ 837846 h 1514953"/>
              <a:gd name="connsiteX5" fmla="*/ 59765 w 4201459"/>
              <a:gd name="connsiteY5" fmla="*/ 873705 h 1514953"/>
              <a:gd name="connsiteX6" fmla="*/ 77694 w 4201459"/>
              <a:gd name="connsiteY6" fmla="*/ 933470 h 1514953"/>
              <a:gd name="connsiteX7" fmla="*/ 83671 w 4201459"/>
              <a:gd name="connsiteY7" fmla="*/ 951399 h 1514953"/>
              <a:gd name="connsiteX8" fmla="*/ 125506 w 4201459"/>
              <a:gd name="connsiteY8" fmla="*/ 993235 h 1514953"/>
              <a:gd name="connsiteX9" fmla="*/ 137459 w 4201459"/>
              <a:gd name="connsiteY9" fmla="*/ 1011164 h 1514953"/>
              <a:gd name="connsiteX10" fmla="*/ 161365 w 4201459"/>
              <a:gd name="connsiteY10" fmla="*/ 1023117 h 1514953"/>
              <a:gd name="connsiteX11" fmla="*/ 209176 w 4201459"/>
              <a:gd name="connsiteY11" fmla="*/ 1052999 h 1514953"/>
              <a:gd name="connsiteX12" fmla="*/ 310776 w 4201459"/>
              <a:gd name="connsiteY12" fmla="*/ 1106788 h 1514953"/>
              <a:gd name="connsiteX13" fmla="*/ 346635 w 4201459"/>
              <a:gd name="connsiteY13" fmla="*/ 1124717 h 1514953"/>
              <a:gd name="connsiteX14" fmla="*/ 442259 w 4201459"/>
              <a:gd name="connsiteY14" fmla="*/ 1166552 h 1514953"/>
              <a:gd name="connsiteX15" fmla="*/ 484094 w 4201459"/>
              <a:gd name="connsiteY15" fmla="*/ 1190458 h 1514953"/>
              <a:gd name="connsiteX16" fmla="*/ 579718 w 4201459"/>
              <a:gd name="connsiteY16" fmla="*/ 1238270 h 1514953"/>
              <a:gd name="connsiteX17" fmla="*/ 663388 w 4201459"/>
              <a:gd name="connsiteY17" fmla="*/ 1280105 h 1514953"/>
              <a:gd name="connsiteX18" fmla="*/ 926353 w 4201459"/>
              <a:gd name="connsiteY18" fmla="*/ 1333893 h 1514953"/>
              <a:gd name="connsiteX19" fmla="*/ 1189318 w 4201459"/>
              <a:gd name="connsiteY19" fmla="*/ 1363776 h 1514953"/>
              <a:gd name="connsiteX20" fmla="*/ 1350682 w 4201459"/>
              <a:gd name="connsiteY20" fmla="*/ 1399635 h 1514953"/>
              <a:gd name="connsiteX21" fmla="*/ 1416424 w 4201459"/>
              <a:gd name="connsiteY21" fmla="*/ 1417564 h 1514953"/>
              <a:gd name="connsiteX22" fmla="*/ 1565835 w 4201459"/>
              <a:gd name="connsiteY22" fmla="*/ 1447446 h 1514953"/>
              <a:gd name="connsiteX23" fmla="*/ 1703294 w 4201459"/>
              <a:gd name="connsiteY23" fmla="*/ 1471352 h 1514953"/>
              <a:gd name="connsiteX24" fmla="*/ 1804894 w 4201459"/>
              <a:gd name="connsiteY24" fmla="*/ 1495258 h 1514953"/>
              <a:gd name="connsiteX25" fmla="*/ 1942353 w 4201459"/>
              <a:gd name="connsiteY25" fmla="*/ 1501235 h 1514953"/>
              <a:gd name="connsiteX26" fmla="*/ 2581835 w 4201459"/>
              <a:gd name="connsiteY26" fmla="*/ 1507211 h 1514953"/>
              <a:gd name="connsiteX27" fmla="*/ 2653553 w 4201459"/>
              <a:gd name="connsiteY27" fmla="*/ 1513188 h 1514953"/>
              <a:gd name="connsiteX28" fmla="*/ 3382682 w 4201459"/>
              <a:gd name="connsiteY28" fmla="*/ 1501235 h 1514953"/>
              <a:gd name="connsiteX29" fmla="*/ 3430494 w 4201459"/>
              <a:gd name="connsiteY29" fmla="*/ 1471352 h 1514953"/>
              <a:gd name="connsiteX30" fmla="*/ 3484282 w 4201459"/>
              <a:gd name="connsiteY30" fmla="*/ 1393658 h 1514953"/>
              <a:gd name="connsiteX31" fmla="*/ 3556000 w 4201459"/>
              <a:gd name="connsiteY31" fmla="*/ 1369752 h 1514953"/>
              <a:gd name="connsiteX32" fmla="*/ 3651624 w 4201459"/>
              <a:gd name="connsiteY32" fmla="*/ 1345846 h 1514953"/>
              <a:gd name="connsiteX33" fmla="*/ 3783106 w 4201459"/>
              <a:gd name="connsiteY33" fmla="*/ 1309988 h 1514953"/>
              <a:gd name="connsiteX34" fmla="*/ 3848847 w 4201459"/>
              <a:gd name="connsiteY34" fmla="*/ 1298035 h 1514953"/>
              <a:gd name="connsiteX35" fmla="*/ 3866776 w 4201459"/>
              <a:gd name="connsiteY35" fmla="*/ 1292058 h 1514953"/>
              <a:gd name="connsiteX36" fmla="*/ 3932518 w 4201459"/>
              <a:gd name="connsiteY36" fmla="*/ 1256199 h 1514953"/>
              <a:gd name="connsiteX37" fmla="*/ 3974353 w 4201459"/>
              <a:gd name="connsiteY37" fmla="*/ 1244246 h 1514953"/>
              <a:gd name="connsiteX38" fmla="*/ 4010212 w 4201459"/>
              <a:gd name="connsiteY38" fmla="*/ 1226317 h 1514953"/>
              <a:gd name="connsiteX39" fmla="*/ 4058024 w 4201459"/>
              <a:gd name="connsiteY39" fmla="*/ 1208388 h 1514953"/>
              <a:gd name="connsiteX40" fmla="*/ 4081929 w 4201459"/>
              <a:gd name="connsiteY40" fmla="*/ 1202411 h 1514953"/>
              <a:gd name="connsiteX41" fmla="*/ 4093882 w 4201459"/>
              <a:gd name="connsiteY41" fmla="*/ 1154599 h 1514953"/>
              <a:gd name="connsiteX42" fmla="*/ 4099859 w 4201459"/>
              <a:gd name="connsiteY42" fmla="*/ 1112764 h 1514953"/>
              <a:gd name="connsiteX43" fmla="*/ 4111812 w 4201459"/>
              <a:gd name="connsiteY43" fmla="*/ 1041046 h 1514953"/>
              <a:gd name="connsiteX44" fmla="*/ 4129741 w 4201459"/>
              <a:gd name="connsiteY44" fmla="*/ 999211 h 1514953"/>
              <a:gd name="connsiteX45" fmla="*/ 4147671 w 4201459"/>
              <a:gd name="connsiteY45" fmla="*/ 921517 h 1514953"/>
              <a:gd name="connsiteX46" fmla="*/ 4159624 w 4201459"/>
              <a:gd name="connsiteY46" fmla="*/ 861752 h 1514953"/>
              <a:gd name="connsiteX47" fmla="*/ 4165600 w 4201459"/>
              <a:gd name="connsiteY47" fmla="*/ 837846 h 1514953"/>
              <a:gd name="connsiteX48" fmla="*/ 4177553 w 4201459"/>
              <a:gd name="connsiteY48" fmla="*/ 819917 h 1514953"/>
              <a:gd name="connsiteX49" fmla="*/ 4183529 w 4201459"/>
              <a:gd name="connsiteY49" fmla="*/ 790035 h 1514953"/>
              <a:gd name="connsiteX50" fmla="*/ 4189506 w 4201459"/>
              <a:gd name="connsiteY50" fmla="*/ 772105 h 1514953"/>
              <a:gd name="connsiteX51" fmla="*/ 4201459 w 4201459"/>
              <a:gd name="connsiteY51" fmla="*/ 688435 h 1514953"/>
              <a:gd name="connsiteX52" fmla="*/ 4195482 w 4201459"/>
              <a:gd name="connsiteY52" fmla="*/ 503164 h 1514953"/>
              <a:gd name="connsiteX53" fmla="*/ 4171576 w 4201459"/>
              <a:gd name="connsiteY53" fmla="*/ 419493 h 1514953"/>
              <a:gd name="connsiteX54" fmla="*/ 4159624 w 4201459"/>
              <a:gd name="connsiteY54" fmla="*/ 401564 h 1514953"/>
              <a:gd name="connsiteX55" fmla="*/ 4147671 w 4201459"/>
              <a:gd name="connsiteY55" fmla="*/ 365705 h 1514953"/>
              <a:gd name="connsiteX56" fmla="*/ 4135718 w 4201459"/>
              <a:gd name="connsiteY56" fmla="*/ 323870 h 1514953"/>
              <a:gd name="connsiteX57" fmla="*/ 4129741 w 4201459"/>
              <a:gd name="connsiteY57" fmla="*/ 288011 h 1514953"/>
              <a:gd name="connsiteX58" fmla="*/ 4117788 w 4201459"/>
              <a:gd name="connsiteY58" fmla="*/ 240199 h 1514953"/>
              <a:gd name="connsiteX59" fmla="*/ 4105835 w 4201459"/>
              <a:gd name="connsiteY59" fmla="*/ 222270 h 1514953"/>
              <a:gd name="connsiteX60" fmla="*/ 4069976 w 4201459"/>
              <a:gd name="connsiteY60" fmla="*/ 186411 h 1514953"/>
              <a:gd name="connsiteX61" fmla="*/ 4034118 w 4201459"/>
              <a:gd name="connsiteY61" fmla="*/ 174458 h 1514953"/>
              <a:gd name="connsiteX62" fmla="*/ 4016188 w 4201459"/>
              <a:gd name="connsiteY62" fmla="*/ 156529 h 1514953"/>
              <a:gd name="connsiteX63" fmla="*/ 3920565 w 4201459"/>
              <a:gd name="connsiteY63" fmla="*/ 108717 h 1514953"/>
              <a:gd name="connsiteX64" fmla="*/ 3884706 w 4201459"/>
              <a:gd name="connsiteY64" fmla="*/ 90788 h 1514953"/>
              <a:gd name="connsiteX65" fmla="*/ 3836894 w 4201459"/>
              <a:gd name="connsiteY65" fmla="*/ 72858 h 1514953"/>
              <a:gd name="connsiteX66" fmla="*/ 3812988 w 4201459"/>
              <a:gd name="connsiteY66" fmla="*/ 60905 h 1514953"/>
              <a:gd name="connsiteX67" fmla="*/ 3795059 w 4201459"/>
              <a:gd name="connsiteY67" fmla="*/ 48952 h 1514953"/>
              <a:gd name="connsiteX68" fmla="*/ 3729318 w 4201459"/>
              <a:gd name="connsiteY68" fmla="*/ 42976 h 1514953"/>
              <a:gd name="connsiteX69" fmla="*/ 3675529 w 4201459"/>
              <a:gd name="connsiteY69" fmla="*/ 36999 h 1514953"/>
              <a:gd name="connsiteX70" fmla="*/ 2976282 w 4201459"/>
              <a:gd name="connsiteY70" fmla="*/ 36999 h 1514953"/>
              <a:gd name="connsiteX71" fmla="*/ 2898588 w 4201459"/>
              <a:gd name="connsiteY71" fmla="*/ 42976 h 1514953"/>
              <a:gd name="connsiteX72" fmla="*/ 2737224 w 4201459"/>
              <a:gd name="connsiteY72" fmla="*/ 60905 h 1514953"/>
              <a:gd name="connsiteX73" fmla="*/ 2677459 w 4201459"/>
              <a:gd name="connsiteY73" fmla="*/ 66882 h 1514953"/>
              <a:gd name="connsiteX74" fmla="*/ 2545976 w 4201459"/>
              <a:gd name="connsiteY74" fmla="*/ 78835 h 1514953"/>
              <a:gd name="connsiteX75" fmla="*/ 2498165 w 4201459"/>
              <a:gd name="connsiteY75" fmla="*/ 90788 h 1514953"/>
              <a:gd name="connsiteX76" fmla="*/ 2336800 w 4201459"/>
              <a:gd name="connsiteY76" fmla="*/ 114693 h 1514953"/>
              <a:gd name="connsiteX77" fmla="*/ 2312894 w 4201459"/>
              <a:gd name="connsiteY77" fmla="*/ 120670 h 1514953"/>
              <a:gd name="connsiteX78" fmla="*/ 2259106 w 4201459"/>
              <a:gd name="connsiteY78" fmla="*/ 132623 h 1514953"/>
              <a:gd name="connsiteX79" fmla="*/ 2217271 w 4201459"/>
              <a:gd name="connsiteY79" fmla="*/ 144576 h 1514953"/>
              <a:gd name="connsiteX80" fmla="*/ 2109694 w 4201459"/>
              <a:gd name="connsiteY80" fmla="*/ 156529 h 1514953"/>
              <a:gd name="connsiteX81" fmla="*/ 2067859 w 4201459"/>
              <a:gd name="connsiteY81" fmla="*/ 162505 h 1514953"/>
              <a:gd name="connsiteX82" fmla="*/ 1966259 w 4201459"/>
              <a:gd name="connsiteY82" fmla="*/ 180435 h 1514953"/>
              <a:gd name="connsiteX83" fmla="*/ 1828800 w 4201459"/>
              <a:gd name="connsiteY83" fmla="*/ 210317 h 1514953"/>
              <a:gd name="connsiteX84" fmla="*/ 1786965 w 4201459"/>
              <a:gd name="connsiteY84" fmla="*/ 216293 h 1514953"/>
              <a:gd name="connsiteX85" fmla="*/ 1673412 w 4201459"/>
              <a:gd name="connsiteY85" fmla="*/ 228246 h 1514953"/>
              <a:gd name="connsiteX86" fmla="*/ 1601694 w 4201459"/>
              <a:gd name="connsiteY86" fmla="*/ 240199 h 1514953"/>
              <a:gd name="connsiteX87" fmla="*/ 1488141 w 4201459"/>
              <a:gd name="connsiteY87" fmla="*/ 252152 h 1514953"/>
              <a:gd name="connsiteX88" fmla="*/ 1416424 w 4201459"/>
              <a:gd name="connsiteY88" fmla="*/ 270082 h 1514953"/>
              <a:gd name="connsiteX89" fmla="*/ 1344706 w 4201459"/>
              <a:gd name="connsiteY89" fmla="*/ 282035 h 1514953"/>
              <a:gd name="connsiteX90" fmla="*/ 1231153 w 4201459"/>
              <a:gd name="connsiteY90" fmla="*/ 299964 h 1514953"/>
              <a:gd name="connsiteX91" fmla="*/ 1177365 w 4201459"/>
              <a:gd name="connsiteY91" fmla="*/ 305941 h 1514953"/>
              <a:gd name="connsiteX92" fmla="*/ 1159435 w 4201459"/>
              <a:gd name="connsiteY92" fmla="*/ 311917 h 1514953"/>
              <a:gd name="connsiteX93" fmla="*/ 1135529 w 4201459"/>
              <a:gd name="connsiteY93" fmla="*/ 323870 h 1514953"/>
              <a:gd name="connsiteX94" fmla="*/ 1111624 w 4201459"/>
              <a:gd name="connsiteY94" fmla="*/ 329846 h 1514953"/>
              <a:gd name="connsiteX95" fmla="*/ 1075765 w 4201459"/>
              <a:gd name="connsiteY95" fmla="*/ 341799 h 1514953"/>
              <a:gd name="connsiteX96" fmla="*/ 1057835 w 4201459"/>
              <a:gd name="connsiteY96" fmla="*/ 347776 h 1514953"/>
              <a:gd name="connsiteX97" fmla="*/ 1010024 w 4201459"/>
              <a:gd name="connsiteY97" fmla="*/ 365705 h 1514953"/>
              <a:gd name="connsiteX98" fmla="*/ 968188 w 4201459"/>
              <a:gd name="connsiteY98" fmla="*/ 389611 h 1514953"/>
              <a:gd name="connsiteX99" fmla="*/ 938306 w 4201459"/>
              <a:gd name="connsiteY99" fmla="*/ 395588 h 1514953"/>
              <a:gd name="connsiteX100" fmla="*/ 920376 w 4201459"/>
              <a:gd name="connsiteY100" fmla="*/ 407541 h 1514953"/>
              <a:gd name="connsiteX101" fmla="*/ 872565 w 4201459"/>
              <a:gd name="connsiteY101" fmla="*/ 419493 h 1514953"/>
              <a:gd name="connsiteX102" fmla="*/ 806824 w 4201459"/>
              <a:gd name="connsiteY102" fmla="*/ 437423 h 1514953"/>
              <a:gd name="connsiteX103" fmla="*/ 729129 w 4201459"/>
              <a:gd name="connsiteY103" fmla="*/ 449376 h 1514953"/>
              <a:gd name="connsiteX104" fmla="*/ 693271 w 4201459"/>
              <a:gd name="connsiteY104" fmla="*/ 461329 h 1514953"/>
              <a:gd name="connsiteX105" fmla="*/ 651435 w 4201459"/>
              <a:gd name="connsiteY105" fmla="*/ 467305 h 1514953"/>
              <a:gd name="connsiteX106" fmla="*/ 603624 w 4201459"/>
              <a:gd name="connsiteY106" fmla="*/ 473282 h 1514953"/>
              <a:gd name="connsiteX107" fmla="*/ 573741 w 4201459"/>
              <a:gd name="connsiteY107" fmla="*/ 479258 h 1514953"/>
              <a:gd name="connsiteX108" fmla="*/ 525929 w 4201459"/>
              <a:gd name="connsiteY108" fmla="*/ 485235 h 1514953"/>
              <a:gd name="connsiteX109" fmla="*/ 478118 w 4201459"/>
              <a:gd name="connsiteY109" fmla="*/ 497188 h 1514953"/>
              <a:gd name="connsiteX110" fmla="*/ 460188 w 4201459"/>
              <a:gd name="connsiteY110" fmla="*/ 503164 h 1514953"/>
              <a:gd name="connsiteX111" fmla="*/ 388471 w 4201459"/>
              <a:gd name="connsiteY111" fmla="*/ 521093 h 1514953"/>
              <a:gd name="connsiteX112" fmla="*/ 358588 w 4201459"/>
              <a:gd name="connsiteY112" fmla="*/ 533046 h 1514953"/>
              <a:gd name="connsiteX113" fmla="*/ 304800 w 4201459"/>
              <a:gd name="connsiteY113" fmla="*/ 539023 h 1514953"/>
              <a:gd name="connsiteX114" fmla="*/ 256988 w 4201459"/>
              <a:gd name="connsiteY114" fmla="*/ 550976 h 1514953"/>
              <a:gd name="connsiteX115" fmla="*/ 221129 w 4201459"/>
              <a:gd name="connsiteY115" fmla="*/ 556952 h 1514953"/>
              <a:gd name="connsiteX116" fmla="*/ 185271 w 4201459"/>
              <a:gd name="connsiteY116" fmla="*/ 568905 h 1514953"/>
              <a:gd name="connsiteX117" fmla="*/ 161365 w 4201459"/>
              <a:gd name="connsiteY117" fmla="*/ 574882 h 1514953"/>
              <a:gd name="connsiteX118" fmla="*/ 125506 w 4201459"/>
              <a:gd name="connsiteY118" fmla="*/ 586835 h 1514953"/>
              <a:gd name="connsiteX119" fmla="*/ 107576 w 4201459"/>
              <a:gd name="connsiteY119" fmla="*/ 598788 h 1514953"/>
              <a:gd name="connsiteX120" fmla="*/ 71718 w 4201459"/>
              <a:gd name="connsiteY120" fmla="*/ 610741 h 1514953"/>
              <a:gd name="connsiteX121" fmla="*/ 35859 w 4201459"/>
              <a:gd name="connsiteY121" fmla="*/ 622693 h 1514953"/>
              <a:gd name="connsiteX122" fmla="*/ 17929 w 4201459"/>
              <a:gd name="connsiteY122" fmla="*/ 628670 h 1514953"/>
              <a:gd name="connsiteX123" fmla="*/ 0 w 4201459"/>
              <a:gd name="connsiteY123" fmla="*/ 676482 h 151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201459" h="1514953">
                <a:moveTo>
                  <a:pt x="0" y="676482"/>
                </a:moveTo>
                <a:lnTo>
                  <a:pt x="0" y="676482"/>
                </a:lnTo>
                <a:cubicBezTo>
                  <a:pt x="4737" y="700165"/>
                  <a:pt x="15466" y="758739"/>
                  <a:pt x="23906" y="784058"/>
                </a:cubicBezTo>
                <a:lnTo>
                  <a:pt x="35859" y="819917"/>
                </a:lnTo>
                <a:cubicBezTo>
                  <a:pt x="37851" y="825893"/>
                  <a:pt x="38341" y="832604"/>
                  <a:pt x="41835" y="837846"/>
                </a:cubicBezTo>
                <a:cubicBezTo>
                  <a:pt x="54930" y="857488"/>
                  <a:pt x="53580" y="852057"/>
                  <a:pt x="59765" y="873705"/>
                </a:cubicBezTo>
                <a:cubicBezTo>
                  <a:pt x="77832" y="936937"/>
                  <a:pt x="49284" y="848244"/>
                  <a:pt x="77694" y="933470"/>
                </a:cubicBezTo>
                <a:cubicBezTo>
                  <a:pt x="79686" y="939446"/>
                  <a:pt x="79217" y="946944"/>
                  <a:pt x="83671" y="951399"/>
                </a:cubicBezTo>
                <a:cubicBezTo>
                  <a:pt x="97616" y="965344"/>
                  <a:pt x="114566" y="976826"/>
                  <a:pt x="125506" y="993235"/>
                </a:cubicBezTo>
                <a:cubicBezTo>
                  <a:pt x="129490" y="999211"/>
                  <a:pt x="131941" y="1006566"/>
                  <a:pt x="137459" y="1011164"/>
                </a:cubicBezTo>
                <a:cubicBezTo>
                  <a:pt x="144303" y="1016868"/>
                  <a:pt x="153810" y="1018395"/>
                  <a:pt x="161365" y="1023117"/>
                </a:cubicBezTo>
                <a:cubicBezTo>
                  <a:pt x="262130" y="1086094"/>
                  <a:pt x="113993" y="1001081"/>
                  <a:pt x="209176" y="1052999"/>
                </a:cubicBezTo>
                <a:cubicBezTo>
                  <a:pt x="305280" y="1105420"/>
                  <a:pt x="188209" y="1045504"/>
                  <a:pt x="310776" y="1106788"/>
                </a:cubicBezTo>
                <a:cubicBezTo>
                  <a:pt x="322729" y="1112765"/>
                  <a:pt x="333957" y="1120491"/>
                  <a:pt x="346635" y="1124717"/>
                </a:cubicBezTo>
                <a:cubicBezTo>
                  <a:pt x="397595" y="1141704"/>
                  <a:pt x="381882" y="1134588"/>
                  <a:pt x="442259" y="1166552"/>
                </a:cubicBezTo>
                <a:cubicBezTo>
                  <a:pt x="456454" y="1174067"/>
                  <a:pt x="469854" y="1183029"/>
                  <a:pt x="484094" y="1190458"/>
                </a:cubicBezTo>
                <a:cubicBezTo>
                  <a:pt x="515689" y="1206942"/>
                  <a:pt x="547843" y="1222333"/>
                  <a:pt x="579718" y="1238270"/>
                </a:cubicBezTo>
                <a:cubicBezTo>
                  <a:pt x="607608" y="1252215"/>
                  <a:pt x="632839" y="1273856"/>
                  <a:pt x="663388" y="1280105"/>
                </a:cubicBezTo>
                <a:cubicBezTo>
                  <a:pt x="751043" y="1298034"/>
                  <a:pt x="837299" y="1325275"/>
                  <a:pt x="926353" y="1333893"/>
                </a:cubicBezTo>
                <a:cubicBezTo>
                  <a:pt x="990519" y="1340103"/>
                  <a:pt x="1112459" y="1348404"/>
                  <a:pt x="1189318" y="1363776"/>
                </a:cubicBezTo>
                <a:cubicBezTo>
                  <a:pt x="1243348" y="1374582"/>
                  <a:pt x="1297065" y="1386936"/>
                  <a:pt x="1350682" y="1399635"/>
                </a:cubicBezTo>
                <a:cubicBezTo>
                  <a:pt x="1372785" y="1404870"/>
                  <a:pt x="1394251" y="1412637"/>
                  <a:pt x="1416424" y="1417564"/>
                </a:cubicBezTo>
                <a:cubicBezTo>
                  <a:pt x="1466005" y="1428582"/>
                  <a:pt x="1516255" y="1436428"/>
                  <a:pt x="1565835" y="1447446"/>
                </a:cubicBezTo>
                <a:cubicBezTo>
                  <a:pt x="1687044" y="1474382"/>
                  <a:pt x="1574802" y="1460645"/>
                  <a:pt x="1703294" y="1471352"/>
                </a:cubicBezTo>
                <a:cubicBezTo>
                  <a:pt x="1737161" y="1479321"/>
                  <a:pt x="1770371" y="1490943"/>
                  <a:pt x="1804894" y="1495258"/>
                </a:cubicBezTo>
                <a:cubicBezTo>
                  <a:pt x="1850403" y="1500947"/>
                  <a:pt x="1896495" y="1500529"/>
                  <a:pt x="1942353" y="1501235"/>
                </a:cubicBezTo>
                <a:lnTo>
                  <a:pt x="2581835" y="1507211"/>
                </a:lnTo>
                <a:cubicBezTo>
                  <a:pt x="2605741" y="1509203"/>
                  <a:pt x="2629564" y="1513188"/>
                  <a:pt x="2653553" y="1513188"/>
                </a:cubicBezTo>
                <a:cubicBezTo>
                  <a:pt x="3239663" y="1513188"/>
                  <a:pt x="3095743" y="1521729"/>
                  <a:pt x="3382682" y="1501235"/>
                </a:cubicBezTo>
                <a:cubicBezTo>
                  <a:pt x="3398619" y="1491274"/>
                  <a:pt x="3423090" y="1488626"/>
                  <a:pt x="3430494" y="1471352"/>
                </a:cubicBezTo>
                <a:cubicBezTo>
                  <a:pt x="3441144" y="1446502"/>
                  <a:pt x="3453226" y="1404010"/>
                  <a:pt x="3484282" y="1393658"/>
                </a:cubicBezTo>
                <a:cubicBezTo>
                  <a:pt x="3508188" y="1385689"/>
                  <a:pt x="3531553" y="1375864"/>
                  <a:pt x="3556000" y="1369752"/>
                </a:cubicBezTo>
                <a:cubicBezTo>
                  <a:pt x="3587875" y="1361783"/>
                  <a:pt x="3620454" y="1356236"/>
                  <a:pt x="3651624" y="1345846"/>
                </a:cubicBezTo>
                <a:cubicBezTo>
                  <a:pt x="3697979" y="1330394"/>
                  <a:pt x="3729168" y="1318978"/>
                  <a:pt x="3783106" y="1309988"/>
                </a:cubicBezTo>
                <a:cubicBezTo>
                  <a:pt x="3799076" y="1307326"/>
                  <a:pt x="3832153" y="1302209"/>
                  <a:pt x="3848847" y="1298035"/>
                </a:cubicBezTo>
                <a:cubicBezTo>
                  <a:pt x="3854959" y="1296507"/>
                  <a:pt x="3861141" y="1294875"/>
                  <a:pt x="3866776" y="1292058"/>
                </a:cubicBezTo>
                <a:cubicBezTo>
                  <a:pt x="3875672" y="1287610"/>
                  <a:pt x="3916809" y="1262090"/>
                  <a:pt x="3932518" y="1256199"/>
                </a:cubicBezTo>
                <a:cubicBezTo>
                  <a:pt x="3962929" y="1244795"/>
                  <a:pt x="3948330" y="1255812"/>
                  <a:pt x="3974353" y="1244246"/>
                </a:cubicBezTo>
                <a:cubicBezTo>
                  <a:pt x="3986565" y="1238818"/>
                  <a:pt x="3998046" y="1231847"/>
                  <a:pt x="4010212" y="1226317"/>
                </a:cubicBezTo>
                <a:cubicBezTo>
                  <a:pt x="4020912" y="1221453"/>
                  <a:pt x="4044616" y="1212219"/>
                  <a:pt x="4058024" y="1208388"/>
                </a:cubicBezTo>
                <a:cubicBezTo>
                  <a:pt x="4065922" y="1206132"/>
                  <a:pt x="4073961" y="1204403"/>
                  <a:pt x="4081929" y="1202411"/>
                </a:cubicBezTo>
                <a:cubicBezTo>
                  <a:pt x="4085913" y="1186474"/>
                  <a:pt x="4091559" y="1170862"/>
                  <a:pt x="4093882" y="1154599"/>
                </a:cubicBezTo>
                <a:cubicBezTo>
                  <a:pt x="4095874" y="1140654"/>
                  <a:pt x="4097997" y="1126727"/>
                  <a:pt x="4099859" y="1112764"/>
                </a:cubicBezTo>
                <a:cubicBezTo>
                  <a:pt x="4105318" y="1071825"/>
                  <a:pt x="4102725" y="1072851"/>
                  <a:pt x="4111812" y="1041046"/>
                </a:cubicBezTo>
                <a:cubicBezTo>
                  <a:pt x="4117675" y="1020525"/>
                  <a:pt x="4119114" y="1020464"/>
                  <a:pt x="4129741" y="999211"/>
                </a:cubicBezTo>
                <a:cubicBezTo>
                  <a:pt x="4142929" y="933269"/>
                  <a:pt x="4135269" y="958719"/>
                  <a:pt x="4147671" y="921517"/>
                </a:cubicBezTo>
                <a:cubicBezTo>
                  <a:pt x="4157871" y="850112"/>
                  <a:pt x="4147702" y="903481"/>
                  <a:pt x="4159624" y="861752"/>
                </a:cubicBezTo>
                <a:cubicBezTo>
                  <a:pt x="4161880" y="853854"/>
                  <a:pt x="4162364" y="845396"/>
                  <a:pt x="4165600" y="837846"/>
                </a:cubicBezTo>
                <a:cubicBezTo>
                  <a:pt x="4168429" y="831244"/>
                  <a:pt x="4173569" y="825893"/>
                  <a:pt x="4177553" y="819917"/>
                </a:cubicBezTo>
                <a:cubicBezTo>
                  <a:pt x="4179545" y="809956"/>
                  <a:pt x="4181065" y="799890"/>
                  <a:pt x="4183529" y="790035"/>
                </a:cubicBezTo>
                <a:cubicBezTo>
                  <a:pt x="4185057" y="783923"/>
                  <a:pt x="4188411" y="778309"/>
                  <a:pt x="4189506" y="772105"/>
                </a:cubicBezTo>
                <a:cubicBezTo>
                  <a:pt x="4194402" y="744361"/>
                  <a:pt x="4201459" y="688435"/>
                  <a:pt x="4201459" y="688435"/>
                </a:cubicBezTo>
                <a:cubicBezTo>
                  <a:pt x="4199467" y="626678"/>
                  <a:pt x="4200221" y="564771"/>
                  <a:pt x="4195482" y="503164"/>
                </a:cubicBezTo>
                <a:cubicBezTo>
                  <a:pt x="4195135" y="498659"/>
                  <a:pt x="4177478" y="428347"/>
                  <a:pt x="4171576" y="419493"/>
                </a:cubicBezTo>
                <a:cubicBezTo>
                  <a:pt x="4167592" y="413517"/>
                  <a:pt x="4162541" y="408128"/>
                  <a:pt x="4159624" y="401564"/>
                </a:cubicBezTo>
                <a:cubicBezTo>
                  <a:pt x="4154507" y="390050"/>
                  <a:pt x="4151655" y="377658"/>
                  <a:pt x="4147671" y="365705"/>
                </a:cubicBezTo>
                <a:cubicBezTo>
                  <a:pt x="4141972" y="348608"/>
                  <a:pt x="4139473" y="342643"/>
                  <a:pt x="4135718" y="323870"/>
                </a:cubicBezTo>
                <a:cubicBezTo>
                  <a:pt x="4133341" y="311987"/>
                  <a:pt x="4131909" y="299933"/>
                  <a:pt x="4129741" y="288011"/>
                </a:cubicBezTo>
                <a:cubicBezTo>
                  <a:pt x="4127792" y="277291"/>
                  <a:pt x="4123714" y="252050"/>
                  <a:pt x="4117788" y="240199"/>
                </a:cubicBezTo>
                <a:cubicBezTo>
                  <a:pt x="4114576" y="233775"/>
                  <a:pt x="4110607" y="227638"/>
                  <a:pt x="4105835" y="222270"/>
                </a:cubicBezTo>
                <a:cubicBezTo>
                  <a:pt x="4094604" y="209636"/>
                  <a:pt x="4086013" y="191757"/>
                  <a:pt x="4069976" y="186411"/>
                </a:cubicBezTo>
                <a:lnTo>
                  <a:pt x="4034118" y="174458"/>
                </a:lnTo>
                <a:cubicBezTo>
                  <a:pt x="4028141" y="168482"/>
                  <a:pt x="4023298" y="161099"/>
                  <a:pt x="4016188" y="156529"/>
                </a:cubicBezTo>
                <a:cubicBezTo>
                  <a:pt x="3905855" y="85601"/>
                  <a:pt x="3988740" y="142805"/>
                  <a:pt x="3920565" y="108717"/>
                </a:cubicBezTo>
                <a:cubicBezTo>
                  <a:pt x="3874227" y="85548"/>
                  <a:pt x="3929767" y="105807"/>
                  <a:pt x="3884706" y="90788"/>
                </a:cubicBezTo>
                <a:cubicBezTo>
                  <a:pt x="3847879" y="66237"/>
                  <a:pt x="3888590" y="90091"/>
                  <a:pt x="3836894" y="72858"/>
                </a:cubicBezTo>
                <a:cubicBezTo>
                  <a:pt x="3828442" y="70041"/>
                  <a:pt x="3820723" y="65325"/>
                  <a:pt x="3812988" y="60905"/>
                </a:cubicBezTo>
                <a:cubicBezTo>
                  <a:pt x="3806752" y="57341"/>
                  <a:pt x="3802082" y="50457"/>
                  <a:pt x="3795059" y="48952"/>
                </a:cubicBezTo>
                <a:cubicBezTo>
                  <a:pt x="3773543" y="44342"/>
                  <a:pt x="3751213" y="45165"/>
                  <a:pt x="3729318" y="42976"/>
                </a:cubicBezTo>
                <a:cubicBezTo>
                  <a:pt x="3711368" y="41181"/>
                  <a:pt x="3693459" y="38991"/>
                  <a:pt x="3675529" y="36999"/>
                </a:cubicBezTo>
                <a:cubicBezTo>
                  <a:pt x="3442520" y="-40666"/>
                  <a:pt x="3650156" y="26387"/>
                  <a:pt x="2976282" y="36999"/>
                </a:cubicBezTo>
                <a:cubicBezTo>
                  <a:pt x="2950311" y="37408"/>
                  <a:pt x="2924473" y="40819"/>
                  <a:pt x="2898588" y="42976"/>
                </a:cubicBezTo>
                <a:cubicBezTo>
                  <a:pt x="2724617" y="57474"/>
                  <a:pt x="2965978" y="38028"/>
                  <a:pt x="2737224" y="60905"/>
                </a:cubicBezTo>
                <a:lnTo>
                  <a:pt x="2677459" y="66882"/>
                </a:lnTo>
                <a:cubicBezTo>
                  <a:pt x="2645283" y="69563"/>
                  <a:pt x="2582752" y="71939"/>
                  <a:pt x="2545976" y="78835"/>
                </a:cubicBezTo>
                <a:cubicBezTo>
                  <a:pt x="2529830" y="81863"/>
                  <a:pt x="2514297" y="87686"/>
                  <a:pt x="2498165" y="90788"/>
                </a:cubicBezTo>
                <a:cubicBezTo>
                  <a:pt x="2412386" y="107284"/>
                  <a:pt x="2407073" y="106886"/>
                  <a:pt x="2336800" y="114693"/>
                </a:cubicBezTo>
                <a:cubicBezTo>
                  <a:pt x="2328831" y="116685"/>
                  <a:pt x="2320912" y="118888"/>
                  <a:pt x="2312894" y="120670"/>
                </a:cubicBezTo>
                <a:cubicBezTo>
                  <a:pt x="2277032" y="128639"/>
                  <a:pt x="2291189" y="123873"/>
                  <a:pt x="2259106" y="132623"/>
                </a:cubicBezTo>
                <a:cubicBezTo>
                  <a:pt x="2245114" y="136439"/>
                  <a:pt x="2231592" y="142285"/>
                  <a:pt x="2217271" y="144576"/>
                </a:cubicBezTo>
                <a:cubicBezTo>
                  <a:pt x="2181644" y="150276"/>
                  <a:pt x="2145517" y="152230"/>
                  <a:pt x="2109694" y="156529"/>
                </a:cubicBezTo>
                <a:cubicBezTo>
                  <a:pt x="2095708" y="158207"/>
                  <a:pt x="2081754" y="160189"/>
                  <a:pt x="2067859" y="162505"/>
                </a:cubicBezTo>
                <a:cubicBezTo>
                  <a:pt x="2033937" y="168159"/>
                  <a:pt x="1999437" y="171387"/>
                  <a:pt x="1966259" y="180435"/>
                </a:cubicBezTo>
                <a:cubicBezTo>
                  <a:pt x="1893315" y="200328"/>
                  <a:pt x="1905660" y="199338"/>
                  <a:pt x="1828800" y="210317"/>
                </a:cubicBezTo>
                <a:cubicBezTo>
                  <a:pt x="1814855" y="212309"/>
                  <a:pt x="1800955" y="214647"/>
                  <a:pt x="1786965" y="216293"/>
                </a:cubicBezTo>
                <a:cubicBezTo>
                  <a:pt x="1757879" y="219715"/>
                  <a:pt x="1703282" y="223979"/>
                  <a:pt x="1673412" y="228246"/>
                </a:cubicBezTo>
                <a:cubicBezTo>
                  <a:pt x="1649420" y="231673"/>
                  <a:pt x="1625809" y="237787"/>
                  <a:pt x="1601694" y="240199"/>
                </a:cubicBezTo>
                <a:lnTo>
                  <a:pt x="1488141" y="252152"/>
                </a:lnTo>
                <a:cubicBezTo>
                  <a:pt x="1441133" y="258868"/>
                  <a:pt x="1472173" y="258345"/>
                  <a:pt x="1416424" y="270082"/>
                </a:cubicBezTo>
                <a:cubicBezTo>
                  <a:pt x="1392708" y="275075"/>
                  <a:pt x="1368612" y="278051"/>
                  <a:pt x="1344706" y="282035"/>
                </a:cubicBezTo>
                <a:cubicBezTo>
                  <a:pt x="1306916" y="288333"/>
                  <a:pt x="1269183" y="295210"/>
                  <a:pt x="1231153" y="299964"/>
                </a:cubicBezTo>
                <a:cubicBezTo>
                  <a:pt x="1213253" y="302202"/>
                  <a:pt x="1195294" y="303949"/>
                  <a:pt x="1177365" y="305941"/>
                </a:cubicBezTo>
                <a:cubicBezTo>
                  <a:pt x="1171388" y="307933"/>
                  <a:pt x="1165226" y="309435"/>
                  <a:pt x="1159435" y="311917"/>
                </a:cubicBezTo>
                <a:cubicBezTo>
                  <a:pt x="1151246" y="315426"/>
                  <a:pt x="1143871" y="320742"/>
                  <a:pt x="1135529" y="323870"/>
                </a:cubicBezTo>
                <a:cubicBezTo>
                  <a:pt x="1127838" y="326754"/>
                  <a:pt x="1119491" y="327486"/>
                  <a:pt x="1111624" y="329846"/>
                </a:cubicBezTo>
                <a:cubicBezTo>
                  <a:pt x="1099556" y="333466"/>
                  <a:pt x="1087718" y="337815"/>
                  <a:pt x="1075765" y="341799"/>
                </a:cubicBezTo>
                <a:cubicBezTo>
                  <a:pt x="1069788" y="343791"/>
                  <a:pt x="1063077" y="344281"/>
                  <a:pt x="1057835" y="347776"/>
                </a:cubicBezTo>
                <a:cubicBezTo>
                  <a:pt x="1031454" y="365364"/>
                  <a:pt x="1046949" y="358320"/>
                  <a:pt x="1010024" y="365705"/>
                </a:cubicBezTo>
                <a:cubicBezTo>
                  <a:pt x="996908" y="374449"/>
                  <a:pt x="983353" y="384556"/>
                  <a:pt x="968188" y="389611"/>
                </a:cubicBezTo>
                <a:cubicBezTo>
                  <a:pt x="958551" y="392823"/>
                  <a:pt x="948267" y="393596"/>
                  <a:pt x="938306" y="395588"/>
                </a:cubicBezTo>
                <a:cubicBezTo>
                  <a:pt x="932329" y="399572"/>
                  <a:pt x="926801" y="404329"/>
                  <a:pt x="920376" y="407541"/>
                </a:cubicBezTo>
                <a:cubicBezTo>
                  <a:pt x="906715" y="414371"/>
                  <a:pt x="886203" y="416083"/>
                  <a:pt x="872565" y="419493"/>
                </a:cubicBezTo>
                <a:cubicBezTo>
                  <a:pt x="826215" y="431080"/>
                  <a:pt x="894216" y="422859"/>
                  <a:pt x="806824" y="437423"/>
                </a:cubicBezTo>
                <a:cubicBezTo>
                  <a:pt x="757070" y="445715"/>
                  <a:pt x="782961" y="441685"/>
                  <a:pt x="729129" y="449376"/>
                </a:cubicBezTo>
                <a:cubicBezTo>
                  <a:pt x="717176" y="453360"/>
                  <a:pt x="705744" y="459547"/>
                  <a:pt x="693271" y="461329"/>
                </a:cubicBezTo>
                <a:lnTo>
                  <a:pt x="651435" y="467305"/>
                </a:lnTo>
                <a:cubicBezTo>
                  <a:pt x="635515" y="469428"/>
                  <a:pt x="619498" y="470840"/>
                  <a:pt x="603624" y="473282"/>
                </a:cubicBezTo>
                <a:cubicBezTo>
                  <a:pt x="593584" y="474827"/>
                  <a:pt x="583781" y="477713"/>
                  <a:pt x="573741" y="479258"/>
                </a:cubicBezTo>
                <a:cubicBezTo>
                  <a:pt x="557866" y="481700"/>
                  <a:pt x="541866" y="483243"/>
                  <a:pt x="525929" y="485235"/>
                </a:cubicBezTo>
                <a:cubicBezTo>
                  <a:pt x="484948" y="498895"/>
                  <a:pt x="535809" y="482765"/>
                  <a:pt x="478118" y="497188"/>
                </a:cubicBezTo>
                <a:cubicBezTo>
                  <a:pt x="472006" y="498716"/>
                  <a:pt x="466275" y="501541"/>
                  <a:pt x="460188" y="503164"/>
                </a:cubicBezTo>
                <a:cubicBezTo>
                  <a:pt x="436379" y="509513"/>
                  <a:pt x="411350" y="511942"/>
                  <a:pt x="388471" y="521093"/>
                </a:cubicBezTo>
                <a:cubicBezTo>
                  <a:pt x="378510" y="525077"/>
                  <a:pt x="369078" y="530798"/>
                  <a:pt x="358588" y="533046"/>
                </a:cubicBezTo>
                <a:cubicBezTo>
                  <a:pt x="340949" y="536826"/>
                  <a:pt x="322658" y="536472"/>
                  <a:pt x="304800" y="539023"/>
                </a:cubicBezTo>
                <a:cubicBezTo>
                  <a:pt x="232457" y="549358"/>
                  <a:pt x="307058" y="539849"/>
                  <a:pt x="256988" y="550976"/>
                </a:cubicBezTo>
                <a:cubicBezTo>
                  <a:pt x="245159" y="553605"/>
                  <a:pt x="233082" y="554960"/>
                  <a:pt x="221129" y="556952"/>
                </a:cubicBezTo>
                <a:cubicBezTo>
                  <a:pt x="209176" y="560936"/>
                  <a:pt x="197494" y="565849"/>
                  <a:pt x="185271" y="568905"/>
                </a:cubicBezTo>
                <a:cubicBezTo>
                  <a:pt x="177302" y="570897"/>
                  <a:pt x="169233" y="572522"/>
                  <a:pt x="161365" y="574882"/>
                </a:cubicBezTo>
                <a:cubicBezTo>
                  <a:pt x="149297" y="578503"/>
                  <a:pt x="135990" y="579846"/>
                  <a:pt x="125506" y="586835"/>
                </a:cubicBezTo>
                <a:cubicBezTo>
                  <a:pt x="119529" y="590819"/>
                  <a:pt x="114140" y="595871"/>
                  <a:pt x="107576" y="598788"/>
                </a:cubicBezTo>
                <a:cubicBezTo>
                  <a:pt x="96063" y="603905"/>
                  <a:pt x="83671" y="606757"/>
                  <a:pt x="71718" y="610741"/>
                </a:cubicBezTo>
                <a:lnTo>
                  <a:pt x="35859" y="622693"/>
                </a:lnTo>
                <a:cubicBezTo>
                  <a:pt x="29882" y="624685"/>
                  <a:pt x="22384" y="624215"/>
                  <a:pt x="17929" y="628670"/>
                </a:cubicBezTo>
                <a:lnTo>
                  <a:pt x="0" y="676482"/>
                </a:lnTo>
                <a:close/>
              </a:path>
            </a:pathLst>
          </a:cu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48851" y="1167706"/>
            <a:ext cx="2343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GEOs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 versus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LEOs</a:t>
            </a:r>
          </a:p>
        </p:txBody>
      </p:sp>
    </p:spTree>
    <p:extLst>
      <p:ext uri="{BB962C8B-B14F-4D97-AF65-F5344CB8AC3E}">
        <p14:creationId xmlns:p14="http://schemas.microsoft.com/office/powerpoint/2010/main" val="4132399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50772776"/>
              </p:ext>
            </p:extLst>
          </p:nvPr>
        </p:nvGraphicFramePr>
        <p:xfrm>
          <a:off x="438150" y="317178"/>
          <a:ext cx="12492676" cy="7142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/>
          <a:p>
            <a:r>
              <a:rPr lang="en-GB" dirty="0" smtClean="0"/>
              <a:t>Future developments</a:t>
            </a:r>
            <a:endParaRPr lang="en-GB" dirty="0"/>
          </a:p>
        </p:txBody>
      </p:sp>
      <p:grpSp>
        <p:nvGrpSpPr>
          <p:cNvPr id="45" name="Group 44"/>
          <p:cNvGrpSpPr/>
          <p:nvPr/>
        </p:nvGrpSpPr>
        <p:grpSpPr>
          <a:xfrm>
            <a:off x="9509497" y="1167706"/>
            <a:ext cx="2682504" cy="3061426"/>
            <a:chOff x="9509497" y="1167706"/>
            <a:chExt cx="2682504" cy="3061426"/>
          </a:xfrm>
        </p:grpSpPr>
        <p:sp>
          <p:nvSpPr>
            <p:cNvPr id="46" name="TextBox 45"/>
            <p:cNvSpPr txBox="1"/>
            <p:nvPr/>
          </p:nvSpPr>
          <p:spPr>
            <a:xfrm>
              <a:off x="9597603" y="1725933"/>
              <a:ext cx="25717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Ops activities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+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CAL/VAL plans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848851" y="1167706"/>
              <a:ext cx="2343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</a:rPr>
                <a:t>GEOs</a:t>
              </a:r>
              <a:r>
                <a:rPr kumimoji="0" lang="en-GB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 versus </a:t>
              </a:r>
              <a:r>
                <a:rPr kumimoji="0" lang="en-GB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LEOs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9509497" y="2932354"/>
              <a:ext cx="2671762" cy="1296778"/>
              <a:chOff x="9434513" y="4622236"/>
              <a:chExt cx="2671762" cy="1296778"/>
            </a:xfrm>
          </p:grpSpPr>
          <p:sp>
            <p:nvSpPr>
              <p:cNvPr id="49" name="Oval 48"/>
              <p:cNvSpPr>
                <a:spLocks noChangeAspect="1"/>
              </p:cNvSpPr>
              <p:nvPr/>
            </p:nvSpPr>
            <p:spPr bwMode="auto">
              <a:xfrm>
                <a:off x="9434513" y="4622236"/>
                <a:ext cx="518160" cy="534353"/>
              </a:xfrm>
              <a:prstGeom prst="ellipse">
                <a:avLst/>
              </a:prstGeom>
              <a:pattFill prst="dkUpDiag">
                <a:fgClr>
                  <a:srgbClr val="5F758D"/>
                </a:fgClr>
                <a:bgClr>
                  <a:srgbClr val="FFFFFF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9948862" y="4717488"/>
                <a:ext cx="20621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569"/>
                    </a:solidFill>
                    <a:effectLst/>
                    <a:uLnTx/>
                    <a:uFillTx/>
                  </a:rPr>
                  <a:t>Activities foreseen</a:t>
                </a:r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 bwMode="auto">
              <a:xfrm>
                <a:off x="9434513" y="5384661"/>
                <a:ext cx="518160" cy="534353"/>
              </a:xfrm>
              <a:prstGeom prst="ellipse">
                <a:avLst/>
              </a:prstGeom>
              <a:pattFill prst="shingle">
                <a:fgClr>
                  <a:srgbClr val="5F758D"/>
                </a:fgClr>
                <a:bgClr>
                  <a:srgbClr val="FFFFFF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9948862" y="5503721"/>
                <a:ext cx="21574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569"/>
                    </a:solidFill>
                    <a:effectLst/>
                    <a:uLnTx/>
                    <a:uFillTx/>
                  </a:rPr>
                  <a:t>Activities TBC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6090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GB" sz="2800" dirty="0" smtClean="0"/>
              <a:t>Thank you!</a:t>
            </a:r>
          </a:p>
          <a:p>
            <a:pPr marL="0" indent="0">
              <a:buNone/>
            </a:pPr>
            <a:r>
              <a:rPr lang="en-GB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646908768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334" y="3917524"/>
            <a:ext cx="5446666" cy="294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Sentinel-3 lunar manoeuvres - background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45053" y="747379"/>
            <a:ext cx="11627339" cy="5533424"/>
          </a:xfrm>
        </p:spPr>
        <p:txBody>
          <a:bodyPr>
            <a:normAutofit/>
          </a:bodyPr>
          <a:lstStyle/>
          <a:p>
            <a:pPr lvl="1"/>
            <a:r>
              <a:rPr lang="en-GB" sz="2400" dirty="0" smtClean="0"/>
              <a:t>First acquisition with Camera#4 on OLCI-B </a:t>
            </a:r>
            <a:r>
              <a:rPr lang="en-GB" sz="2400" dirty="0"/>
              <a:t>in 2018 </a:t>
            </a:r>
            <a:r>
              <a:rPr lang="en-GB" sz="2400" dirty="0" smtClean="0"/>
              <a:t>during commissioning</a:t>
            </a:r>
          </a:p>
          <a:p>
            <a:pPr lvl="1"/>
            <a:r>
              <a:rPr lang="en-GB" sz="2400" dirty="0" smtClean="0"/>
              <a:t>Purpose : assessment of the stray-light correction performances.</a:t>
            </a:r>
            <a:endParaRPr lang="en-GB" sz="2400" dirty="0">
              <a:solidFill>
                <a:srgbClr val="00B050"/>
              </a:solidFill>
            </a:endParaRPr>
          </a:p>
          <a:p>
            <a:pPr lvl="1"/>
            <a:endParaRPr lang="en-GB" sz="2400" dirty="0" smtClean="0">
              <a:solidFill>
                <a:srgbClr val="00B050"/>
              </a:solidFill>
            </a:endParaRPr>
          </a:p>
          <a:p>
            <a:endParaRPr lang="en-GB" dirty="0"/>
          </a:p>
        </p:txBody>
      </p:sp>
      <p:pic>
        <p:nvPicPr>
          <p:cNvPr id="17" name="Picture 2" descr="Typical geometry for acquiring the Moon with 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487" y="1786365"/>
            <a:ext cx="7703573" cy="39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081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Sentinel-3 lunar manoeuvres – background + constrains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65456" y="4514332"/>
            <a:ext cx="11870616" cy="2017725"/>
          </a:xfrm>
        </p:spPr>
        <p:txBody>
          <a:bodyPr>
            <a:noAutofit/>
          </a:bodyPr>
          <a:lstStyle/>
          <a:p>
            <a:r>
              <a:rPr lang="en-GB" sz="2000" dirty="0"/>
              <a:t>Roll angle = changing parameter to adjust the Moon position across </a:t>
            </a:r>
            <a:r>
              <a:rPr lang="en-GB" sz="2000" dirty="0" smtClean="0"/>
              <a:t>track (</a:t>
            </a:r>
            <a:r>
              <a:rPr lang="en-GB" sz="2000" dirty="0" smtClean="0">
                <a:sym typeface="Wingdings" panose="05000000000000000000" pitchFamily="2" charset="2"/>
              </a:rPr>
              <a:t> camera + position in the camera</a:t>
            </a:r>
            <a:r>
              <a:rPr lang="en-GB" sz="2000" dirty="0" smtClean="0"/>
              <a:t>)</a:t>
            </a:r>
            <a:endParaRPr lang="en-GB" sz="2000" dirty="0"/>
          </a:p>
          <a:p>
            <a:r>
              <a:rPr lang="en-GB" sz="2000" dirty="0"/>
              <a:t>Maximum negative roll rotation allowed = -165 degrees </a:t>
            </a:r>
            <a:r>
              <a:rPr lang="en-GB" sz="2000" dirty="0">
                <a:sym typeface="Wingdings" panose="05000000000000000000" pitchFamily="2" charset="2"/>
              </a:rPr>
              <a:t> star trackers not all pointing at the Earth.</a:t>
            </a:r>
          </a:p>
          <a:p>
            <a:r>
              <a:rPr lang="en-GB" sz="2000" dirty="0">
                <a:sym typeface="Wingdings" panose="05000000000000000000" pitchFamily="2" charset="2"/>
              </a:rPr>
              <a:t>Location of the Moon across track  </a:t>
            </a:r>
            <a:r>
              <a:rPr lang="en-GB" sz="2000" dirty="0" err="1">
                <a:sym typeface="Wingdings" panose="05000000000000000000" pitchFamily="2" charset="2"/>
              </a:rPr>
              <a:t>centrered</a:t>
            </a:r>
            <a:endParaRPr lang="en-GB" sz="2000" dirty="0">
              <a:sym typeface="Wingdings" panose="05000000000000000000" pitchFamily="2" charset="2"/>
            </a:endParaRPr>
          </a:p>
          <a:p>
            <a:r>
              <a:rPr lang="en-GB" sz="2000" dirty="0">
                <a:sym typeface="Wingdings" panose="05000000000000000000" pitchFamily="2" charset="2"/>
              </a:rPr>
              <a:t>Moon phase </a:t>
            </a:r>
            <a:r>
              <a:rPr lang="en-GB" sz="2000" dirty="0"/>
              <a:t>|g| </a:t>
            </a:r>
            <a:r>
              <a:rPr lang="en-GB" sz="2000" dirty="0">
                <a:sym typeface="Symbol" panose="05050102010706020507" pitchFamily="18" charset="2"/>
              </a:rPr>
              <a:t> [5,8] </a:t>
            </a:r>
            <a:r>
              <a:rPr lang="en-GB" sz="2000" dirty="0" err="1">
                <a:sym typeface="Symbol" panose="05050102010706020507" pitchFamily="18" charset="2"/>
              </a:rPr>
              <a:t>deg</a:t>
            </a:r>
            <a:endParaRPr lang="en-GB" sz="2000" dirty="0"/>
          </a:p>
          <a:p>
            <a:r>
              <a:rPr lang="en-GB" sz="2000" dirty="0"/>
              <a:t>Cal window start + 20s &lt; Moon &lt; Cal window end – 20s f</a:t>
            </a:r>
            <a:r>
              <a:rPr lang="en-GB" sz="2000" dirty="0">
                <a:sym typeface="Wingdings" panose="05000000000000000000" pitchFamily="2" charset="2"/>
              </a:rPr>
              <a:t>or SL analysis</a:t>
            </a:r>
            <a:endParaRPr lang="en-GB" sz="2000" dirty="0"/>
          </a:p>
          <a:p>
            <a:endParaRPr lang="en-GB" dirty="0"/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14" y="945330"/>
            <a:ext cx="11077216" cy="315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617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Sentinel-3 lunar manoeuvres – background + constrains</a:t>
            </a:r>
            <a:endParaRPr lang="en-GB" dirty="0"/>
          </a:p>
        </p:txBody>
      </p:sp>
      <p:pic>
        <p:nvPicPr>
          <p:cNvPr id="5" name="Picture 4" descr="C:\Users\Trollope\Documents\__S3\_INSTRUMENTS\OLCI\calibrations\moon cal\2022 opportunities\Opportunity_S3A_202212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16487" r="6652" b="20061"/>
          <a:stretch/>
        </p:blipFill>
        <p:spPr bwMode="auto">
          <a:xfrm>
            <a:off x="1650099" y="640080"/>
            <a:ext cx="9151000" cy="5074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07213" y="5714520"/>
            <a:ext cx="104367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Example of ground track </a:t>
            </a:r>
            <a:r>
              <a:rPr lang="en-GB" sz="1800" b="0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showing the full </a:t>
            </a:r>
            <a:r>
              <a:rPr lang="en-GB" sz="1800" b="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arc. In blue: yaw; in yellow: </a:t>
            </a:r>
            <a:r>
              <a:rPr lang="en-GB" sz="1800" b="0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additional time (~1 minute before and 18 minutes after) in which the spacecraft will be in Geodetic pointing mode without yaw-steering (the same mode as used during In-Plane </a:t>
            </a:r>
            <a:r>
              <a:rPr lang="en-GB" sz="1800" b="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manoeuvres).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2713324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Sentinel-3 lunar manoeuvres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45053" y="868681"/>
            <a:ext cx="11627339" cy="5533424"/>
          </a:xfrm>
        </p:spPr>
        <p:txBody>
          <a:bodyPr>
            <a:normAutofit/>
          </a:bodyPr>
          <a:lstStyle/>
          <a:p>
            <a:pPr lvl="1"/>
            <a:endParaRPr lang="en-GB" sz="2400" dirty="0">
              <a:solidFill>
                <a:srgbClr val="00B050"/>
              </a:solidFill>
            </a:endParaRPr>
          </a:p>
          <a:p>
            <a:pPr lvl="1"/>
            <a:endParaRPr lang="en-GB" sz="2400" dirty="0" smtClean="0">
              <a:solidFill>
                <a:srgbClr val="00B050"/>
              </a:solidFill>
            </a:endParaRPr>
          </a:p>
          <a:p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9443677" y="1367758"/>
            <a:ext cx="2748323" cy="5490242"/>
            <a:chOff x="9443677" y="1367758"/>
            <a:chExt cx="2748323" cy="54902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44" r="59925"/>
            <a:stretch/>
          </p:blipFill>
          <p:spPr>
            <a:xfrm rot="10800000" flipH="1">
              <a:off x="9443677" y="1367758"/>
              <a:ext cx="2748323" cy="549024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474413" y="6490994"/>
              <a:ext cx="2687982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rgbClr val="FF0000"/>
                  </a:solidFill>
                </a:rPr>
                <a:t>Extract from the original image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9573768" y="1709928"/>
              <a:ext cx="9144" cy="3859421"/>
            </a:xfrm>
            <a:prstGeom prst="straightConnector1">
              <a:avLst/>
            </a:prstGeom>
            <a:solidFill>
              <a:schemeClr val="bg2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9573768" y="1709928"/>
              <a:ext cx="2487168" cy="0"/>
            </a:xfrm>
            <a:prstGeom prst="straightConnector1">
              <a:avLst/>
            </a:prstGeom>
            <a:solidFill>
              <a:schemeClr val="bg2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10341864" y="1737821"/>
              <a:ext cx="978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kern="100" spc="-100" dirty="0" smtClean="0">
                  <a:solidFill>
                    <a:srgbClr val="FFFF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ACT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582912" y="2830557"/>
              <a:ext cx="978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kern="100" spc="-100" dirty="0" smtClean="0">
                  <a:solidFill>
                    <a:srgbClr val="FFFF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ALT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96" y="640080"/>
            <a:ext cx="74295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68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Sentinel-3 lunar manoeuvres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2808" y="887767"/>
            <a:ext cx="11830924" cy="5637320"/>
          </a:xfrm>
        </p:spPr>
        <p:txBody>
          <a:bodyPr>
            <a:noAutofit/>
          </a:bodyPr>
          <a:lstStyle/>
          <a:p>
            <a:r>
              <a:rPr lang="en-GB" sz="2200" dirty="0" smtClean="0"/>
              <a:t>Outcome of 2018 manoeuvre led to:</a:t>
            </a:r>
          </a:p>
          <a:p>
            <a:pPr lvl="1"/>
            <a:r>
              <a:rPr lang="en-GB" sz="2200" dirty="0" smtClean="0"/>
              <a:t>One manoeuvre with S3A in 2020 (while in OPE) for Camera#4</a:t>
            </a:r>
          </a:p>
          <a:p>
            <a:pPr lvl="1"/>
            <a:r>
              <a:rPr lang="en-GB" sz="2200" dirty="0" smtClean="0"/>
              <a:t>Successful execution of inter-leaved monthly manoeuvres in 2022 for each camera of OLCI-A and OLCI-B</a:t>
            </a:r>
          </a:p>
          <a:p>
            <a:pPr lvl="1"/>
            <a:r>
              <a:rPr lang="en-GB" sz="2200" dirty="0" smtClean="0"/>
              <a:t>Continuation since Nov 2022 of those monthly manoeuvres with Camera#4 (for now approved till in end 2023)</a:t>
            </a:r>
          </a:p>
          <a:p>
            <a:pPr lvl="1"/>
            <a:endParaRPr lang="en-GB" sz="2200" dirty="0"/>
          </a:p>
          <a:p>
            <a:pPr marL="342900" indent="-342900"/>
            <a:r>
              <a:rPr lang="en-GB" sz="2200" dirty="0">
                <a:sym typeface="Wingdings" panose="05000000000000000000" pitchFamily="2" charset="2"/>
              </a:rPr>
              <a:t>2022 acquisition campaign = anchor points (snapshots):</a:t>
            </a:r>
          </a:p>
          <a:p>
            <a:pPr marL="929069" lvl="1" indent="-342900"/>
            <a:r>
              <a:rPr lang="en-GB" sz="2200" dirty="0">
                <a:sym typeface="Wingdings" panose="05000000000000000000" pitchFamily="2" charset="2"/>
              </a:rPr>
              <a:t>Stray light correction performance assessment</a:t>
            </a:r>
          </a:p>
          <a:p>
            <a:pPr marL="929069" lvl="1" indent="-342900"/>
            <a:r>
              <a:rPr lang="en-GB" sz="2200" dirty="0">
                <a:sym typeface="Wingdings" panose="05000000000000000000" pitchFamily="2" charset="2"/>
              </a:rPr>
              <a:t>Inter-band / inter-camera radiometric performance assessment</a:t>
            </a:r>
          </a:p>
          <a:p>
            <a:pPr marL="929069" lvl="1" indent="-342900"/>
            <a:endParaRPr lang="en-GB" sz="2200" dirty="0">
              <a:sym typeface="Wingdings" panose="05000000000000000000" pitchFamily="2" charset="2"/>
            </a:endParaRPr>
          </a:p>
          <a:p>
            <a:pPr marL="342900" indent="-342900"/>
            <a:r>
              <a:rPr lang="en-GB" sz="2200" dirty="0">
                <a:sym typeface="Wingdings" panose="05000000000000000000" pitchFamily="2" charset="2"/>
              </a:rPr>
              <a:t>Routine acquisitions with Camera#4 = regular assessment</a:t>
            </a:r>
          </a:p>
          <a:p>
            <a:pPr marL="929069" lvl="1" indent="-342900"/>
            <a:r>
              <a:rPr lang="en-GB" sz="2200" dirty="0">
                <a:sym typeface="Wingdings" panose="05000000000000000000" pitchFamily="2" charset="2"/>
              </a:rPr>
              <a:t>Radiometric stability assessment (including inter-band)</a:t>
            </a:r>
          </a:p>
          <a:p>
            <a:pPr marL="929069" lvl="1" indent="-342900"/>
            <a:r>
              <a:rPr lang="en-GB" sz="2200" dirty="0">
                <a:sym typeface="Wingdings" panose="05000000000000000000" pitchFamily="2" charset="2"/>
              </a:rPr>
              <a:t>Inter-calibration</a:t>
            </a:r>
          </a:p>
          <a:p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560364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Sentinel-3 lunar </a:t>
            </a:r>
            <a:r>
              <a:rPr lang="en-GB" dirty="0" smtClean="0"/>
              <a:t>manoeuvres – stray light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2" t="40874" r="26432" b="9044"/>
          <a:stretch/>
        </p:blipFill>
        <p:spPr>
          <a:xfrm>
            <a:off x="2487477" y="2428439"/>
            <a:ext cx="7066778" cy="370800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348248" y="5744914"/>
            <a:ext cx="5843752" cy="135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sz="1100" b="0" kern="0" dirty="0">
                <a:solidFill>
                  <a:srgbClr val="002569"/>
                </a:solidFill>
                <a:latin typeface="Tahoma"/>
              </a:rPr>
              <a:t>Plots from “</a:t>
            </a:r>
            <a:r>
              <a:rPr lang="en-US" sz="1100" b="0" kern="0" dirty="0">
                <a:solidFill>
                  <a:srgbClr val="002569"/>
                </a:solidFill>
                <a:latin typeface="Tahoma"/>
              </a:rPr>
              <a:t>Use of Moon Observations for Characterization of Sentinel-3B Ocean and Land Color Instrument”</a:t>
            </a:r>
          </a:p>
          <a:p>
            <a:r>
              <a:rPr lang="en-GB" sz="1100" b="0" kern="0" dirty="0">
                <a:solidFill>
                  <a:srgbClr val="002569"/>
                </a:solidFill>
                <a:latin typeface="Tahoma"/>
              </a:rPr>
              <a:t>M. Neneman , S. Wagner, L. Bourg, L. </a:t>
            </a:r>
            <a:r>
              <a:rPr lang="en-GB" sz="1100" b="0" kern="0" dirty="0" err="1">
                <a:solidFill>
                  <a:srgbClr val="002569"/>
                </a:solidFill>
                <a:latin typeface="Tahoma"/>
              </a:rPr>
              <a:t>Blanot</a:t>
            </a:r>
            <a:r>
              <a:rPr lang="en-GB" sz="1100" b="0" kern="0" dirty="0">
                <a:solidFill>
                  <a:srgbClr val="002569"/>
                </a:solidFill>
                <a:latin typeface="Tahoma"/>
              </a:rPr>
              <a:t>, M. Bouvet, </a:t>
            </a:r>
            <a:r>
              <a:rPr lang="nl-NL" sz="1100" b="0" kern="0" dirty="0">
                <a:solidFill>
                  <a:srgbClr val="002569"/>
                </a:solidFill>
                <a:latin typeface="Tahoma"/>
              </a:rPr>
              <a:t>S. Adriaensen and J. Nieke</a:t>
            </a:r>
          </a:p>
          <a:p>
            <a:r>
              <a:rPr lang="nl-NL" sz="1100" b="0" kern="0" dirty="0">
                <a:solidFill>
                  <a:srgbClr val="002569"/>
                </a:solidFill>
                <a:latin typeface="Tahoma"/>
              </a:rPr>
              <a:t>Remote Sensing 2020</a:t>
            </a:r>
            <a:endParaRPr lang="en-GB" sz="1100" b="0" kern="0" dirty="0">
              <a:solidFill>
                <a:srgbClr val="002569"/>
              </a:solidFill>
              <a:latin typeface="Tahom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7197" y="720138"/>
            <a:ext cx="11627339" cy="2727255"/>
          </a:xfrm>
        </p:spPr>
        <p:txBody>
          <a:bodyPr/>
          <a:lstStyle/>
          <a:p>
            <a:pPr marL="328254" lvl="1" indent="-328254"/>
            <a:r>
              <a:rPr lang="en-GB" sz="2200" dirty="0">
                <a:sym typeface="Wingdings" panose="05000000000000000000" pitchFamily="2" charset="2"/>
              </a:rPr>
              <a:t>Stray light correction assessment:</a:t>
            </a:r>
          </a:p>
          <a:p>
            <a:pPr marL="820635" lvl="2" indent="-328254"/>
            <a:r>
              <a:rPr lang="en-GB" sz="2000" dirty="0"/>
              <a:t>SL correction globally improves the quality of the data even though significant residuals exist (with variations from camera to camera, and between channels).</a:t>
            </a:r>
          </a:p>
          <a:p>
            <a:pPr marL="820635" lvl="2" indent="-328254"/>
            <a:r>
              <a:rPr lang="en-GB" sz="2000" dirty="0"/>
              <a:t>Analysis still on-going but initial proposed enhancements significantly reduce for the NIR bands</a:t>
            </a:r>
          </a:p>
          <a:p>
            <a:pPr marL="820635" lvl="2" indent="-328254"/>
            <a:r>
              <a:rPr lang="en-GB" sz="2000" dirty="0"/>
              <a:t>However, impact on radiances to be further </a:t>
            </a:r>
            <a:r>
              <a:rPr lang="en-GB" sz="2000" dirty="0" smtClean="0"/>
              <a:t>investigated</a:t>
            </a:r>
            <a:endParaRPr lang="en-GB" sz="1000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059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pplication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pplications)" id="{D785BFDD-2E5B-4C55-920E-06CEA1B1407C}" vid="{68D8182D-4241-4F8F-9547-816F8DFF90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(Applications) (7)</Template>
  <TotalTime>1039</TotalTime>
  <Words>1347</Words>
  <Application>Microsoft Office PowerPoint</Application>
  <PresentationFormat>Widescreen</PresentationFormat>
  <Paragraphs>289</Paragraphs>
  <Slides>33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Arial</vt:lpstr>
      <vt:lpstr>Bahnschrift Light</vt:lpstr>
      <vt:lpstr>Bahnschrift SemiBold</vt:lpstr>
      <vt:lpstr>Bahnschrift SemiLight</vt:lpstr>
      <vt:lpstr>Calibri</vt:lpstr>
      <vt:lpstr>Calibri Light</vt:lpstr>
      <vt:lpstr>Cambria Math</vt:lpstr>
      <vt:lpstr>Century Gothic</vt:lpstr>
      <vt:lpstr>Helvetica</vt:lpstr>
      <vt:lpstr>Roboto</vt:lpstr>
      <vt:lpstr>Roboto Light</vt:lpstr>
      <vt:lpstr>Roboto Medium</vt:lpstr>
      <vt:lpstr>Symbol</vt:lpstr>
      <vt:lpstr>Tahoma</vt:lpstr>
      <vt:lpstr>Times New Roman</vt:lpstr>
      <vt:lpstr>Wingdings</vt:lpstr>
      <vt:lpstr>Yu Mincho</vt:lpstr>
      <vt:lpstr>1_Applications Template</vt:lpstr>
      <vt:lpstr>PowerPoint Presentation</vt:lpstr>
      <vt:lpstr>Outline</vt:lpstr>
      <vt:lpstr>Outline</vt:lpstr>
      <vt:lpstr>Sentinel-3 lunar manoeuvres - background</vt:lpstr>
      <vt:lpstr>Sentinel-3 lunar manoeuvres – background + constrains</vt:lpstr>
      <vt:lpstr>Sentinel-3 lunar manoeuvres – background + constrains</vt:lpstr>
      <vt:lpstr>Sentinel-3 lunar manoeuvres</vt:lpstr>
      <vt:lpstr>Sentinel-3 lunar manoeuvres</vt:lpstr>
      <vt:lpstr>Sentinel-3 lunar manoeuvres – stray light</vt:lpstr>
      <vt:lpstr>Sentinel-3 lunar manoeuvres – radiometric assessment</vt:lpstr>
      <vt:lpstr>Determination of the oversampling factor</vt:lpstr>
      <vt:lpstr>Determination of the oversampling factor</vt:lpstr>
      <vt:lpstr>Sentinel-3 lunar manoeuvres - outcome</vt:lpstr>
      <vt:lpstr>Sentinel-3 lunar manoeuvres - outcome</vt:lpstr>
      <vt:lpstr>Sentinel-3 lunar manoeuvres - outcome</vt:lpstr>
      <vt:lpstr>Sentinel-3 lunar manoeuvres - outcome</vt:lpstr>
      <vt:lpstr>Outline</vt:lpstr>
      <vt:lpstr>Meteosat-8 end of life tests</vt:lpstr>
      <vt:lpstr>Meteosat-8 end of life tests</vt:lpstr>
      <vt:lpstr>Meteosat-8 end of life tests</vt:lpstr>
      <vt:lpstr>Meteosat-8 end of life tests</vt:lpstr>
      <vt:lpstr>Meteosat-8 end of life tests</vt:lpstr>
      <vt:lpstr>Meteosat-8 end of life tests</vt:lpstr>
      <vt:lpstr>HRV sequence – 09.09.2022 (including retrace)</vt:lpstr>
      <vt:lpstr>HRV sequence – 09.09.2022 (sliced)</vt:lpstr>
      <vt:lpstr>Results – relative calibration on the GIRO scale</vt:lpstr>
      <vt:lpstr>Meteosat-8 end of life tests</vt:lpstr>
      <vt:lpstr>Outline</vt:lpstr>
      <vt:lpstr>Future developments</vt:lpstr>
      <vt:lpstr>Future developments</vt:lpstr>
      <vt:lpstr>Future developments</vt:lpstr>
      <vt:lpstr>Future developments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Sebastien Wagner</dc:creator>
  <cp:lastModifiedBy>Sebastien Wagner</cp:lastModifiedBy>
  <cp:revision>64</cp:revision>
  <cp:lastPrinted>2006-03-06T14:11:17Z</cp:lastPrinted>
  <dcterms:created xsi:type="dcterms:W3CDTF">2023-02-01T10:02:06Z</dcterms:created>
  <dcterms:modified xsi:type="dcterms:W3CDTF">2023-03-01T21:42:02Z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4" name="DM_DOCNUM">
    <vt:lpwstr>1351695</vt:lpwstr>
  </property>
  <property fmtid="{D5CDD505-2E9C-101B-9397-08002B2CF9AE}" pid="25" name="DM_DOCNAME">
    <vt:lpwstr>GSICS2023_EUMETSAT_LunarActivities2022_Wagner</vt:lpwstr>
  </property>
  <property fmtid="{D5CDD505-2E9C-101B-9397-08002B2CF9AE}" pid="26" name="DM_AUTHOR">
    <vt:lpwstr>Sebastien Wagner</vt:lpwstr>
  </property>
  <property fmtid="{D5CDD505-2E9C-101B-9397-08002B2CF9AE}" pid="27" name="DM_E_DOC_NO">
    <vt:lpwstr>EUM/RSP/VWG/23/1351695</vt:lpwstr>
  </property>
  <property fmtid="{D5CDD505-2E9C-101B-9397-08002B2CF9AE}" pid="28" name="DM_E_VER_NO">
    <vt:lpwstr>1B</vt:lpwstr>
  </property>
  <property fmtid="{D5CDD505-2E9C-101B-9397-08002B2CF9AE}" pid="29" name="DM_E_ISS_DATE">
    <vt:lpwstr>1 March 2023</vt:lpwstr>
  </property>
  <property fmtid="{D5CDD505-2E9C-101B-9397-08002B2CF9AE}" pid="30" name="DM_E_FROM_PERS2">
    <vt:lpwstr/>
  </property>
  <property fmtid="{D5CDD505-2E9C-101B-9397-08002B2CF9AE}" pid="31" name="DM_E_CONFID">
    <vt:lpwstr/>
  </property>
  <property fmtid="{D5CDD505-2E9C-101B-9397-08002B2CF9AE}" pid="32" name="DM_E_WBS_CODE">
    <vt:lpwstr/>
  </property>
  <property fmtid="{D5CDD505-2E9C-101B-9397-08002B2CF9AE}" pid="33" name="DM_E_DISTRIB">
    <vt:lpwstr/>
  </property>
  <property fmtid="{D5CDD505-2E9C-101B-9397-08002B2CF9AE}" pid="34" name="DIGITAL_SIGNATURE">
    <vt:lpwstr/>
  </property>
</Properties>
</file>