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33" r:id="rId2"/>
    <p:sldId id="834" r:id="rId3"/>
    <p:sldId id="833" r:id="rId4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3399"/>
    <a:srgbClr val="000000"/>
    <a:srgbClr val="0C45E4"/>
    <a:srgbClr val="008000"/>
    <a:srgbClr val="5F5F5F"/>
    <a:srgbClr val="333333"/>
    <a:srgbClr val="CC33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87867" autoAdjust="0"/>
  </p:normalViewPr>
  <p:slideViewPr>
    <p:cSldViewPr snapToGrid="0">
      <p:cViewPr varScale="1">
        <p:scale>
          <a:sx n="110" d="100"/>
          <a:sy n="110" d="100"/>
        </p:scale>
        <p:origin x="989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219" y="62"/>
      </p:cViewPr>
      <p:guideLst>
        <p:guide orient="horz" pos="3126"/>
        <p:guide pos="214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16700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6700" cy="3722688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725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655" y="2130428"/>
            <a:ext cx="10041775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513" y="3886200"/>
            <a:ext cx="822405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32630"/>
            <a:ext cx="7772400" cy="667472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3352800" y="132628"/>
            <a:ext cx="7772400" cy="6674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4000" kern="0" dirty="0"/>
              <a:t>Click to edit Master title style</a:t>
            </a:r>
            <a:endParaRPr lang="en-GB" sz="4000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2"/>
            <a:ext cx="109728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759141" y="6400802"/>
            <a:ext cx="1823259" cy="23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7E33C82-C2A6-478E-8FB2-E20C8DB414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" y="1147156"/>
            <a:ext cx="10972800" cy="517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891" indent="-34289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347050" y="6408718"/>
            <a:ext cx="5497903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2023</a:t>
            </a: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609600" y="6324600"/>
            <a:ext cx="10972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737600" y="6477003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68233" y="6417416"/>
            <a:ext cx="3084334" cy="232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GSICS Annual State of Observation System Report </a:t>
            </a:r>
          </a:p>
        </p:txBody>
      </p:sp>
      <p:pic>
        <p:nvPicPr>
          <p:cNvPr id="1028" name="Picture 4" descr="http://gsics.atmos.umd.edu/pub/Development/Logos/GSICS180px.png">
            <a:extLst>
              <a:ext uri="{FF2B5EF4-FFF2-40B4-BE49-F238E27FC236}">
                <a16:creationId xmlns:a16="http://schemas.microsoft.com/office/drawing/2014/main" id="{8DC8BBA5-66B9-41FC-8EB9-DE83AD0A39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3" y="102700"/>
            <a:ext cx="17145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atmos.umd.edu/bin/view/Development/Annualmeeting20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938069" y="1422626"/>
            <a:ext cx="8315865" cy="112531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600" b="1" dirty="0"/>
              <a:t>GSICS State of Observing System Report </a:t>
            </a:r>
            <a:r>
              <a:rPr lang="en-IE" sz="3600" b="1" dirty="0">
                <a:solidFill>
                  <a:srgbClr val="0000FF"/>
                </a:solidFill>
              </a:rPr>
              <a:t>2023</a:t>
            </a:r>
            <a:endParaRPr lang="en-US" sz="3600" i="1" dirty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2300" y="3064298"/>
            <a:ext cx="9387400" cy="11253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000" b="1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dirty="0">
                <a:ea typeface="宋体" pitchFamily="2" charset="-122"/>
              </a:rPr>
              <a:t>Presenter(s)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6D605D-C31B-4A74-9F82-60E6B61F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3136" y="4397106"/>
            <a:ext cx="9387400" cy="112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</a:pPr>
            <a:endParaRPr lang="en-US" altLang="zh-CN" sz="2000" b="1" kern="0" dirty="0"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400" b="1" kern="0" dirty="0">
                <a:solidFill>
                  <a:srgbClr val="FF0000"/>
                </a:solidFill>
                <a:ea typeface="宋体" pitchFamily="2" charset="-122"/>
              </a:rPr>
              <a:t>Agency Name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E453-0C26-4D86-BE88-0DDB70AF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240" y="18329"/>
            <a:ext cx="7772400" cy="667472"/>
          </a:xfrm>
        </p:spPr>
        <p:txBody>
          <a:bodyPr/>
          <a:lstStyle/>
          <a:p>
            <a:r>
              <a:rPr lang="en-US" dirty="0"/>
              <a:t>State of Observing System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2AFD6-FA77-4AE2-A15B-9C77317B5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72589"/>
            <a:ext cx="10972800" cy="5199611"/>
          </a:xfrm>
        </p:spPr>
        <p:txBody>
          <a:bodyPr/>
          <a:lstStyle/>
          <a:p>
            <a:r>
              <a:rPr lang="en-US" sz="2800" dirty="0"/>
              <a:t>Instrument/activity status report</a:t>
            </a:r>
          </a:p>
          <a:p>
            <a:endParaRPr lang="en-US" sz="2800" dirty="0"/>
          </a:p>
          <a:p>
            <a:r>
              <a:rPr lang="en-US" sz="2800" dirty="0"/>
              <a:t>Instruments/activities include </a:t>
            </a:r>
          </a:p>
          <a:p>
            <a:pPr lvl="1"/>
            <a:r>
              <a:rPr lang="en-US" sz="2400" dirty="0"/>
              <a:t>GSICS references</a:t>
            </a:r>
          </a:p>
          <a:p>
            <a:pPr lvl="1"/>
            <a:r>
              <a:rPr lang="en-US" sz="2400" dirty="0"/>
              <a:t>Instruments monitored with the GSICS references</a:t>
            </a:r>
          </a:p>
          <a:p>
            <a:endParaRPr lang="en-US" sz="2800" dirty="0"/>
          </a:p>
          <a:p>
            <a:r>
              <a:rPr lang="en-US" sz="2800" dirty="0"/>
              <a:t>Report major events relevant to calibration from March 2022 – Feb 2023 and the impacts on the radiance quality</a:t>
            </a:r>
          </a:p>
          <a:p>
            <a:endParaRPr lang="en-US" sz="2800" dirty="0"/>
          </a:p>
          <a:p>
            <a:r>
              <a:rPr lang="en-US" sz="2800" dirty="0"/>
              <a:t>1-2 pages for each instrument/activity</a:t>
            </a:r>
          </a:p>
          <a:p>
            <a:endParaRPr lang="en-US" sz="28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9DDBA-8176-4BDC-873D-B81AC4E80F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E453-0C26-4D86-BE88-0DDB70AF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9303" y="18329"/>
            <a:ext cx="7772400" cy="667472"/>
          </a:xfrm>
        </p:spPr>
        <p:txBody>
          <a:bodyPr/>
          <a:lstStyle/>
          <a:p>
            <a:r>
              <a:rPr lang="en-US" dirty="0"/>
              <a:t>State of Observing System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2AFD6-FA77-4AE2-A15B-9C77317B5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31026"/>
            <a:ext cx="10972800" cy="5241175"/>
          </a:xfrm>
        </p:spPr>
        <p:txBody>
          <a:bodyPr/>
          <a:lstStyle/>
          <a:p>
            <a:r>
              <a:rPr lang="en-US" sz="2800" dirty="0"/>
              <a:t>Provide the accuracy and uncertainty with respect to GSICS references, if applicable</a:t>
            </a:r>
          </a:p>
          <a:p>
            <a:pPr lvl="1"/>
            <a:r>
              <a:rPr lang="en-US" sz="2400" dirty="0"/>
              <a:t>If multiple references are used, also provide the difference between references with double difference method</a:t>
            </a:r>
          </a:p>
          <a:p>
            <a:pPr lvl="1"/>
            <a:r>
              <a:rPr lang="en-US" sz="2400" dirty="0"/>
              <a:t>Provide the drift rate, if it exists</a:t>
            </a:r>
          </a:p>
          <a:p>
            <a:endParaRPr lang="en-US" sz="2800" dirty="0"/>
          </a:p>
          <a:p>
            <a:r>
              <a:rPr lang="en-US" sz="2800" dirty="0"/>
              <a:t>Encourage to use the GCC derived </a:t>
            </a:r>
            <a:r>
              <a:rPr lang="en-US" sz="2800" dirty="0" err="1"/>
              <a:t>colab</a:t>
            </a:r>
            <a:r>
              <a:rPr lang="en-US" sz="2800" dirty="0"/>
              <a:t> tool to generate the charts, </a:t>
            </a:r>
            <a:r>
              <a:rPr lang="en-US" sz="2800"/>
              <a:t>if applicable</a:t>
            </a:r>
            <a:endParaRPr lang="en-US" sz="2800" dirty="0"/>
          </a:p>
          <a:p>
            <a:pPr lvl="1"/>
            <a:r>
              <a:rPr lang="en-US" sz="2000" dirty="0"/>
              <a:t>Tool available at: </a:t>
            </a:r>
            <a:r>
              <a:rPr lang="en-US" sz="2000" dirty="0">
                <a:hlinkClick r:id="rId2"/>
              </a:rPr>
              <a:t>http://gsics.atmos.umd.edu/bin/view/Development/Annualmeeting2022</a:t>
            </a:r>
            <a:endParaRPr lang="en-US" sz="2000" dirty="0"/>
          </a:p>
          <a:p>
            <a:pPr lvl="1"/>
            <a:r>
              <a:rPr lang="en-US" sz="2000" dirty="0"/>
              <a:t>Question? Please contact </a:t>
            </a:r>
            <a:r>
              <a:rPr lang="en-US" sz="2000" dirty="0" err="1"/>
              <a:t>Manik</a:t>
            </a:r>
            <a:r>
              <a:rPr lang="en-US" sz="2000" dirty="0"/>
              <a:t> Bali (manik.bali@noaa.gov)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9DDBA-8176-4BDC-873D-B81AC4E80F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25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43393</TotalTime>
  <Words>157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宋体</vt:lpstr>
      <vt:lpstr>Arial</vt:lpstr>
      <vt:lpstr>Times New Roman</vt:lpstr>
      <vt:lpstr>Wingdings</vt:lpstr>
      <vt:lpstr>Default Design</vt:lpstr>
      <vt:lpstr>GSICS State of Observing System Report 2023</vt:lpstr>
      <vt:lpstr>State of Observing System Report</vt:lpstr>
      <vt:lpstr>State of Observing System Report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Fang-fang Yu</cp:lastModifiedBy>
  <cp:revision>1046</cp:revision>
  <dcterms:created xsi:type="dcterms:W3CDTF">2004-06-10T15:46:18Z</dcterms:created>
  <dcterms:modified xsi:type="dcterms:W3CDTF">2022-12-07T15:09:13Z</dcterms:modified>
</cp:coreProperties>
</file>