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4"/>
  </p:notesMasterIdLst>
  <p:handoutMasterIdLst>
    <p:handoutMasterId r:id="rId5"/>
  </p:handoutMasterIdLst>
  <p:sldIdLst>
    <p:sldId id="256" r:id="rId2"/>
    <p:sldId id="461" r:id="rId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A2DADE"/>
    <a:srgbClr val="4E0B55"/>
    <a:srgbClr val="EE2D24"/>
    <a:srgbClr val="C7A775"/>
    <a:srgbClr val="00B5EF"/>
    <a:srgbClr val="CDE3A0"/>
    <a:srgbClr val="EFC8DF"/>
    <a:srgbClr val="FFF0A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6172" autoAdjust="0"/>
  </p:normalViewPr>
  <p:slideViewPr>
    <p:cSldViewPr snapToGrid="0">
      <p:cViewPr>
        <p:scale>
          <a:sx n="100" d="100"/>
          <a:sy n="100" d="100"/>
        </p:scale>
        <p:origin x="-162" y="-29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08 September 2010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08 September 2010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08 September 2010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 smtClean="0">
                <a:solidFill>
                  <a:schemeClr val="tx1"/>
                </a:solidFill>
              </a:rPr>
              <a:pPr>
                <a:defRPr/>
              </a:pPr>
              <a:t>08 September 2010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Slide</a:t>
            </a:r>
            <a:r>
              <a:rPr lang="en-GB" dirty="0">
                <a:solidFill>
                  <a:schemeClr val="tx1"/>
                </a:solidFill>
              </a:rPr>
              <a:t>: </a:t>
            </a:r>
            <a:fld id="{ED0F9CEB-5A3B-41CC-A276-34566D4505EC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Title</a:t>
            </a:r>
            <a:endParaRPr lang="en-US" dirty="0" smtClean="0"/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Subtitle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Authors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Affiliation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Slide Title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GB" sz="2000" dirty="0" smtClean="0"/>
              <a:t>Blah, blah, blah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23625</TotalTime>
  <Words>13</Words>
  <Application>Microsoft Office PowerPoint</Application>
  <PresentationFormat>A4 Paper (210x297 mm)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Slide Title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932</cp:revision>
  <cp:lastPrinted>2006-03-06T14:11:17Z</cp:lastPrinted>
  <dcterms:created xsi:type="dcterms:W3CDTF">1997-07-23T08:21:02Z</dcterms:created>
  <dcterms:modified xsi:type="dcterms:W3CDTF">2010-09-08T07:45:40Z</dcterms:modified>
</cp:coreProperties>
</file>