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7E91-48D0-4F6C-8A7B-9C0EFE3AAC4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9F35-12BF-4664-96F1-3C087958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Input data format – </a:t>
            </a:r>
            <a:r>
              <a:rPr lang="en-US" dirty="0" err="1" smtClean="0"/>
              <a:t>mcidas</a:t>
            </a:r>
            <a:r>
              <a:rPr lang="en-US" dirty="0" smtClean="0"/>
              <a:t> AREA data</a:t>
            </a:r>
          </a:p>
          <a:p>
            <a:r>
              <a:rPr lang="en-US" dirty="0" smtClean="0"/>
              <a:t>Spatial collocation –the center of the LEO pixel should be within the GEO FOV</a:t>
            </a:r>
          </a:p>
          <a:p>
            <a:r>
              <a:rPr lang="en-US" dirty="0" smtClean="0"/>
              <a:t>Temporal collocation</a:t>
            </a:r>
          </a:p>
          <a:p>
            <a:pPr lvl="1"/>
            <a:r>
              <a:rPr lang="en-US" dirty="0" smtClean="0"/>
              <a:t>GOES/MTSAT/EUMETSAT: 5 minutes</a:t>
            </a:r>
          </a:p>
          <a:p>
            <a:pPr lvl="1"/>
            <a:r>
              <a:rPr lang="en-US" dirty="0" smtClean="0"/>
              <a:t>FY-2C/2D: 15 minutes</a:t>
            </a:r>
          </a:p>
          <a:p>
            <a:r>
              <a:rPr lang="en-US" dirty="0" smtClean="0"/>
              <a:t>Viewing alignment</a:t>
            </a:r>
          </a:p>
          <a:p>
            <a:pPr lvl="1"/>
            <a:r>
              <a:rPr lang="en-US" dirty="0" smtClean="0"/>
              <a:t>abs(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/>
              <a:t>leo_zen</a:t>
            </a:r>
            <a:r>
              <a:rPr lang="en-US" dirty="0" smtClean="0"/>
              <a:t>)/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/>
              <a:t>geo_zen</a:t>
            </a:r>
            <a:r>
              <a:rPr lang="en-US" dirty="0" smtClean="0"/>
              <a:t>)-1) &lt; 0.01</a:t>
            </a:r>
            <a:endParaRPr lang="en-US" dirty="0" smtClean="0"/>
          </a:p>
          <a:p>
            <a:r>
              <a:rPr lang="en-US" dirty="0" smtClean="0"/>
              <a:t>Target area</a:t>
            </a:r>
          </a:p>
          <a:p>
            <a:pPr lvl="1"/>
            <a:r>
              <a:rPr lang="en-US" dirty="0" smtClean="0"/>
              <a:t>GOES:  5x3</a:t>
            </a:r>
          </a:p>
          <a:p>
            <a:pPr lvl="1"/>
            <a:r>
              <a:rPr lang="en-US" dirty="0" smtClean="0"/>
              <a:t>METEOSAT-7: 3x3; METEOSAT-9: 5x5</a:t>
            </a:r>
          </a:p>
          <a:p>
            <a:pPr lvl="1"/>
            <a:r>
              <a:rPr lang="en-US" dirty="0" smtClean="0"/>
              <a:t>MTSAT-1R/MTSAT-2: 3x3</a:t>
            </a:r>
          </a:p>
          <a:p>
            <a:pPr lvl="1"/>
            <a:r>
              <a:rPr lang="en-US" dirty="0" smtClean="0"/>
              <a:t>FY-2C/2D: 3x3</a:t>
            </a:r>
          </a:p>
          <a:p>
            <a:r>
              <a:rPr lang="en-US" dirty="0" smtClean="0"/>
              <a:t>Environment </a:t>
            </a:r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In ATBD: </a:t>
            </a:r>
            <a:r>
              <a:rPr lang="en-US" dirty="0" smtClean="0"/>
              <a:t> t</a:t>
            </a:r>
            <a:r>
              <a:rPr lang="en-GB" dirty="0" smtClean="0"/>
              <a:t>he </a:t>
            </a:r>
            <a:r>
              <a:rPr lang="en-GB" i="1" dirty="0" smtClean="0"/>
              <a:t>environment</a:t>
            </a:r>
            <a:r>
              <a:rPr lang="en-GB" dirty="0" smtClean="0"/>
              <a:t> is defined by the GEO pixels within </a:t>
            </a:r>
            <a:r>
              <a:rPr lang="en-GB" b="1" dirty="0" smtClean="0">
                <a:solidFill>
                  <a:srgbClr val="FF0000"/>
                </a:solidFill>
              </a:rPr>
              <a:t>3 x radius</a:t>
            </a:r>
            <a:r>
              <a:rPr lang="en-GB" dirty="0" smtClean="0"/>
              <a:t> of the target area from the centre of each collocated LEO </a:t>
            </a:r>
            <a:r>
              <a:rPr lang="en-GB" dirty="0" err="1" smtClean="0"/>
              <a:t>FoV</a:t>
            </a:r>
            <a:r>
              <a:rPr lang="en-GB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Source </a:t>
            </a:r>
            <a:r>
              <a:rPr lang="en-US" dirty="0" smtClean="0"/>
              <a:t>Code:  it was still defined using faster wind seed (33m/s) and calculated as 3 x LEO </a:t>
            </a:r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13 x 13 </a:t>
            </a:r>
            <a:r>
              <a:rPr lang="en-US" dirty="0" smtClean="0"/>
              <a:t>pixels for METEOSAT-8</a:t>
            </a:r>
            <a:endParaRPr lang="en-US" dirty="0" smtClean="0"/>
          </a:p>
          <a:p>
            <a:pPr lvl="2"/>
            <a:r>
              <a:rPr lang="en-US" dirty="0" smtClean="0"/>
              <a:t>17 x 9 pixels </a:t>
            </a:r>
            <a:r>
              <a:rPr lang="en-US" dirty="0" err="1" smtClean="0"/>
              <a:t>pixels</a:t>
            </a:r>
            <a:r>
              <a:rPr lang="en-US" dirty="0" smtClean="0"/>
              <a:t> </a:t>
            </a:r>
            <a:r>
              <a:rPr lang="en-US" dirty="0" smtClean="0"/>
              <a:t>for GOES Imager</a:t>
            </a:r>
          </a:p>
          <a:p>
            <a:pPr lvl="2"/>
            <a:r>
              <a:rPr lang="en-US" dirty="0" smtClean="0"/>
              <a:t>9 x 9 pixels </a:t>
            </a:r>
            <a:r>
              <a:rPr lang="en-US" dirty="0" smtClean="0"/>
              <a:t>for MTSAT-1R/2</a:t>
            </a:r>
          </a:p>
          <a:p>
            <a:pPr lvl="2"/>
            <a:r>
              <a:rPr lang="en-US" dirty="0" smtClean="0"/>
              <a:t>7x7 for FY-2C/D and METEOSAT-7</a:t>
            </a:r>
            <a:endParaRPr lang="en-US" dirty="0" smtClean="0"/>
          </a:p>
          <a:p>
            <a:pPr lvl="1"/>
            <a:r>
              <a:rPr lang="en-US" dirty="0" smtClean="0"/>
              <a:t>However, with </a:t>
            </a:r>
            <a:r>
              <a:rPr lang="en-US" dirty="0" smtClean="0"/>
              <a:t>a nominal wind speed at 15-20m/s, t</a:t>
            </a:r>
            <a:r>
              <a:rPr lang="en-GB" dirty="0" smtClean="0"/>
              <a:t>he </a:t>
            </a:r>
            <a:r>
              <a:rPr lang="en-GB" i="1" dirty="0" smtClean="0"/>
              <a:t>environment</a:t>
            </a:r>
            <a:r>
              <a:rPr lang="en-GB" dirty="0" smtClean="0"/>
              <a:t> is defined by the GEO pixels within </a:t>
            </a:r>
            <a:r>
              <a:rPr lang="en-GB" b="1" dirty="0" smtClean="0">
                <a:solidFill>
                  <a:srgbClr val="FF0000"/>
                </a:solidFill>
              </a:rPr>
              <a:t>4 </a:t>
            </a:r>
            <a:r>
              <a:rPr lang="en-GB" b="1" dirty="0" smtClean="0">
                <a:solidFill>
                  <a:srgbClr val="FF0000"/>
                </a:solidFill>
              </a:rPr>
              <a:t>x radius</a:t>
            </a:r>
            <a:r>
              <a:rPr lang="en-GB" dirty="0" smtClean="0"/>
              <a:t> of the target area from the centre of each collocated LEO </a:t>
            </a:r>
            <a:r>
              <a:rPr lang="en-GB" dirty="0" err="1" smtClean="0"/>
              <a:t>FoV</a:t>
            </a:r>
            <a:r>
              <a:rPr lang="en-GB" dirty="0" smtClean="0"/>
              <a:t>.</a:t>
            </a:r>
          </a:p>
          <a:p>
            <a:pPr lvl="2"/>
            <a:r>
              <a:rPr lang="en-US" dirty="0" smtClean="0"/>
              <a:t>9x9 pixels for METEOSAT-8</a:t>
            </a:r>
          </a:p>
          <a:p>
            <a:pPr lvl="2"/>
            <a:r>
              <a:rPr lang="en-US" dirty="0" smtClean="0"/>
              <a:t>13 x 7 pixels for GOES Imager</a:t>
            </a:r>
          </a:p>
          <a:p>
            <a:pPr lvl="2"/>
            <a:r>
              <a:rPr lang="en-US" dirty="0" smtClean="0"/>
              <a:t>7x 7 pixels for MTSAT-1R/2</a:t>
            </a:r>
          </a:p>
          <a:p>
            <a:pPr lvl="2"/>
            <a:r>
              <a:rPr lang="en-US" smtClean="0"/>
              <a:t>5x5 </a:t>
            </a:r>
            <a:r>
              <a:rPr lang="en-US" smtClean="0"/>
              <a:t>FY-2C/D</a:t>
            </a:r>
            <a:endParaRPr lang="en-GB" dirty="0" smtClean="0"/>
          </a:p>
          <a:p>
            <a:pPr lvl="1"/>
            <a:r>
              <a:rPr lang="en-US" dirty="0" smtClean="0"/>
              <a:t>Impact: No impact on the GSICS </a:t>
            </a:r>
            <a:r>
              <a:rPr lang="en-US" dirty="0" smtClean="0"/>
              <a:t>correction</a:t>
            </a:r>
            <a:endParaRPr lang="en-US" dirty="0" smtClean="0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5715000" y="1676400"/>
            <a:ext cx="3200400" cy="1866900"/>
            <a:chOff x="1800" y="2004"/>
            <a:chExt cx="8640" cy="5040"/>
          </a:xfrm>
        </p:grpSpPr>
        <p:sp>
          <p:nvSpPr>
            <p:cNvPr id="5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800" y="2004"/>
              <a:ext cx="8640" cy="50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3672" y="2365"/>
              <a:ext cx="4860" cy="4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5112" y="4344"/>
              <a:ext cx="1980" cy="7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5112" y="3625"/>
              <a:ext cx="1998" cy="19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7092" y="452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7272" y="4704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pitchFamily="34" charset="0"/>
                </a:rPr>
                <a:t>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8892" y="2365"/>
              <a:ext cx="1080" cy="1439"/>
            </a:xfrm>
            <a:custGeom>
              <a:avLst/>
              <a:gdLst/>
              <a:ahLst/>
              <a:cxnLst>
                <a:cxn ang="0">
                  <a:pos x="351" y="41"/>
                </a:cxn>
                <a:cxn ang="0">
                  <a:pos x="456" y="56"/>
                </a:cxn>
                <a:cxn ang="0">
                  <a:pos x="576" y="221"/>
                </a:cxn>
                <a:cxn ang="0">
                  <a:pos x="561" y="401"/>
                </a:cxn>
                <a:cxn ang="0">
                  <a:pos x="531" y="446"/>
                </a:cxn>
                <a:cxn ang="0">
                  <a:pos x="576" y="461"/>
                </a:cxn>
                <a:cxn ang="0">
                  <a:pos x="681" y="476"/>
                </a:cxn>
                <a:cxn ang="0">
                  <a:pos x="666" y="611"/>
                </a:cxn>
                <a:cxn ang="0">
                  <a:pos x="591" y="926"/>
                </a:cxn>
                <a:cxn ang="0">
                  <a:pos x="681" y="1031"/>
                </a:cxn>
                <a:cxn ang="0">
                  <a:pos x="711" y="1076"/>
                </a:cxn>
                <a:cxn ang="0">
                  <a:pos x="741" y="1166"/>
                </a:cxn>
                <a:cxn ang="0">
                  <a:pos x="726" y="1331"/>
                </a:cxn>
                <a:cxn ang="0">
                  <a:pos x="591" y="1316"/>
                </a:cxn>
                <a:cxn ang="0">
                  <a:pos x="501" y="1241"/>
                </a:cxn>
                <a:cxn ang="0">
                  <a:pos x="411" y="1196"/>
                </a:cxn>
                <a:cxn ang="0">
                  <a:pos x="336" y="1016"/>
                </a:cxn>
                <a:cxn ang="0">
                  <a:pos x="321" y="971"/>
                </a:cxn>
                <a:cxn ang="0">
                  <a:pos x="306" y="926"/>
                </a:cxn>
                <a:cxn ang="0">
                  <a:pos x="426" y="671"/>
                </a:cxn>
                <a:cxn ang="0">
                  <a:pos x="441" y="536"/>
                </a:cxn>
                <a:cxn ang="0">
                  <a:pos x="486" y="446"/>
                </a:cxn>
                <a:cxn ang="0">
                  <a:pos x="471" y="356"/>
                </a:cxn>
                <a:cxn ang="0">
                  <a:pos x="291" y="386"/>
                </a:cxn>
                <a:cxn ang="0">
                  <a:pos x="66" y="371"/>
                </a:cxn>
                <a:cxn ang="0">
                  <a:pos x="6" y="281"/>
                </a:cxn>
                <a:cxn ang="0">
                  <a:pos x="111" y="146"/>
                </a:cxn>
                <a:cxn ang="0">
                  <a:pos x="156" y="116"/>
                </a:cxn>
                <a:cxn ang="0">
                  <a:pos x="291" y="131"/>
                </a:cxn>
                <a:cxn ang="0">
                  <a:pos x="351" y="116"/>
                </a:cxn>
                <a:cxn ang="0">
                  <a:pos x="351" y="41"/>
                </a:cxn>
              </a:cxnLst>
              <a:rect l="0" t="0" r="r" b="b"/>
              <a:pathLst>
                <a:path w="765" h="1363">
                  <a:moveTo>
                    <a:pt x="351" y="41"/>
                  </a:moveTo>
                  <a:cubicBezTo>
                    <a:pt x="386" y="46"/>
                    <a:pt x="422" y="46"/>
                    <a:pt x="456" y="56"/>
                  </a:cubicBezTo>
                  <a:cubicBezTo>
                    <a:pt x="525" y="77"/>
                    <a:pt x="555" y="159"/>
                    <a:pt x="576" y="221"/>
                  </a:cubicBezTo>
                  <a:cubicBezTo>
                    <a:pt x="571" y="281"/>
                    <a:pt x="573" y="342"/>
                    <a:pt x="561" y="401"/>
                  </a:cubicBezTo>
                  <a:cubicBezTo>
                    <a:pt x="557" y="419"/>
                    <a:pt x="527" y="429"/>
                    <a:pt x="531" y="446"/>
                  </a:cubicBezTo>
                  <a:cubicBezTo>
                    <a:pt x="535" y="461"/>
                    <a:pt x="560" y="458"/>
                    <a:pt x="576" y="461"/>
                  </a:cubicBezTo>
                  <a:cubicBezTo>
                    <a:pt x="611" y="468"/>
                    <a:pt x="646" y="471"/>
                    <a:pt x="681" y="476"/>
                  </a:cubicBezTo>
                  <a:cubicBezTo>
                    <a:pt x="727" y="545"/>
                    <a:pt x="710" y="545"/>
                    <a:pt x="666" y="611"/>
                  </a:cubicBezTo>
                  <a:cubicBezTo>
                    <a:pt x="657" y="748"/>
                    <a:pt x="698" y="854"/>
                    <a:pt x="591" y="926"/>
                  </a:cubicBezTo>
                  <a:cubicBezTo>
                    <a:pt x="613" y="991"/>
                    <a:pt x="614" y="1009"/>
                    <a:pt x="681" y="1031"/>
                  </a:cubicBezTo>
                  <a:cubicBezTo>
                    <a:pt x="691" y="1046"/>
                    <a:pt x="704" y="1060"/>
                    <a:pt x="711" y="1076"/>
                  </a:cubicBezTo>
                  <a:cubicBezTo>
                    <a:pt x="724" y="1105"/>
                    <a:pt x="741" y="1166"/>
                    <a:pt x="741" y="1166"/>
                  </a:cubicBezTo>
                  <a:cubicBezTo>
                    <a:pt x="736" y="1221"/>
                    <a:pt x="765" y="1292"/>
                    <a:pt x="726" y="1331"/>
                  </a:cubicBezTo>
                  <a:cubicBezTo>
                    <a:pt x="694" y="1363"/>
                    <a:pt x="635" y="1327"/>
                    <a:pt x="591" y="1316"/>
                  </a:cubicBezTo>
                  <a:cubicBezTo>
                    <a:pt x="552" y="1306"/>
                    <a:pt x="531" y="1261"/>
                    <a:pt x="501" y="1241"/>
                  </a:cubicBezTo>
                  <a:cubicBezTo>
                    <a:pt x="499" y="1240"/>
                    <a:pt x="412" y="1196"/>
                    <a:pt x="411" y="1196"/>
                  </a:cubicBezTo>
                  <a:cubicBezTo>
                    <a:pt x="373" y="1140"/>
                    <a:pt x="357" y="1080"/>
                    <a:pt x="336" y="1016"/>
                  </a:cubicBezTo>
                  <a:cubicBezTo>
                    <a:pt x="331" y="1001"/>
                    <a:pt x="326" y="986"/>
                    <a:pt x="321" y="971"/>
                  </a:cubicBezTo>
                  <a:cubicBezTo>
                    <a:pt x="316" y="956"/>
                    <a:pt x="306" y="926"/>
                    <a:pt x="306" y="926"/>
                  </a:cubicBezTo>
                  <a:cubicBezTo>
                    <a:pt x="346" y="806"/>
                    <a:pt x="335" y="762"/>
                    <a:pt x="426" y="671"/>
                  </a:cubicBezTo>
                  <a:cubicBezTo>
                    <a:pt x="431" y="626"/>
                    <a:pt x="430" y="580"/>
                    <a:pt x="441" y="536"/>
                  </a:cubicBezTo>
                  <a:cubicBezTo>
                    <a:pt x="449" y="503"/>
                    <a:pt x="475" y="478"/>
                    <a:pt x="486" y="446"/>
                  </a:cubicBezTo>
                  <a:cubicBezTo>
                    <a:pt x="481" y="416"/>
                    <a:pt x="498" y="370"/>
                    <a:pt x="471" y="356"/>
                  </a:cubicBezTo>
                  <a:cubicBezTo>
                    <a:pt x="431" y="336"/>
                    <a:pt x="340" y="370"/>
                    <a:pt x="291" y="386"/>
                  </a:cubicBezTo>
                  <a:cubicBezTo>
                    <a:pt x="216" y="381"/>
                    <a:pt x="137" y="397"/>
                    <a:pt x="66" y="371"/>
                  </a:cubicBezTo>
                  <a:cubicBezTo>
                    <a:pt x="32" y="359"/>
                    <a:pt x="6" y="281"/>
                    <a:pt x="6" y="281"/>
                  </a:cubicBezTo>
                  <a:cubicBezTo>
                    <a:pt x="28" y="171"/>
                    <a:pt x="0" y="220"/>
                    <a:pt x="111" y="146"/>
                  </a:cubicBezTo>
                  <a:cubicBezTo>
                    <a:pt x="126" y="136"/>
                    <a:pt x="156" y="116"/>
                    <a:pt x="156" y="116"/>
                  </a:cubicBezTo>
                  <a:cubicBezTo>
                    <a:pt x="201" y="121"/>
                    <a:pt x="246" y="131"/>
                    <a:pt x="291" y="131"/>
                  </a:cubicBezTo>
                  <a:cubicBezTo>
                    <a:pt x="312" y="131"/>
                    <a:pt x="339" y="132"/>
                    <a:pt x="351" y="116"/>
                  </a:cubicBezTo>
                  <a:cubicBezTo>
                    <a:pt x="384" y="72"/>
                    <a:pt x="227" y="0"/>
                    <a:pt x="351" y="41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8712" y="3804"/>
              <a:ext cx="1620" cy="5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Not a threat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872" y="4704"/>
              <a:ext cx="1800" cy="5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Potential threat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4261980">
              <a:off x="2946" y="2900"/>
              <a:ext cx="1303" cy="1620"/>
            </a:xfrm>
            <a:custGeom>
              <a:avLst/>
              <a:gdLst/>
              <a:ahLst/>
              <a:cxnLst>
                <a:cxn ang="0">
                  <a:pos x="351" y="41"/>
                </a:cxn>
                <a:cxn ang="0">
                  <a:pos x="456" y="56"/>
                </a:cxn>
                <a:cxn ang="0">
                  <a:pos x="576" y="221"/>
                </a:cxn>
                <a:cxn ang="0">
                  <a:pos x="561" y="401"/>
                </a:cxn>
                <a:cxn ang="0">
                  <a:pos x="531" y="446"/>
                </a:cxn>
                <a:cxn ang="0">
                  <a:pos x="576" y="461"/>
                </a:cxn>
                <a:cxn ang="0">
                  <a:pos x="681" y="476"/>
                </a:cxn>
                <a:cxn ang="0">
                  <a:pos x="666" y="611"/>
                </a:cxn>
                <a:cxn ang="0">
                  <a:pos x="591" y="926"/>
                </a:cxn>
                <a:cxn ang="0">
                  <a:pos x="681" y="1031"/>
                </a:cxn>
                <a:cxn ang="0">
                  <a:pos x="711" y="1076"/>
                </a:cxn>
                <a:cxn ang="0">
                  <a:pos x="741" y="1166"/>
                </a:cxn>
                <a:cxn ang="0">
                  <a:pos x="726" y="1331"/>
                </a:cxn>
                <a:cxn ang="0">
                  <a:pos x="591" y="1316"/>
                </a:cxn>
                <a:cxn ang="0">
                  <a:pos x="501" y="1241"/>
                </a:cxn>
                <a:cxn ang="0">
                  <a:pos x="411" y="1196"/>
                </a:cxn>
                <a:cxn ang="0">
                  <a:pos x="336" y="1016"/>
                </a:cxn>
                <a:cxn ang="0">
                  <a:pos x="321" y="971"/>
                </a:cxn>
                <a:cxn ang="0">
                  <a:pos x="306" y="926"/>
                </a:cxn>
                <a:cxn ang="0">
                  <a:pos x="426" y="671"/>
                </a:cxn>
                <a:cxn ang="0">
                  <a:pos x="441" y="536"/>
                </a:cxn>
                <a:cxn ang="0">
                  <a:pos x="486" y="446"/>
                </a:cxn>
                <a:cxn ang="0">
                  <a:pos x="471" y="356"/>
                </a:cxn>
                <a:cxn ang="0">
                  <a:pos x="291" y="386"/>
                </a:cxn>
                <a:cxn ang="0">
                  <a:pos x="66" y="371"/>
                </a:cxn>
                <a:cxn ang="0">
                  <a:pos x="6" y="281"/>
                </a:cxn>
                <a:cxn ang="0">
                  <a:pos x="111" y="146"/>
                </a:cxn>
                <a:cxn ang="0">
                  <a:pos x="156" y="116"/>
                </a:cxn>
                <a:cxn ang="0">
                  <a:pos x="291" y="131"/>
                </a:cxn>
                <a:cxn ang="0">
                  <a:pos x="351" y="116"/>
                </a:cxn>
                <a:cxn ang="0">
                  <a:pos x="351" y="41"/>
                </a:cxn>
              </a:cxnLst>
              <a:rect l="0" t="0" r="r" b="b"/>
              <a:pathLst>
                <a:path w="765" h="1363">
                  <a:moveTo>
                    <a:pt x="351" y="41"/>
                  </a:moveTo>
                  <a:cubicBezTo>
                    <a:pt x="386" y="46"/>
                    <a:pt x="422" y="46"/>
                    <a:pt x="456" y="56"/>
                  </a:cubicBezTo>
                  <a:cubicBezTo>
                    <a:pt x="525" y="77"/>
                    <a:pt x="555" y="159"/>
                    <a:pt x="576" y="221"/>
                  </a:cubicBezTo>
                  <a:cubicBezTo>
                    <a:pt x="571" y="281"/>
                    <a:pt x="573" y="342"/>
                    <a:pt x="561" y="401"/>
                  </a:cubicBezTo>
                  <a:cubicBezTo>
                    <a:pt x="557" y="419"/>
                    <a:pt x="527" y="429"/>
                    <a:pt x="531" y="446"/>
                  </a:cubicBezTo>
                  <a:cubicBezTo>
                    <a:pt x="535" y="461"/>
                    <a:pt x="560" y="458"/>
                    <a:pt x="576" y="461"/>
                  </a:cubicBezTo>
                  <a:cubicBezTo>
                    <a:pt x="611" y="468"/>
                    <a:pt x="646" y="471"/>
                    <a:pt x="681" y="476"/>
                  </a:cubicBezTo>
                  <a:cubicBezTo>
                    <a:pt x="727" y="545"/>
                    <a:pt x="710" y="545"/>
                    <a:pt x="666" y="611"/>
                  </a:cubicBezTo>
                  <a:cubicBezTo>
                    <a:pt x="657" y="748"/>
                    <a:pt x="698" y="854"/>
                    <a:pt x="591" y="926"/>
                  </a:cubicBezTo>
                  <a:cubicBezTo>
                    <a:pt x="613" y="991"/>
                    <a:pt x="614" y="1009"/>
                    <a:pt x="681" y="1031"/>
                  </a:cubicBezTo>
                  <a:cubicBezTo>
                    <a:pt x="691" y="1046"/>
                    <a:pt x="704" y="1060"/>
                    <a:pt x="711" y="1076"/>
                  </a:cubicBezTo>
                  <a:cubicBezTo>
                    <a:pt x="724" y="1105"/>
                    <a:pt x="741" y="1166"/>
                    <a:pt x="741" y="1166"/>
                  </a:cubicBezTo>
                  <a:cubicBezTo>
                    <a:pt x="736" y="1221"/>
                    <a:pt x="765" y="1292"/>
                    <a:pt x="726" y="1331"/>
                  </a:cubicBezTo>
                  <a:cubicBezTo>
                    <a:pt x="694" y="1363"/>
                    <a:pt x="635" y="1327"/>
                    <a:pt x="591" y="1316"/>
                  </a:cubicBezTo>
                  <a:cubicBezTo>
                    <a:pt x="552" y="1306"/>
                    <a:pt x="531" y="1261"/>
                    <a:pt x="501" y="1241"/>
                  </a:cubicBezTo>
                  <a:cubicBezTo>
                    <a:pt x="499" y="1240"/>
                    <a:pt x="412" y="1196"/>
                    <a:pt x="411" y="1196"/>
                  </a:cubicBezTo>
                  <a:cubicBezTo>
                    <a:pt x="373" y="1140"/>
                    <a:pt x="357" y="1080"/>
                    <a:pt x="336" y="1016"/>
                  </a:cubicBezTo>
                  <a:cubicBezTo>
                    <a:pt x="331" y="1001"/>
                    <a:pt x="326" y="986"/>
                    <a:pt x="321" y="971"/>
                  </a:cubicBezTo>
                  <a:cubicBezTo>
                    <a:pt x="316" y="956"/>
                    <a:pt x="306" y="926"/>
                    <a:pt x="306" y="926"/>
                  </a:cubicBezTo>
                  <a:cubicBezTo>
                    <a:pt x="346" y="806"/>
                    <a:pt x="335" y="762"/>
                    <a:pt x="426" y="671"/>
                  </a:cubicBezTo>
                  <a:cubicBezTo>
                    <a:pt x="431" y="626"/>
                    <a:pt x="430" y="580"/>
                    <a:pt x="441" y="536"/>
                  </a:cubicBezTo>
                  <a:cubicBezTo>
                    <a:pt x="449" y="503"/>
                    <a:pt x="475" y="478"/>
                    <a:pt x="486" y="446"/>
                  </a:cubicBezTo>
                  <a:cubicBezTo>
                    <a:pt x="481" y="416"/>
                    <a:pt x="498" y="370"/>
                    <a:pt x="471" y="356"/>
                  </a:cubicBezTo>
                  <a:cubicBezTo>
                    <a:pt x="431" y="336"/>
                    <a:pt x="340" y="370"/>
                    <a:pt x="291" y="386"/>
                  </a:cubicBezTo>
                  <a:cubicBezTo>
                    <a:pt x="216" y="381"/>
                    <a:pt x="137" y="397"/>
                    <a:pt x="66" y="371"/>
                  </a:cubicBezTo>
                  <a:cubicBezTo>
                    <a:pt x="32" y="359"/>
                    <a:pt x="6" y="281"/>
                    <a:pt x="6" y="281"/>
                  </a:cubicBezTo>
                  <a:cubicBezTo>
                    <a:pt x="28" y="171"/>
                    <a:pt x="0" y="220"/>
                    <a:pt x="111" y="146"/>
                  </a:cubicBezTo>
                  <a:cubicBezTo>
                    <a:pt x="126" y="136"/>
                    <a:pt x="156" y="116"/>
                    <a:pt x="156" y="116"/>
                  </a:cubicBezTo>
                  <a:cubicBezTo>
                    <a:pt x="201" y="121"/>
                    <a:pt x="246" y="131"/>
                    <a:pt x="291" y="131"/>
                  </a:cubicBezTo>
                  <a:cubicBezTo>
                    <a:pt x="312" y="131"/>
                    <a:pt x="339" y="132"/>
                    <a:pt x="351" y="116"/>
                  </a:cubicBezTo>
                  <a:cubicBezTo>
                    <a:pt x="384" y="72"/>
                    <a:pt x="227" y="0"/>
                    <a:pt x="351" y="41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752" y="3984"/>
              <a:ext cx="1998" cy="1979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4212" y="6145"/>
              <a:ext cx="3240" cy="5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Actual GEO and LEO FOV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5292" y="3444"/>
              <a:ext cx="1998" cy="1978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Baseline Parameters in the GEO-LEO IR channels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217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Baseline Parameters in the GEO-LEO IR channels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40</cp:revision>
  <dcterms:created xsi:type="dcterms:W3CDTF">2011-04-13T14:51:41Z</dcterms:created>
  <dcterms:modified xsi:type="dcterms:W3CDTF">2011-04-26T17:44:34Z</dcterms:modified>
</cp:coreProperties>
</file>