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60" r:id="rId4"/>
    <p:sldId id="261" r:id="rId5"/>
    <p:sldId id="264" r:id="rId6"/>
    <p:sldId id="263" r:id="rId7"/>
    <p:sldId id="26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9D059-60B4-4B97-9A89-A9DFE641FBD3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758BC-EFE4-4F87-8205-0584D3B72A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SICS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1066800" cy="433832"/>
          </a:xfrm>
          <a:prstGeom prst="rect">
            <a:avLst/>
          </a:prstGeom>
        </p:spPr>
      </p:pic>
      <p:pic>
        <p:nvPicPr>
          <p:cNvPr id="8" name="Picture 7" descr="noaalogo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610600" y="152400"/>
            <a:ext cx="533400" cy="5334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066800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b="1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</a:t>
            </a:r>
            <a:r>
              <a:rPr lang="en-US" dirty="0" smtClean="0"/>
              <a:t>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GSICS_LOGO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52400"/>
            <a:ext cx="1616127" cy="657225"/>
          </a:xfrm>
          <a:prstGeom prst="rect">
            <a:avLst/>
          </a:prstGeom>
        </p:spPr>
      </p:pic>
      <p:pic>
        <p:nvPicPr>
          <p:cNvPr id="8" name="Picture 7" descr="noaalogo1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8375009" y="152400"/>
            <a:ext cx="768991" cy="76200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A464-8F0B-4E8A-AAA5-0B4F29DF5AD8}" type="datetimeFigureOut">
              <a:rPr lang="en-US" smtClean="0"/>
              <a:pPr/>
              <a:t>7/25/2011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376DF-24E9-40C4-934E-44AEE9D92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Collocation Criteria for FY-2C/D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 data – </a:t>
            </a:r>
            <a:r>
              <a:rPr lang="en-US" dirty="0" err="1" smtClean="0"/>
              <a:t>Mcidas</a:t>
            </a:r>
            <a:r>
              <a:rPr lang="en-US" dirty="0" smtClean="0"/>
              <a:t> AREA data</a:t>
            </a:r>
          </a:p>
          <a:p>
            <a:endParaRPr lang="en-US" dirty="0" smtClean="0"/>
          </a:p>
          <a:p>
            <a:r>
              <a:rPr lang="en-US" dirty="0" smtClean="0"/>
              <a:t>Spatial collocation – the center of LEO pixel should be within the GEO FOV</a:t>
            </a:r>
          </a:p>
          <a:p>
            <a:endParaRPr lang="en-US" dirty="0" smtClean="0"/>
          </a:p>
          <a:p>
            <a:r>
              <a:rPr lang="en-US" dirty="0" smtClean="0"/>
              <a:t>Time difference - 15 minutes</a:t>
            </a:r>
          </a:p>
          <a:p>
            <a:endParaRPr lang="en-US" dirty="0" smtClean="0"/>
          </a:p>
          <a:p>
            <a:r>
              <a:rPr lang="en-US" dirty="0" smtClean="0"/>
              <a:t>Viewing alignment - abs(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leo_zen</a:t>
            </a:r>
            <a:r>
              <a:rPr lang="en-US" dirty="0" smtClean="0"/>
              <a:t>)/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US" dirty="0" err="1" smtClean="0"/>
              <a:t>geo_zen</a:t>
            </a:r>
            <a:r>
              <a:rPr lang="en-US" dirty="0" smtClean="0"/>
              <a:t>)) &lt; 1%</a:t>
            </a:r>
          </a:p>
          <a:p>
            <a:endParaRPr lang="en-US" dirty="0" smtClean="0"/>
          </a:p>
          <a:p>
            <a:r>
              <a:rPr lang="en-US" dirty="0" smtClean="0"/>
              <a:t>Target area - 3x3 pixels</a:t>
            </a:r>
          </a:p>
          <a:p>
            <a:endParaRPr lang="en-US" dirty="0" smtClean="0"/>
          </a:p>
          <a:p>
            <a:r>
              <a:rPr lang="en-US" dirty="0" smtClean="0"/>
              <a:t>Environmental area – 7 x 7 pixels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with Linear Regression</a:t>
            </a:r>
            <a:endParaRPr lang="en-US" dirty="0"/>
          </a:p>
        </p:txBody>
      </p:sp>
      <p:pic>
        <p:nvPicPr>
          <p:cNvPr id="4" name="Picture 3" descr="FY_2D.IASI.Scatterplot.Ch4.Night.fov_weig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1371600"/>
            <a:ext cx="3520439" cy="2514600"/>
          </a:xfrm>
          <a:prstGeom prst="rect">
            <a:avLst/>
          </a:prstGeom>
        </p:spPr>
      </p:pic>
      <p:pic>
        <p:nvPicPr>
          <p:cNvPr id="5" name="Picture 4" descr="FY_2D.IASI.Scatterplot.Ch4.Night.recursive_filt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97730" y="1371600"/>
            <a:ext cx="3608070" cy="2577193"/>
          </a:xfrm>
          <a:prstGeom prst="rect">
            <a:avLst/>
          </a:prstGeom>
        </p:spPr>
      </p:pic>
      <p:pic>
        <p:nvPicPr>
          <p:cNvPr id="6" name="Content Placeholder 3" descr="FY_2D.IASI.Scatterplot.Ch2.N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114800"/>
            <a:ext cx="3429000" cy="2449286"/>
          </a:xfrm>
          <a:prstGeom prst="rect">
            <a:avLst/>
          </a:prstGeom>
        </p:spPr>
      </p:pic>
      <p:pic>
        <p:nvPicPr>
          <p:cNvPr id="7" name="Picture 6" descr="FY_2D.IASI.Scatterplot.Ch2.Night.recursive_filter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4038599"/>
            <a:ext cx="3657600" cy="2612571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362200" y="4191000"/>
            <a:ext cx="6858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85900" y="4000500"/>
            <a:ext cx="57150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48200" y="1066800"/>
            <a:ext cx="1960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Recursive filtering: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3886200"/>
            <a:ext cx="2232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Homogeneous scenes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2057401" y="4191001"/>
            <a:ext cx="228600" cy="2285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3657600" y="1979612"/>
            <a:ext cx="533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581400" y="2057400"/>
            <a:ext cx="1162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Stray-light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609600" y="28956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09600" y="55626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276600" y="3962400"/>
            <a:ext cx="685800" cy="68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deviation of FOV radiance / mean of FOV radiance &lt; 0.05</a:t>
            </a:r>
          </a:p>
          <a:p>
            <a:endParaRPr lang="en-US" dirty="0" smtClean="0"/>
          </a:p>
          <a:p>
            <a:r>
              <a:rPr lang="en-US" dirty="0" smtClean="0"/>
              <a:t>Standard deviation of ENV radiance / mean of ENV radiance &lt; 0.05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Time-series FY-2C vs. AIRS (day-time)</a:t>
            </a:r>
            <a:endParaRPr lang="en-US" dirty="0"/>
          </a:p>
        </p:txBody>
      </p:sp>
      <p:pic>
        <p:nvPicPr>
          <p:cNvPr id="4" name="Content Placeholder 3" descr="FY_2C_AIRS_Tbdiff_ch3.72um_day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3733800" cy="2667000"/>
          </a:xfrm>
        </p:spPr>
      </p:pic>
      <p:pic>
        <p:nvPicPr>
          <p:cNvPr id="5" name="Picture 4" descr="FY_2C_AIRS_Tbdiff_ch11.56um_da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95430" y="3962400"/>
            <a:ext cx="4053840" cy="2895600"/>
          </a:xfrm>
          <a:prstGeom prst="rect">
            <a:avLst/>
          </a:prstGeom>
        </p:spPr>
      </p:pic>
      <p:pic>
        <p:nvPicPr>
          <p:cNvPr id="6" name="Picture 5" descr="FY_2C_AIRS_Tbdiff_ch10.58um_da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4051616"/>
            <a:ext cx="3928937" cy="2806384"/>
          </a:xfrm>
          <a:prstGeom prst="rect">
            <a:avLst/>
          </a:prstGeom>
        </p:spPr>
      </p:pic>
      <p:pic>
        <p:nvPicPr>
          <p:cNvPr id="7" name="Picture 6" descr="FY_2C_AIRS_Tbdiff_ch6.44um_da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9200" y="1066800"/>
            <a:ext cx="3928937" cy="280638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Time-series of FY-2D Tb bias to AIRS/IASI</a:t>
            </a:r>
            <a:endParaRPr lang="en-US" dirty="0"/>
          </a:p>
        </p:txBody>
      </p:sp>
      <p:pic>
        <p:nvPicPr>
          <p:cNvPr id="4" name="Content Placeholder 3" descr="FY_2D_AIRS_Tbdiff_ch3.8um Day vs. Night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61560" y="1143000"/>
            <a:ext cx="3947160" cy="2819400"/>
          </a:xfrm>
        </p:spPr>
      </p:pic>
      <p:pic>
        <p:nvPicPr>
          <p:cNvPr id="6" name="Picture 5" descr="FY_2D_AIRS_Tbdiff_ch3.8um_Day2N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066800"/>
            <a:ext cx="3962400" cy="2830286"/>
          </a:xfrm>
          <a:prstGeom prst="rect">
            <a:avLst/>
          </a:prstGeom>
        </p:spPr>
      </p:pic>
      <p:pic>
        <p:nvPicPr>
          <p:cNvPr id="7" name="Picture 6" descr="FY_2D_IASI_Tbdiff_ch6.7um_Day2N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24400" y="3886200"/>
            <a:ext cx="4053840" cy="2895600"/>
          </a:xfrm>
          <a:prstGeom prst="rect">
            <a:avLst/>
          </a:prstGeom>
        </p:spPr>
      </p:pic>
      <p:pic>
        <p:nvPicPr>
          <p:cNvPr id="8" name="Picture 7" descr="FY_2D_AIRS_Tbdiff_ch6.7um_Day2N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3886200"/>
            <a:ext cx="416052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Time-series of FY-2D Tb bias to AIRS/IASI</a:t>
            </a:r>
            <a:endParaRPr lang="en-US" dirty="0"/>
          </a:p>
        </p:txBody>
      </p:sp>
      <p:pic>
        <p:nvPicPr>
          <p:cNvPr id="4" name="Picture 3" descr="FY_2D_AIRS_Tbdiff_ch10.8um_Day2Nigh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295400"/>
            <a:ext cx="3663870" cy="2617050"/>
          </a:xfrm>
          <a:prstGeom prst="rect">
            <a:avLst/>
          </a:prstGeom>
        </p:spPr>
      </p:pic>
      <p:pic>
        <p:nvPicPr>
          <p:cNvPr id="5" name="Picture 4" descr="FY_2D_IASI_Tbdiff_ch12.0um_Day2Nigh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53000" y="4038600"/>
            <a:ext cx="3663870" cy="2617050"/>
          </a:xfrm>
          <a:prstGeom prst="rect">
            <a:avLst/>
          </a:prstGeom>
        </p:spPr>
      </p:pic>
      <p:pic>
        <p:nvPicPr>
          <p:cNvPr id="6" name="Picture 5" descr="FY_2D_IASI_Tbdiff_ch10.8um_Day2Nigh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29200" y="1219200"/>
            <a:ext cx="3663870" cy="2617050"/>
          </a:xfrm>
          <a:prstGeom prst="rect">
            <a:avLst/>
          </a:prstGeom>
        </p:spPr>
      </p:pic>
      <p:pic>
        <p:nvPicPr>
          <p:cNvPr id="7" name="Picture 6" descr="FY_2D_AIRS_Tbdiff_ch12.0um_Day2Night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4114800"/>
            <a:ext cx="3663870" cy="261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FY-2C/D may need to apply some filtering algorithm to remove the homogenous collocated outliers</a:t>
            </a:r>
          </a:p>
          <a:p>
            <a:endParaRPr lang="en-US" dirty="0" smtClean="0"/>
          </a:p>
          <a:p>
            <a:r>
              <a:rPr lang="en-US" dirty="0" smtClean="0"/>
              <a:t>FY-2C/D experience strong seasonal calibration variations.</a:t>
            </a:r>
          </a:p>
          <a:p>
            <a:endParaRPr lang="en-US" dirty="0" smtClean="0"/>
          </a:p>
          <a:p>
            <a:r>
              <a:rPr lang="en-US" dirty="0" smtClean="0"/>
              <a:t>Diurnal variation seems to relatively small, compared to </a:t>
            </a:r>
            <a:r>
              <a:rPr lang="en-US" smtClean="0"/>
              <a:t>seasonal variation.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142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Collocation Criteria for FY-2C/D </vt:lpstr>
      <vt:lpstr>Issue with Linear Regression</vt:lpstr>
      <vt:lpstr>Homogeneous</vt:lpstr>
      <vt:lpstr>Time-series FY-2C vs. AIRS (day-time)</vt:lpstr>
      <vt:lpstr>Time-series of FY-2D Tb bias to AIRS/IASI</vt:lpstr>
      <vt:lpstr>Time-series of FY-2D Tb bias to AIRS/IASI</vt:lpstr>
      <vt:lpstr>Summary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fyu</dc:creator>
  <cp:lastModifiedBy>fyu</cp:lastModifiedBy>
  <cp:revision>26</cp:revision>
  <dcterms:created xsi:type="dcterms:W3CDTF">2010-09-08T20:29:55Z</dcterms:created>
  <dcterms:modified xsi:type="dcterms:W3CDTF">2011-07-25T14:40:31Z</dcterms:modified>
</cp:coreProperties>
</file>