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E0DE2-A12E-4324-B1B2-7C8E1B996DA2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9B444-3A4B-4DFC-BD82-2599FBB98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2012-01-19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5-8 March 2012 GSICS Joint Working Groups Meeting, Beijing, China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41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5-8 March 2012 GSICS Joint Working Groups Meeting, Beijing, China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Slide </a:t>
            </a:r>
            <a:fld id="{94BF451E-BFFC-4362-AA09-A2E7037058D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Picture 13" descr="STARShiel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097280" cy="1097280"/>
          </a:xfrm>
          <a:prstGeom prst="rect">
            <a:avLst/>
          </a:prstGeom>
        </p:spPr>
      </p:pic>
      <p:pic>
        <p:nvPicPr>
          <p:cNvPr id="1026" name="Picture 2" descr="D:\Home\ajelenak\Desktop\GSICS30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77000" y="-76200"/>
            <a:ext cx="2698229" cy="109728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851648" cy="2133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GSICS Data Management Working Group:</a:t>
            </a:r>
            <a:br>
              <a:rPr lang="en-US" dirty="0" smtClean="0"/>
            </a:br>
            <a:r>
              <a:rPr lang="en-US" dirty="0" smtClean="0"/>
              <a:t>Joint Meeting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05200"/>
            <a:ext cx="7854696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Aleksandar</a:t>
            </a:r>
            <a:r>
              <a:rPr lang="en-US" dirty="0" smtClean="0"/>
              <a:t> </a:t>
            </a:r>
            <a:r>
              <a:rPr lang="en-US" dirty="0" err="1" smtClean="0"/>
              <a:t>Jelenak</a:t>
            </a:r>
            <a:endParaRPr lang="en-US" dirty="0" smtClean="0"/>
          </a:p>
          <a:p>
            <a:r>
              <a:rPr lang="en-US" dirty="0" smtClean="0"/>
              <a:t>NOAA Satellite and Information Service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Membership </a:t>
            </a:r>
            <a:r>
              <a:rPr lang="en-US" dirty="0" smtClean="0"/>
              <a:t>update</a:t>
            </a:r>
            <a:endParaRPr lang="en-US" dirty="0" smtClean="0"/>
          </a:p>
          <a:p>
            <a:r>
              <a:rPr lang="en-US" dirty="0" smtClean="0"/>
              <a:t>Action </a:t>
            </a:r>
            <a:r>
              <a:rPr lang="en-US" dirty="0" smtClean="0"/>
              <a:t>i</a:t>
            </a:r>
            <a:r>
              <a:rPr lang="en-US" dirty="0" smtClean="0"/>
              <a:t>tems review</a:t>
            </a:r>
            <a:endParaRPr lang="en-US" dirty="0" smtClean="0"/>
          </a:p>
          <a:p>
            <a:r>
              <a:rPr lang="en-US" dirty="0" smtClean="0"/>
              <a:t>GSICS User Messaging Service</a:t>
            </a:r>
          </a:p>
          <a:p>
            <a:r>
              <a:rPr lang="en-US" dirty="0" smtClean="0"/>
              <a:t>Major </a:t>
            </a:r>
            <a:r>
              <a:rPr lang="en-US" dirty="0" smtClean="0"/>
              <a:t>Outcomes</a:t>
            </a:r>
            <a:r>
              <a:rPr lang="en-US" dirty="0" smtClean="0"/>
              <a:t> from </a:t>
            </a:r>
            <a:r>
              <a:rPr lang="en-US" dirty="0" smtClean="0"/>
              <a:t>t</a:t>
            </a:r>
            <a:r>
              <a:rPr lang="en-US" dirty="0" smtClean="0"/>
              <a:t>his </a:t>
            </a:r>
            <a:r>
              <a:rPr lang="en-US" dirty="0" smtClean="0"/>
              <a:t>m</a:t>
            </a:r>
            <a:r>
              <a:rPr lang="en-US" dirty="0" smtClean="0"/>
              <a:t>eeting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smtClean="0"/>
              <a:t>JMA representative: </a:t>
            </a:r>
            <a:r>
              <a:rPr lang="en-US" dirty="0" smtClean="0"/>
              <a:t>Mr. </a:t>
            </a:r>
            <a:r>
              <a:rPr lang="en-US" dirty="0" smtClean="0"/>
              <a:t>Yuki </a:t>
            </a:r>
            <a:r>
              <a:rPr lang="en-US" dirty="0" err="1" smtClean="0"/>
              <a:t>Kosaka</a:t>
            </a:r>
            <a:r>
              <a:rPr lang="en-US" dirty="0" smtClean="0"/>
              <a:t> replaced Ms Hiromi </a:t>
            </a:r>
            <a:r>
              <a:rPr lang="en-US" dirty="0" err="1" smtClean="0"/>
              <a:t>Owada</a:t>
            </a:r>
            <a:r>
              <a:rPr lang="en-US" dirty="0" smtClean="0"/>
              <a:t> in April last </a:t>
            </a:r>
            <a:r>
              <a:rPr lang="en-US" dirty="0" smtClean="0"/>
              <a:t>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55 action items from the last Joint Meeting</a:t>
            </a:r>
          </a:p>
          <a:p>
            <a:r>
              <a:rPr lang="en-US" dirty="0" smtClean="0"/>
              <a:t>42 (</a:t>
            </a:r>
            <a:r>
              <a:rPr lang="en-US" dirty="0" smtClean="0"/>
              <a:t>76.4</a:t>
            </a:r>
            <a:r>
              <a:rPr lang="en-US" dirty="0" smtClean="0"/>
              <a:t>%) </a:t>
            </a:r>
            <a:r>
              <a:rPr lang="en-US" dirty="0" smtClean="0"/>
              <a:t>completed</a:t>
            </a:r>
          </a:p>
          <a:p>
            <a:r>
              <a:rPr lang="en-US" dirty="0" smtClean="0"/>
              <a:t>13</a:t>
            </a:r>
            <a:r>
              <a:rPr lang="en-US" dirty="0" smtClean="0"/>
              <a:t> (</a:t>
            </a:r>
            <a:r>
              <a:rPr lang="en-US" dirty="0" smtClean="0"/>
              <a:t>23.6</a:t>
            </a:r>
            <a:r>
              <a:rPr lang="en-US" dirty="0" smtClean="0"/>
              <a:t>%) </a:t>
            </a:r>
            <a:r>
              <a:rPr lang="en-US" dirty="0" smtClean="0"/>
              <a:t>overdue </a:t>
            </a:r>
            <a:r>
              <a:rPr lang="en-US" dirty="0" smtClean="0"/>
              <a:t>(some reflect change of circumstances; some will likely be reformulated at this meeting)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Messaging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Implemented using a professional email marketing service: </a:t>
            </a:r>
            <a:r>
              <a:rPr lang="en-US" dirty="0" err="1" smtClean="0"/>
              <a:t>MailChimp</a:t>
            </a:r>
            <a:endParaRPr lang="en-US" dirty="0" smtClean="0"/>
          </a:p>
          <a:p>
            <a:r>
              <a:rPr lang="en-US" dirty="0" smtClean="0"/>
              <a:t>Free, with the limit of 2,000 subscribers and 12,000 emails per month (email*subscriber ≤ 12,000 per month)</a:t>
            </a:r>
          </a:p>
          <a:p>
            <a:r>
              <a:rPr lang="en-US" dirty="0" smtClean="0"/>
              <a:t>184 </a:t>
            </a:r>
            <a:r>
              <a:rPr lang="en-US" dirty="0" smtClean="0"/>
              <a:t>subscribers</a:t>
            </a:r>
          </a:p>
          <a:p>
            <a:r>
              <a:rPr lang="en-US" dirty="0" smtClean="0"/>
              <a:t>First message sent: Winter 2011 Quarterly Newsletter</a:t>
            </a:r>
          </a:p>
          <a:p>
            <a:r>
              <a:rPr lang="en-US" dirty="0" smtClean="0"/>
              <a:t>Opened: 78 (43.1%); </a:t>
            </a:r>
            <a:r>
              <a:rPr lang="en-US" dirty="0" smtClean="0"/>
              <a:t>unopened: </a:t>
            </a:r>
            <a:r>
              <a:rPr lang="en-US" dirty="0" smtClean="0"/>
              <a:t>103 (56.3%); accessed the newsletter PDF file: 55 (30.4%)</a:t>
            </a:r>
            <a:endParaRPr lang="en-US" dirty="0" smtClean="0"/>
          </a:p>
          <a:p>
            <a:r>
              <a:rPr lang="en-US" dirty="0" smtClean="0"/>
              <a:t>Need to continue promoting this service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Messaging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GCC is responsible for sending out official messages</a:t>
            </a:r>
          </a:p>
          <a:p>
            <a:r>
              <a:rPr lang="en-US" dirty="0" smtClean="0"/>
              <a:t>Each GPRC is free to maintain its own communication with their users about their own GSICS affairs</a:t>
            </a:r>
          </a:p>
          <a:p>
            <a:r>
              <a:rPr lang="en-US" dirty="0" smtClean="0"/>
              <a:t>The service has an email address for submitting drafts of future messages</a:t>
            </a:r>
          </a:p>
          <a:p>
            <a:r>
              <a:rPr lang="en-US" dirty="0" smtClean="0"/>
              <a:t>GCC will work with the draft message author to prepare it for final distribution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Meeting </a:t>
            </a:r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 </a:t>
            </a:r>
            <a:r>
              <a:rPr lang="en-US" dirty="0" smtClean="0"/>
              <a:t>catalog functionality specification</a:t>
            </a:r>
            <a:endParaRPr lang="en-US" dirty="0" smtClean="0"/>
          </a:p>
          <a:p>
            <a:r>
              <a:rPr lang="en-US" dirty="0" smtClean="0"/>
              <a:t>Unified bias plotting website</a:t>
            </a:r>
          </a:p>
          <a:p>
            <a:r>
              <a:rPr lang="en-US" dirty="0" smtClean="0"/>
              <a:t>How to make </a:t>
            </a:r>
            <a:r>
              <a:rPr lang="en-US" dirty="0" smtClean="0"/>
              <a:t>GSICS products discoverable in the WMO Information System</a:t>
            </a:r>
          </a:p>
          <a:p>
            <a:r>
              <a:rPr lang="en-US" dirty="0" smtClean="0"/>
              <a:t>Finalize THREDDS </a:t>
            </a:r>
            <a:r>
              <a:rPr lang="en-US" dirty="0" smtClean="0"/>
              <a:t>data server configuration</a:t>
            </a:r>
          </a:p>
          <a:p>
            <a:r>
              <a:rPr lang="en-US" dirty="0" smtClean="0"/>
              <a:t>Finalize GEO-LEO </a:t>
            </a:r>
            <a:r>
              <a:rPr lang="en-US" dirty="0" smtClean="0"/>
              <a:t>IR product </a:t>
            </a:r>
            <a:r>
              <a:rPr lang="en-US" dirty="0" err="1" smtClean="0"/>
              <a:t>netCDF</a:t>
            </a:r>
            <a:r>
              <a:rPr lang="en-US" dirty="0" smtClean="0"/>
              <a:t> file content and structure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11919</TotalTime>
  <Words>330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 GSICS Data Management Working Group: Joint Meeting Report</vt:lpstr>
      <vt:lpstr>Outline</vt:lpstr>
      <vt:lpstr>Membership Update</vt:lpstr>
      <vt:lpstr>Action Items Review</vt:lpstr>
      <vt:lpstr>User Messaging Service</vt:lpstr>
      <vt:lpstr>Using the Messaging Service</vt:lpstr>
      <vt:lpstr>Major Meeting Outcomes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Aleksandar Jelenak</dc:creator>
  <cp:lastModifiedBy>Aleksandar Jelenak</cp:lastModifiedBy>
  <cp:revision>377</cp:revision>
  <dcterms:created xsi:type="dcterms:W3CDTF">2012-01-15T23:52:16Z</dcterms:created>
  <dcterms:modified xsi:type="dcterms:W3CDTF">2012-03-04T21:00:20Z</dcterms:modified>
</cp:coreProperties>
</file>