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4A7-A171-4C9D-9E82-323CD8C32FE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78BA-CAFB-4277-8B55-2D178D396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4A7-A171-4C9D-9E82-323CD8C32FE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78BA-CAFB-4277-8B55-2D178D396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4A7-A171-4C9D-9E82-323CD8C32FE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78BA-CAFB-4277-8B55-2D178D396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4A7-A171-4C9D-9E82-323CD8C32FE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78BA-CAFB-4277-8B55-2D178D396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4A7-A171-4C9D-9E82-323CD8C32FE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78BA-CAFB-4277-8B55-2D178D396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4A7-A171-4C9D-9E82-323CD8C32FE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78BA-CAFB-4277-8B55-2D178D396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4A7-A171-4C9D-9E82-323CD8C32FE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78BA-CAFB-4277-8B55-2D178D396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4A7-A171-4C9D-9E82-323CD8C32FE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78BA-CAFB-4277-8B55-2D178D396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4A7-A171-4C9D-9E82-323CD8C32FE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78BA-CAFB-4277-8B55-2D178D396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4A7-A171-4C9D-9E82-323CD8C32FE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78BA-CAFB-4277-8B55-2D178D396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94A7-A171-4C9D-9E82-323CD8C32FE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78BA-CAFB-4277-8B55-2D178D3961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94A7-A171-4C9D-9E82-323CD8C32FE8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678BA-CAFB-4277-8B55-2D178D3961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Acceptance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Demonstration version</a:t>
            </a:r>
          </a:p>
          <a:p>
            <a:pPr lvl="1"/>
            <a:r>
              <a:rPr lang="en-US" dirty="0" smtClean="0"/>
              <a:t>ATBD</a:t>
            </a:r>
          </a:p>
          <a:p>
            <a:pPr lvl="1"/>
            <a:r>
              <a:rPr lang="en-US" dirty="0" smtClean="0"/>
              <a:t>Products (correction &amp; bias monitoring)</a:t>
            </a:r>
          </a:p>
          <a:p>
            <a:pPr lvl="1"/>
            <a:r>
              <a:rPr lang="en-US" dirty="0" smtClean="0"/>
              <a:t>Uncertainty Analysis</a:t>
            </a:r>
          </a:p>
          <a:p>
            <a:pPr lvl="1"/>
            <a:r>
              <a:rPr lang="en-US" dirty="0" smtClean="0"/>
              <a:t>Request form</a:t>
            </a:r>
          </a:p>
          <a:p>
            <a:pPr lvl="1"/>
            <a:r>
              <a:rPr lang="en-US" dirty="0" smtClean="0"/>
              <a:t>Demo version of critical review</a:t>
            </a:r>
          </a:p>
          <a:p>
            <a:pPr lvl="1"/>
            <a:r>
              <a:rPr lang="en-US" dirty="0" smtClean="0"/>
              <a:t>JMA/NOAA GEO-LEO products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Acceptance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Pre-operational version</a:t>
            </a:r>
          </a:p>
          <a:p>
            <a:pPr lvl="1"/>
            <a:r>
              <a:rPr lang="en-US" dirty="0" smtClean="0"/>
              <a:t>Product accessibility, stability </a:t>
            </a:r>
            <a:r>
              <a:rPr lang="en-US" smtClean="0"/>
              <a:t>and impact </a:t>
            </a:r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ATBD </a:t>
            </a:r>
          </a:p>
          <a:p>
            <a:pPr lvl="1"/>
            <a:r>
              <a:rPr lang="en-US" dirty="0" smtClean="0"/>
              <a:t>Request forms</a:t>
            </a:r>
          </a:p>
          <a:p>
            <a:pPr lvl="1"/>
            <a:r>
              <a:rPr lang="en-US" dirty="0" smtClean="0"/>
              <a:t>Critical Review</a:t>
            </a:r>
          </a:p>
          <a:p>
            <a:pPr lvl="1"/>
            <a:r>
              <a:rPr lang="en-US" dirty="0" smtClean="0"/>
              <a:t>Apply for EP’s approval!</a:t>
            </a:r>
          </a:p>
          <a:p>
            <a:pPr lvl="1"/>
            <a:r>
              <a:rPr lang="en-US" dirty="0" smtClean="0"/>
              <a:t>EUMETSAT GEO-LEO product/MSU-AMSU LEO-LEO product/PATMOX product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Acceptance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Operational version!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Product Acceptance Procedure</vt:lpstr>
      <vt:lpstr>Product Acceptance Procedure</vt:lpstr>
      <vt:lpstr>Product Acceptance Procedure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Acceptance Procedure</dc:title>
  <dc:creator>Meixian Liao</dc:creator>
  <cp:lastModifiedBy>Meixian Liao</cp:lastModifiedBy>
  <cp:revision>16</cp:revision>
  <dcterms:created xsi:type="dcterms:W3CDTF">2012-03-05T08:25:39Z</dcterms:created>
  <dcterms:modified xsi:type="dcterms:W3CDTF">2012-03-05T08:52:36Z</dcterms:modified>
</cp:coreProperties>
</file>