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86398" autoAdjust="0"/>
  </p:normalViewPr>
  <p:slideViewPr>
    <p:cSldViewPr>
      <p:cViewPr varScale="1">
        <p:scale>
          <a:sx n="96" d="100"/>
          <a:sy n="96" d="100"/>
        </p:scale>
        <p:origin x="-108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77334F0-2B70-4640-9135-FDFA1595F24C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44" tIns="45322" rIns="90644" bIns="4532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009B3DFD-9024-41FE-AAD5-EF35A6CEB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B3DFD-9024-41FE-AAD5-EF35A6CEB98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B3DFD-9024-41FE-AAD5-EF35A6CEB98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B3DFD-9024-41FE-AAD5-EF35A6CEB98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B3DFD-9024-41FE-AAD5-EF35A6CEB98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8B9B-2CDC-4978-BABF-265BE923C8E2}" type="datetimeFigureOut">
              <a:rPr kumimoji="1" lang="ja-JP" altLang="en-US" smtClean="0"/>
              <a:pPr/>
              <a:t>2012/3/1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34EF-327F-482E-ABF0-481E8A3FEF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/>
          <a:lstStyle/>
          <a:p>
            <a:r>
              <a:rPr kumimoji="1" lang="en-US" altLang="ja-JP" dirty="0" smtClean="0"/>
              <a:t>Consideration on IR inter-calibration for historical GEOs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Yoshihiko Tahara</a:t>
            </a: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Meteorological Satellite Center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Japan Meteorological Agency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en-US" altLang="ja-JP" dirty="0" smtClean="0"/>
              <a:t>Comparison with HIRS and AVHRR is one of approaches for historical GEO IR inter-calibration </a:t>
            </a:r>
          </a:p>
          <a:p>
            <a:r>
              <a:rPr kumimoji="1" lang="en-US" altLang="ja-JP" dirty="0" smtClean="0"/>
              <a:t>GSICS baseline algorithm should be applicable for a number of historical GEOs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34880" cy="1143000"/>
          </a:xfrm>
        </p:spPr>
        <p:txBody>
          <a:bodyPr/>
          <a:lstStyle/>
          <a:p>
            <a:r>
              <a:rPr lang="en-US" altLang="ja-JP" b="1" dirty="0" smtClean="0"/>
              <a:t>Considering…</a:t>
            </a:r>
            <a:endParaRPr kumimoji="1" lang="ja-JP" altLang="en-US" b="1" dirty="0"/>
          </a:p>
        </p:txBody>
      </p:sp>
      <p:pic>
        <p:nvPicPr>
          <p:cNvPr id="5" name="Picture 2" descr="D:\UserData\Schulz\WAVACS\isccp_coverage_VZA60_nolegend.png"/>
          <p:cNvPicPr>
            <a:picLocks noChangeAspect="1" noChangeArrowheads="1"/>
          </p:cNvPicPr>
          <p:nvPr/>
        </p:nvPicPr>
        <p:blipFill>
          <a:blip r:embed="rId3" cstate="print"/>
          <a:srcRect l="4488" t="8212" r="14970" b="5293"/>
          <a:stretch>
            <a:fillRect/>
          </a:stretch>
        </p:blipFill>
        <p:spPr bwMode="auto">
          <a:xfrm>
            <a:off x="5149155" y="260648"/>
            <a:ext cx="3743325" cy="602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541267" y="6256636"/>
            <a:ext cx="33512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ja-JP" sz="1100" i="1">
                <a:solidFill>
                  <a:srgbClr val="000000"/>
                </a:solidFill>
                <a:latin typeface="Helvetica" charset="0"/>
                <a:ea typeface="ＭＳ Ｐゴシック" charset="-128"/>
              </a:rPr>
              <a:t>Fig: </a:t>
            </a:r>
            <a:r>
              <a:rPr lang="en-GB" altLang="ja-JP" sz="1100" b="0" i="1">
                <a:solidFill>
                  <a:srgbClr val="000000"/>
                </a:solidFill>
                <a:latin typeface="Helvetica" charset="0"/>
                <a:ea typeface="ＭＳ Ｐゴシック" charset="-128"/>
              </a:rPr>
              <a:t>Satellites used for the ISCCP climate data record. (Courtesy of Ken Knapp, NOAA-NCDC)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kumimoji="1" lang="en-US" altLang="ja-JP" b="1" dirty="0" smtClean="0"/>
              <a:t>Considering </a:t>
            </a:r>
            <a:r>
              <a:rPr lang="en-US" altLang="ja-JP" b="1" dirty="0" smtClean="0"/>
              <a:t>Tim &amp; Rob’s Method</a:t>
            </a:r>
            <a:br>
              <a:rPr lang="en-US" altLang="ja-JP" b="1" dirty="0" smtClean="0"/>
            </a:br>
            <a:r>
              <a:rPr lang="en-US" altLang="ja-JP" sz="2700" b="1" dirty="0" smtClean="0"/>
              <a:t>reported in the Web meeting on January 17</a:t>
            </a:r>
            <a:endParaRPr kumimoji="1" lang="ja-JP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21087"/>
            <a:ext cx="6372200" cy="26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124744"/>
            <a:ext cx="5400600" cy="3960440"/>
          </a:xfrm>
          <a:solidFill>
            <a:schemeClr val="bg1">
              <a:alpha val="56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Basically, the method seems good</a:t>
            </a:r>
          </a:p>
          <a:p>
            <a:r>
              <a:rPr lang="en-US" altLang="ja-JP" dirty="0" smtClean="0"/>
              <a:t>Necessary for spatial and temporal collocation conditions like GEO-AIRS/IASI comparison</a:t>
            </a:r>
          </a:p>
          <a:p>
            <a:pPr lvl="1"/>
            <a:r>
              <a:rPr lang="en-US" altLang="ja-JP" dirty="0" smtClean="0"/>
              <a:t>Homogeneity &amp; environment checks</a:t>
            </a:r>
          </a:p>
          <a:p>
            <a:r>
              <a:rPr lang="en-US" altLang="ja-JP" dirty="0" smtClean="0"/>
              <a:t>Necessary for other spectral compensation approach than using RTTOV</a:t>
            </a:r>
          </a:p>
          <a:p>
            <a:pPr lvl="1"/>
            <a:r>
              <a:rPr kumimoji="1" lang="en-US" altLang="ja-JP" dirty="0" smtClean="0"/>
              <a:t>RTTOV only supports the platforms listed on the right at this moment</a:t>
            </a:r>
          </a:p>
          <a:p>
            <a:pPr lvl="1"/>
            <a:r>
              <a:rPr lang="en-US" altLang="ja-JP" dirty="0" smtClean="0"/>
              <a:t>RTTOV contains some biases comparing with Line-by-Line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124744"/>
            <a:ext cx="363093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93529" y="6296025"/>
            <a:ext cx="5514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 l="16316" r="16606" b="9116"/>
          <a:stretch>
            <a:fillRect/>
          </a:stretch>
        </p:blipFill>
        <p:spPr bwMode="auto">
          <a:xfrm>
            <a:off x="6228184" y="1556792"/>
            <a:ext cx="266429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/>
              <a:t>Considering Spectral Compensation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Use of high spectral resolution Line-by-Line radiance dataset for a set of model profiles</a:t>
            </a:r>
          </a:p>
          <a:p>
            <a:pPr lvl="1"/>
            <a:r>
              <a:rPr kumimoji="1" lang="en-US" altLang="ja-JP" dirty="0" smtClean="0"/>
              <a:t>Applicable for any IR channels, only SRFs needed</a:t>
            </a:r>
          </a:p>
          <a:p>
            <a:pPr lvl="1"/>
            <a:r>
              <a:rPr lang="en-US" altLang="ja-JP" dirty="0" smtClean="0"/>
              <a:t>No biases between a fast RT and LBL</a:t>
            </a:r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 smtClean="0"/>
              <a:t>Ask help to fast RT communities</a:t>
            </a:r>
          </a:p>
          <a:p>
            <a:pPr lvl="1"/>
            <a:r>
              <a:rPr lang="en-US" altLang="ja-JP" dirty="0" smtClean="0"/>
              <a:t>RTTOV and CRTM developers must have such dataset </a:t>
            </a:r>
            <a:r>
              <a:rPr lang="en-US" altLang="ja-JP" smtClean="0"/>
              <a:t>or code </a:t>
            </a:r>
            <a:r>
              <a:rPr lang="en-US" altLang="ja-JP" dirty="0" smtClean="0"/>
              <a:t>to create the dataset for the training of the RT models.</a:t>
            </a:r>
          </a:p>
          <a:p>
            <a:pPr lvl="1"/>
            <a:r>
              <a:rPr kumimoji="1" lang="en-US" altLang="ja-JP" dirty="0" smtClean="0"/>
              <a:t>Recommendation from GSICS to ITSC?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187</Words>
  <Application>Microsoft Office PowerPoint</Application>
  <PresentationFormat>画面に合わせる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Consideration on IR inter-calibration for historical GEOs</vt:lpstr>
      <vt:lpstr>Considering…</vt:lpstr>
      <vt:lpstr>Considering Tim &amp; Rob’s Method reported in the Web meeting on January 17</vt:lpstr>
      <vt:lpstr>Considering Spectral Compensation</vt:lpstr>
    </vt:vector>
  </TitlesOfParts>
  <Company>JMA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JMA1DCE</dc:creator>
  <cp:lastModifiedBy>JMA</cp:lastModifiedBy>
  <cp:revision>28</cp:revision>
  <dcterms:created xsi:type="dcterms:W3CDTF">2012-02-28T09:33:20Z</dcterms:created>
  <dcterms:modified xsi:type="dcterms:W3CDTF">2012-03-01T02:01:24Z</dcterms:modified>
</cp:coreProperties>
</file>