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75" r:id="rId4"/>
    <p:sldId id="277" r:id="rId5"/>
    <p:sldId id="276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896" y="-1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0E0DE2-A12E-4324-B1B2-7C8E1B996DA2}" type="datetimeFigureOut">
              <a:rPr lang="en-US" smtClean="0"/>
              <a:pPr/>
              <a:t>3/4/13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79B444-3A4B-4DFC-BD82-2599FBB985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79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BF451E-BFFC-4362-AA09-A2E7037058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2013 GSICS Joint Working Groups Meeting, Williamsburg, Va., U.S.A.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GSICS Joint Working Groups Meeting, Williamsburg, Va., U.S.A.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451E-BFFC-4362-AA09-A2E703705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GSICS Joint Working Groups Meeting, Williamsburg, Va., U.S.A.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451E-BFFC-4362-AA09-A2E703705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GSICS Joint Working Groups Meeting, Williamsburg, Va., U.S.A.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451E-BFFC-4362-AA09-A2E703705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GSICS Joint Working Groups Meeting, Williamsburg, Va., U.S.A.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451E-BFFC-4362-AA09-A2E703705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GSICS Joint Working Groups Meeting, Williamsburg, Va., U.S.A.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451E-BFFC-4362-AA09-A2E703705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GSICS Joint Working Groups Meeting, Williamsburg, Va., U.S.A.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451E-BFFC-4362-AA09-A2E703705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GSICS Joint Working Groups Meeting, Williamsburg, Va., U.S.A.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451E-BFFC-4362-AA09-A2E703705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GSICS Joint Working Groups Meeting, Williamsburg, Va., U.S.A.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451E-BFFC-4362-AA09-A2E703705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GSICS Joint Working Groups Meeting, Williamsburg, Va., U.S.A.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451E-BFFC-4362-AA09-A2E703705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GSICS Joint Working Groups Meeting, Williamsburg, Va., U.S.A.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4BF451E-BFFC-4362-AA09-A2E7037058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42672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2013 GSICS Joint Working Groups Meeting, Williamsburg, Va., U.S.A.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dirty="0" smtClean="0"/>
              <a:t>Slide </a:t>
            </a:r>
            <a:fld id="{94BF451E-BFFC-4362-AA09-A2E7037058D1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  <p:pic>
        <p:nvPicPr>
          <p:cNvPr id="14" name="Picture 13" descr="STARShield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1097280" cy="1097280"/>
          </a:xfrm>
          <a:prstGeom prst="rect">
            <a:avLst/>
          </a:prstGeom>
        </p:spPr>
      </p:pic>
      <p:pic>
        <p:nvPicPr>
          <p:cNvPr id="1026" name="Picture 2" descr="D:\Home\ajelenak\Desktop\GSICS300px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477000" y="-76200"/>
            <a:ext cx="2698229" cy="109728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tar.nesdis.noaa.gov/smcd/GCC/ProductCatalog.php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371600"/>
            <a:ext cx="7851648" cy="2133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GSICS Data Management Working Group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505200"/>
            <a:ext cx="7854696" cy="17526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Aleksandar</a:t>
            </a:r>
            <a:r>
              <a:rPr lang="en-US" dirty="0" smtClean="0"/>
              <a:t> </a:t>
            </a:r>
            <a:r>
              <a:rPr lang="en-US" dirty="0" err="1" smtClean="0"/>
              <a:t>Jelenak</a:t>
            </a:r>
            <a:endParaRPr lang="en-US" dirty="0" smtClean="0"/>
          </a:p>
          <a:p>
            <a:r>
              <a:rPr lang="en-US" dirty="0" smtClean="0"/>
              <a:t>NOAA Satellite and Information Service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BF451E-BFFC-4362-AA09-A2E7037058D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2013 GSICS Joint Working Groups Meeting, Williamsburg, Va., U.S.A.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Data Sets </a:t>
            </a:r>
            <a:r>
              <a:rPr lang="en-US" dirty="0" err="1" smtClean="0"/>
              <a:t>NetCDF</a:t>
            </a:r>
            <a:r>
              <a:rPr lang="en-US" dirty="0" smtClean="0"/>
              <a:t>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any new data sets are planned notify your GDWG representative or chairman as soon as possible</a:t>
            </a:r>
          </a:p>
          <a:p>
            <a:r>
              <a:rPr lang="en-US" dirty="0" smtClean="0"/>
              <a:t>Hint: this meeting is an excellent opportunity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GSICS Joint Working Groups Meeting, Williamsburg, Va., U.S.A.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451E-BFFC-4362-AA09-A2E7037058D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2852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Instrument Event Logging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NOAA proposed an abstract data model but has no resources for an implementation</a:t>
            </a:r>
          </a:p>
          <a:p>
            <a:r>
              <a:rPr lang="en-US" dirty="0" smtClean="0"/>
              <a:t>The model can be used both for storing and exchanging event information</a:t>
            </a:r>
          </a:p>
          <a:p>
            <a:r>
              <a:rPr lang="en-US" dirty="0" smtClean="0"/>
              <a:t>That model is now in the joint NOAA/NASA draft ISO 19115-2 metadata standard revision proposal</a:t>
            </a:r>
          </a:p>
          <a:p>
            <a:r>
              <a:rPr lang="en-US" dirty="0" smtClean="0"/>
              <a:t>EUMETSAT seems to have the resources for an implementation</a:t>
            </a:r>
          </a:p>
          <a:p>
            <a:r>
              <a:rPr lang="en-US" dirty="0" smtClean="0"/>
              <a:t>NOAA and EUMETSAT will continue to collaborate towards a common concept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GSICS Joint Working Groups Meeting, Williamsburg, Va., U.S.A.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451E-BFFC-4362-AA09-A2E7037058D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4257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NetCDF</a:t>
            </a:r>
            <a:r>
              <a:rPr lang="en-US" dirty="0" smtClean="0"/>
              <a:t> Metadata Validation Tool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 validation – takes humans out of the process</a:t>
            </a:r>
          </a:p>
          <a:p>
            <a:r>
              <a:rPr lang="en-US" dirty="0" smtClean="0"/>
              <a:t>Modular design allows for validation of both common and data producer specific content</a:t>
            </a:r>
          </a:p>
          <a:p>
            <a:r>
              <a:rPr lang="en-US" dirty="0" smtClean="0"/>
              <a:t>Works with local and remote </a:t>
            </a:r>
            <a:r>
              <a:rPr lang="en-US" dirty="0" err="1" smtClean="0"/>
              <a:t>netCDF</a:t>
            </a:r>
            <a:r>
              <a:rPr lang="en-US" dirty="0" smtClean="0"/>
              <a:t> files</a:t>
            </a:r>
          </a:p>
          <a:p>
            <a:r>
              <a:rPr lang="en-US" dirty="0" smtClean="0"/>
              <a:t>Executed as a typical UNIX command line program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GSICS Joint Working Groups Meeting, Williamsburg, Va., U.S.A.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451E-BFFC-4362-AA09-A2E7037058D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1163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Official 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of the wiki as document preparation and hosting solution is deprecated</a:t>
            </a:r>
          </a:p>
          <a:p>
            <a:r>
              <a:rPr lang="en-US" dirty="0" smtClean="0"/>
              <a:t>Need to migrate a few wiki pages into documents</a:t>
            </a:r>
          </a:p>
          <a:p>
            <a:r>
              <a:rPr lang="en-US" dirty="0" smtClean="0"/>
              <a:t>At the last year’s meeting GDWG tasked to come up with a process for numbering official documents (standards, technical reports/notes, white papers, etc.)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GSICS Joint Working Groups Meeting, Williamsburg, Va., U.S.A.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451E-BFFC-4362-AA09-A2E7037058D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4275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2013 Users’ Workshop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15-min slot reserved for data management</a:t>
            </a:r>
          </a:p>
          <a:p>
            <a:r>
              <a:rPr lang="en-US" dirty="0" smtClean="0"/>
              <a:t>Live demonstration on how to find, plot, and use our data rather then a presentation</a:t>
            </a:r>
          </a:p>
          <a:p>
            <a:r>
              <a:rPr lang="en-US" dirty="0" smtClean="0"/>
              <a:t>Any feedback received from your users can help us plan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GSICS Joint Working Groups Meeting, Williamsburg, Va., U.S.A.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451E-BFFC-4362-AA09-A2E7037058D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8527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data production and distribution framework is almost complete</a:t>
            </a:r>
          </a:p>
          <a:p>
            <a:r>
              <a:rPr lang="en-US" dirty="0" smtClean="0"/>
              <a:t>Long term data life cycle</a:t>
            </a:r>
          </a:p>
          <a:p>
            <a:r>
              <a:rPr lang="en-US" dirty="0"/>
              <a:t>P</a:t>
            </a:r>
            <a:r>
              <a:rPr lang="en-US" dirty="0" smtClean="0"/>
              <a:t>rocessing history of each individual file</a:t>
            </a:r>
          </a:p>
          <a:p>
            <a:r>
              <a:rPr lang="en-US" dirty="0" smtClean="0"/>
              <a:t>Services for improving understanding of GSICS data</a:t>
            </a:r>
          </a:p>
          <a:p>
            <a:r>
              <a:rPr lang="en-US" dirty="0" smtClean="0"/>
              <a:t>Interfacing with SCOPE-CM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GSICS Joint Working Groups Meeting, Williamsburg, Va., U.S.A.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451E-BFFC-4362-AA09-A2E7037058D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429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Membership </a:t>
            </a:r>
            <a:r>
              <a:rPr lang="en-US" dirty="0" smtClean="0"/>
              <a:t>update</a:t>
            </a:r>
          </a:p>
          <a:p>
            <a:r>
              <a:rPr lang="en-US" dirty="0"/>
              <a:t>GSICS User Messaging Service status </a:t>
            </a:r>
            <a:r>
              <a:rPr lang="en-US" dirty="0" smtClean="0"/>
              <a:t>update</a:t>
            </a:r>
            <a:endParaRPr lang="en-US" dirty="0" smtClean="0"/>
          </a:p>
          <a:p>
            <a:r>
              <a:rPr lang="en-US" dirty="0" smtClean="0"/>
              <a:t>Review of the activities </a:t>
            </a:r>
            <a:r>
              <a:rPr lang="en-US" dirty="0" smtClean="0"/>
              <a:t>since the last meeting</a:t>
            </a:r>
          </a:p>
          <a:p>
            <a:r>
              <a:rPr lang="en-US" dirty="0" smtClean="0"/>
              <a:t>Highlights </a:t>
            </a:r>
            <a:r>
              <a:rPr lang="en-US" dirty="0" smtClean="0"/>
              <a:t>of the breakout session agenda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451E-BFFC-4362-AA09-A2E7037058D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GSICS Joint Working Groups Meeting, Williamsburg, Va., U.S.A.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Membership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New JMA </a:t>
            </a:r>
            <a:r>
              <a:rPr lang="en-US" dirty="0" smtClean="0"/>
              <a:t>representative:</a:t>
            </a:r>
          </a:p>
          <a:p>
            <a:pPr algn="ctr">
              <a:buNone/>
            </a:pPr>
            <a:r>
              <a:rPr lang="en-US" dirty="0" smtClean="0"/>
              <a:t>Mr</a:t>
            </a:r>
            <a:r>
              <a:rPr lang="en-US" dirty="0" smtClean="0"/>
              <a:t>. </a:t>
            </a:r>
            <a:r>
              <a:rPr lang="en-US" dirty="0" err="1" smtClean="0"/>
              <a:t>Tetsuro</a:t>
            </a:r>
            <a:r>
              <a:rPr lang="en-US" dirty="0" smtClean="0"/>
              <a:t> Kurita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GSICS Joint Working Groups Meeting, Williamsburg, Va., U.S.A.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451E-BFFC-4362-AA09-A2E7037058D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</a:t>
            </a:r>
            <a:r>
              <a:rPr lang="en-US" dirty="0" smtClean="0"/>
              <a:t>Messaging </a:t>
            </a:r>
            <a:r>
              <a:rPr lang="en-US" dirty="0" smtClean="0"/>
              <a:t>Service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218 subscribers</a:t>
            </a:r>
          </a:p>
          <a:p>
            <a:r>
              <a:rPr lang="en-US" dirty="0" smtClean="0"/>
              <a:t>Since last meeting:</a:t>
            </a:r>
          </a:p>
          <a:p>
            <a:pPr lvl="1"/>
            <a:r>
              <a:rPr lang="en-US" dirty="0" smtClean="0"/>
              <a:t>28 new subscribers added</a:t>
            </a:r>
          </a:p>
          <a:p>
            <a:pPr lvl="1"/>
            <a:r>
              <a:rPr lang="en-US" dirty="0" smtClean="0"/>
              <a:t>14 messages sent</a:t>
            </a:r>
            <a:endParaRPr lang="en-US" dirty="0" smtClean="0"/>
          </a:p>
          <a:p>
            <a:r>
              <a:rPr lang="en-US" dirty="0" smtClean="0"/>
              <a:t>Message </a:t>
            </a:r>
            <a:r>
              <a:rPr lang="en-US" dirty="0"/>
              <a:t>o</a:t>
            </a:r>
            <a:r>
              <a:rPr lang="en-US" dirty="0" smtClean="0"/>
              <a:t>pen (blue) and click (red) rates: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GSICS Joint Working Groups Meeting, Williamsburg, Va., U.S.A.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451E-BFFC-4362-AA09-A2E7037058D1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4203429"/>
            <a:ext cx="6248400" cy="2273571"/>
          </a:xfrm>
          <a:prstGeom prst="rect">
            <a:avLst/>
          </a:prstGeom>
        </p:spPr>
      </p:pic>
      <p:pic>
        <p:nvPicPr>
          <p:cNvPr id="9" name="Picture 8" descr="cha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1905000"/>
            <a:ext cx="2209800" cy="2209800"/>
          </a:xfrm>
          <a:prstGeom prst="rect">
            <a:avLst/>
          </a:prstGeom>
        </p:spPr>
      </p:pic>
      <p:sp>
        <p:nvSpPr>
          <p:cNvPr id="10" name="Curved Right Arrow 9"/>
          <p:cNvSpPr/>
          <p:nvPr/>
        </p:nvSpPr>
        <p:spPr>
          <a:xfrm>
            <a:off x="5715000" y="1981200"/>
            <a:ext cx="731520" cy="838200"/>
          </a:xfrm>
          <a:prstGeom prst="curvedRight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53000" y="2754868"/>
            <a:ext cx="16938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6600"/>
                </a:solidFill>
              </a:rPr>
              <a:t>Scan to sign up!</a:t>
            </a:r>
            <a:endParaRPr lang="en-US" b="1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Items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33</a:t>
            </a:r>
            <a:r>
              <a:rPr lang="en-US" dirty="0" smtClean="0"/>
              <a:t> </a:t>
            </a:r>
            <a:r>
              <a:rPr lang="en-US" dirty="0" smtClean="0"/>
              <a:t>action items from the last Joint Meeting</a:t>
            </a:r>
          </a:p>
          <a:p>
            <a:r>
              <a:rPr lang="en-US" dirty="0" smtClean="0"/>
              <a:t>All completed!</a:t>
            </a:r>
          </a:p>
          <a:p>
            <a:r>
              <a:rPr lang="en-US" dirty="0" smtClean="0"/>
              <a:t>Not aware of any older action items still not completed or closed</a:t>
            </a:r>
          </a:p>
          <a:p>
            <a:r>
              <a:rPr lang="en-US" dirty="0" smtClean="0"/>
              <a:t>Given low participation by member organizations it is likely the working group will adopt a different approach from this year: a list of open-ended tasks inviting volunteers to take on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GSICS Joint Working Groups Meeting, Williamsburg, Va., U.S.A.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451E-BFFC-4362-AA09-A2E7037058D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Achievements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Product </a:t>
            </a:r>
            <a:r>
              <a:rPr lang="en-US" dirty="0" smtClean="0">
                <a:hlinkClick r:id="rId2"/>
              </a:rPr>
              <a:t>catalog</a:t>
            </a:r>
            <a:r>
              <a:rPr lang="en-US" dirty="0" smtClean="0"/>
              <a:t> </a:t>
            </a:r>
          </a:p>
          <a:p>
            <a:r>
              <a:rPr lang="en-US" dirty="0" smtClean="0"/>
              <a:t>GEO-LEO-IR </a:t>
            </a:r>
            <a:r>
              <a:rPr lang="en-US" dirty="0" err="1" smtClean="0"/>
              <a:t>netCDF</a:t>
            </a:r>
            <a:r>
              <a:rPr lang="en-US" dirty="0" smtClean="0"/>
              <a:t> template</a:t>
            </a:r>
          </a:p>
          <a:p>
            <a:r>
              <a:rPr lang="en-US" dirty="0" smtClean="0"/>
              <a:t>Support for the NOAA and EUMETSAT GEO-LEO IR products transitioning into the preoperational phase</a:t>
            </a:r>
          </a:p>
          <a:p>
            <a:r>
              <a:rPr lang="en-US" dirty="0" smtClean="0"/>
              <a:t>Special commendation to: EUMETSAT for providing the resources and Peter </a:t>
            </a:r>
            <a:r>
              <a:rPr lang="en-US" dirty="0" err="1" smtClean="0"/>
              <a:t>Miu</a:t>
            </a:r>
            <a:r>
              <a:rPr lang="en-US" dirty="0" smtClean="0"/>
              <a:t> for the leadership in developing the bias monitoring plotting web app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GSICS Joint Working Groups Meeting, Williamsburg, Va., U.S.A.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451E-BFFC-4362-AA09-A2E7037058D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543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Breakout Session 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Common THREDDS configuration</a:t>
            </a:r>
          </a:p>
          <a:p>
            <a:r>
              <a:rPr lang="en-US" dirty="0" err="1" smtClean="0"/>
              <a:t>NetCDF</a:t>
            </a:r>
            <a:r>
              <a:rPr lang="en-US" dirty="0" smtClean="0"/>
              <a:t> format for new data sets</a:t>
            </a:r>
          </a:p>
          <a:p>
            <a:r>
              <a:rPr lang="en-US" dirty="0" smtClean="0"/>
              <a:t>Satellite instrument event log</a:t>
            </a:r>
          </a:p>
          <a:p>
            <a:r>
              <a:rPr lang="en-US" dirty="0" err="1" smtClean="0"/>
              <a:t>NetCDF</a:t>
            </a:r>
            <a:r>
              <a:rPr lang="en-US" dirty="0" smtClean="0"/>
              <a:t> metadata validation tool</a:t>
            </a:r>
          </a:p>
          <a:p>
            <a:r>
              <a:rPr lang="en-US" dirty="0" smtClean="0"/>
              <a:t>Official documents</a:t>
            </a:r>
          </a:p>
          <a:p>
            <a:r>
              <a:rPr lang="en-US" dirty="0" smtClean="0"/>
              <a:t>Preparation for 2013 users’ workshop</a:t>
            </a:r>
          </a:p>
          <a:p>
            <a:r>
              <a:rPr lang="en-US" dirty="0" smtClean="0"/>
              <a:t>Roadmap to 2014 and beyond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GSICS Joint Working Groups Meeting, Williamsburg, Va., U.S.A.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451E-BFFC-4362-AA09-A2E7037058D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778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Common THREDDS 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389120"/>
          </a:xfrm>
        </p:spPr>
        <p:txBody>
          <a:bodyPr/>
          <a:lstStyle/>
          <a:p>
            <a:r>
              <a:rPr lang="en-US" dirty="0" smtClean="0"/>
              <a:t>How to organize correction products based on the algorithm type, instrument class, anything else…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GSICS Joint Working Groups Meeting, Williamsburg, Va., U.S.A.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451E-BFFC-4362-AA09-A2E7037058D1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5300" y="2959100"/>
            <a:ext cx="5613400" cy="3441700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1828800" y="3886200"/>
            <a:ext cx="3429000" cy="533400"/>
          </a:xfrm>
          <a:prstGeom prst="ellipse">
            <a:avLst/>
          </a:prstGeom>
          <a:noFill/>
          <a:ln w="28575" cmpd="sng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133600" y="5181600"/>
            <a:ext cx="3429000" cy="533400"/>
          </a:xfrm>
          <a:prstGeom prst="ellipse">
            <a:avLst/>
          </a:prstGeom>
          <a:noFill/>
          <a:ln w="28575" cmpd="sng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704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10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Common THREDDS Configuration </a:t>
            </a:r>
            <a:r>
              <a:rPr lang="en-US" sz="2700" dirty="0" smtClean="0"/>
              <a:t>(</a:t>
            </a:r>
            <a:r>
              <a:rPr lang="en-US" sz="2700" dirty="0" err="1" smtClean="0"/>
              <a:t>cont</a:t>
            </a:r>
            <a:r>
              <a:rPr lang="en-US" sz="2700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Represent third-part products</a:t>
            </a:r>
          </a:p>
          <a:p>
            <a:r>
              <a:rPr lang="en-US" dirty="0" smtClean="0"/>
              <a:t>Mirror products from other data servers</a:t>
            </a:r>
          </a:p>
          <a:p>
            <a:r>
              <a:rPr lang="en-US" dirty="0" smtClean="0"/>
              <a:t>Create virtual datasets by aggregating multi-file products along time dimension</a:t>
            </a:r>
          </a:p>
          <a:p>
            <a:r>
              <a:rPr lang="en-US" dirty="0" smtClean="0"/>
              <a:t>Dataset viewers</a:t>
            </a:r>
          </a:p>
          <a:p>
            <a:r>
              <a:rPr lang="en-US" dirty="0" smtClean="0"/>
              <a:t>Minimal common content on dataset pages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GSICS Joint Working Groups Meeting, Williamsburg, Va., U.S.A.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451E-BFFC-4362-AA09-A2E7037058D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137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13827</TotalTime>
  <Words>761</Words>
  <Application>Microsoft Macintosh PowerPoint</Application>
  <PresentationFormat>On-screen Show (4:3)</PresentationFormat>
  <Paragraphs>104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 GSICS Data Management Working Group Report</vt:lpstr>
      <vt:lpstr>Outline</vt:lpstr>
      <vt:lpstr>Membership Update</vt:lpstr>
      <vt:lpstr>User Messaging Service Update</vt:lpstr>
      <vt:lpstr>Action Items Review</vt:lpstr>
      <vt:lpstr>Achievements</vt:lpstr>
      <vt:lpstr>Breakout Session Highlights</vt:lpstr>
      <vt:lpstr>Common THREDDS Configuration</vt:lpstr>
      <vt:lpstr>Common THREDDS Configuration (cont)</vt:lpstr>
      <vt:lpstr>New Data Sets NetCDF Format</vt:lpstr>
      <vt:lpstr>Instrument Event Logging</vt:lpstr>
      <vt:lpstr>NetCDF Metadata Validation Tool</vt:lpstr>
      <vt:lpstr>Official Documents</vt:lpstr>
      <vt:lpstr>2013 Users’ Workshop</vt:lpstr>
      <vt:lpstr>Roadmap</vt:lpstr>
    </vt:vector>
  </TitlesOfParts>
  <Company>NOAA / NESDIS / STAR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Aleksandar Jelenak</dc:creator>
  <cp:lastModifiedBy>Aleksandar Jelenak</cp:lastModifiedBy>
  <cp:revision>456</cp:revision>
  <dcterms:created xsi:type="dcterms:W3CDTF">2012-01-15T23:52:16Z</dcterms:created>
  <dcterms:modified xsi:type="dcterms:W3CDTF">2013-03-05T15:16:19Z</dcterms:modified>
</cp:coreProperties>
</file>