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B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4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715-CC4D-5F47-8AE0-E4ACDAABF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9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715-CC4D-5F47-8AE0-E4ACDAABF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1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715-CC4D-5F47-8AE0-E4ACDAABF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715-CC4D-5F47-8AE0-E4ACDAABF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4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715-CC4D-5F47-8AE0-E4ACDAABF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5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715-CC4D-5F47-8AE0-E4ACDAABF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715-CC4D-5F47-8AE0-E4ACDAABF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7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715-CC4D-5F47-8AE0-E4ACDAABF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715-CC4D-5F47-8AE0-E4ACDAABF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4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317E0-0559-C746-98AB-D3DF062D5BE8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0715-CC4D-5F47-8AE0-E4ACDAABF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261" y="369137"/>
            <a:ext cx="7998712" cy="2792197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latin typeface="Arial"/>
                <a:cs typeface="Arial"/>
              </a:rPr>
              <a:t>Desert-based calibration of co-located geostationary visible sensors using a daily exoatmospheric radiance model (DERM)</a:t>
            </a:r>
            <a:endParaRPr lang="en-US" sz="38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1334"/>
            <a:ext cx="6400800" cy="12205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Raj Bhatt, Dave Doelling, Ben Scarino,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Arun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Gopalan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Conor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Haney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34768" y="5448290"/>
            <a:ext cx="3475306" cy="1220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2013 GSICS Annual Meeting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Williamsburg, VA 23185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March 4-8, 2013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87" y="1417638"/>
            <a:ext cx="8330941" cy="5440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Multiple geostationary satellite data play important role in studying long-term global climate change.</a:t>
            </a:r>
          </a:p>
          <a:p>
            <a:r>
              <a:rPr lang="en-US" dirty="0" smtClean="0"/>
              <a:t>GEO imagers lack onboard calibration; </a:t>
            </a:r>
            <a:r>
              <a:rPr lang="en-US" dirty="0"/>
              <a:t>requires vicarious approach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the CERES project, current GEO sensors are directly calibrated against MODIS radiances using ray-matching.</a:t>
            </a:r>
          </a:p>
          <a:p>
            <a:r>
              <a:rPr lang="en-US" dirty="0"/>
              <a:t>Need </a:t>
            </a:r>
            <a:r>
              <a:rPr lang="en-US" dirty="0" smtClean="0"/>
              <a:t>a technique to </a:t>
            </a:r>
            <a:r>
              <a:rPr lang="en-US" dirty="0"/>
              <a:t>calibrate all </a:t>
            </a:r>
            <a:r>
              <a:rPr lang="en-US" dirty="0" smtClean="0"/>
              <a:t>historical (pre-MODIS timeframe) </a:t>
            </a:r>
            <a:r>
              <a:rPr lang="en-US" dirty="0"/>
              <a:t>and current GEO sensors on </a:t>
            </a:r>
            <a:r>
              <a:rPr lang="en-US" dirty="0" smtClean="0"/>
              <a:t>a consistent radiometric </a:t>
            </a:r>
            <a:r>
              <a:rPr lang="en-US" dirty="0"/>
              <a:t>scale.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8809"/>
          </a:xfrm>
        </p:spPr>
        <p:txBody>
          <a:bodyPr>
            <a:normAutofit/>
          </a:bodyPr>
          <a:lstStyle/>
          <a:p>
            <a:r>
              <a:rPr lang="en-US" dirty="0" smtClean="0"/>
              <a:t>DERM Concept and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54948" cy="525568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This approach uses a pseudo-invariant calibration site (PICS) to transfer calibration from a reference GEO sensor to a target co-located GEO sensor.</a:t>
            </a:r>
          </a:p>
          <a:p>
            <a:r>
              <a:rPr lang="en-US" dirty="0" smtClean="0"/>
              <a:t>The reference GEO sensor calibration is obtained from its inter-calibration (ray-matching) with a matching Aqua MODIS band.</a:t>
            </a:r>
          </a:p>
          <a:p>
            <a:r>
              <a:rPr lang="en-US" dirty="0" smtClean="0"/>
              <a:t>The similar daily imaging schedules of the reference GEO provides consistent solar and azimuth angular conditions on a particular day of year.</a:t>
            </a:r>
          </a:p>
          <a:p>
            <a:r>
              <a:rPr lang="en-US" dirty="0" smtClean="0"/>
              <a:t>Multiple years of consistent-time daily TOA radiances observed from the reference GEO over the PICS are used to construct a daily-exoatmospheric radiance model (DERM).</a:t>
            </a:r>
          </a:p>
          <a:p>
            <a:r>
              <a:rPr lang="en-US" dirty="0" smtClean="0"/>
              <a:t>Near local noon-time data is chosen for maximum SNR. </a:t>
            </a:r>
          </a:p>
          <a:p>
            <a:r>
              <a:rPr lang="en-US" dirty="0" smtClean="0"/>
              <a:t>Since the daily angular conditions are repeated annually for any historical or successive co-located GEO, the reference GEO DERM is used to predict the TOA radiance of the co-located target GEO, and calibrate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" y="577031"/>
            <a:ext cx="4303031" cy="2943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20" y="3427115"/>
            <a:ext cx="4303031" cy="2267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862" y="901898"/>
            <a:ext cx="4259187" cy="22938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006" y="3388583"/>
            <a:ext cx="4201698" cy="2306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391" y="5784361"/>
            <a:ext cx="8247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Clear-sky scenes are identified using a spatial standard deviation threshold.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MET-9 daily TOA radiance in the 0.65um channel has a consistent repeating</a:t>
            </a:r>
          </a:p>
          <a:p>
            <a:r>
              <a:rPr lang="en-US" dirty="0" smtClean="0"/>
              <a:t>  cycle every year with an inter-annual variability of 0.73%.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54095" y="651598"/>
            <a:ext cx="198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Libya-4 DERM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7824" y="-8056"/>
            <a:ext cx="319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Derivation of DERM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34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44158"/>
            <a:ext cx="8061913" cy="545090"/>
          </a:xfrm>
        </p:spPr>
        <p:txBody>
          <a:bodyPr>
            <a:noAutofit/>
          </a:bodyPr>
          <a:lstStyle/>
          <a:p>
            <a:r>
              <a:rPr lang="en-US" sz="2600" dirty="0" smtClean="0"/>
              <a:t>Transferring calibration to MET-8 from MET-9 DERM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789248"/>
            <a:ext cx="7721601" cy="5422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391" y="6080847"/>
            <a:ext cx="838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MET-8 gain trends obtained from </a:t>
            </a:r>
            <a:r>
              <a:rPr lang="en-US" dirty="0" smtClean="0"/>
              <a:t>the DERM </a:t>
            </a:r>
            <a:r>
              <a:rPr lang="en-US" dirty="0" smtClean="0"/>
              <a:t>and ray-matching approaches show excellent agreement.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391" y="6004647"/>
            <a:ext cx="838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GOES-10 gains derived from </a:t>
            </a:r>
            <a:r>
              <a:rPr lang="en-US" dirty="0" smtClean="0"/>
              <a:t>the GOES</a:t>
            </a:r>
            <a:r>
              <a:rPr lang="en-US" dirty="0" smtClean="0"/>
              <a:t>-11 DERM and Aqua ray-matching are consistent within 1% during </a:t>
            </a:r>
            <a:r>
              <a:rPr lang="en-US" dirty="0" smtClean="0"/>
              <a:t>the overlapping </a:t>
            </a:r>
            <a:r>
              <a:rPr lang="en-US" dirty="0" smtClean="0"/>
              <a:t>timeframe.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89" y="784583"/>
            <a:ext cx="4541635" cy="2478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0" y="3263000"/>
            <a:ext cx="4357633" cy="2387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154" y="784583"/>
            <a:ext cx="3033346" cy="262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123" y="3263000"/>
            <a:ext cx="3857577" cy="242370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4728" y="0"/>
            <a:ext cx="9019272" cy="657046"/>
          </a:xfrm>
        </p:spPr>
        <p:txBody>
          <a:bodyPr>
            <a:noAutofit/>
          </a:bodyPr>
          <a:lstStyle/>
          <a:p>
            <a:r>
              <a:rPr lang="en-US" sz="2600" dirty="0" smtClean="0"/>
              <a:t>Transferring calibration to GOES-10 using GOES-11 Sonora DERM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136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91" y="10915"/>
            <a:ext cx="5371908" cy="624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Spectral band difference effects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33" y="634940"/>
            <a:ext cx="4946176" cy="303045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Spectral correction factors are required while applying the DERM approach between sensors with different SRFs.</a:t>
            </a:r>
          </a:p>
          <a:p>
            <a:r>
              <a:rPr lang="en-US" sz="1800" dirty="0" smtClean="0"/>
              <a:t>Correction factors are scene-dependent, and can be derived from the knowledge of the spectral signature of the target.</a:t>
            </a:r>
          </a:p>
          <a:p>
            <a:r>
              <a:rPr lang="en-US" sz="1800" dirty="0" smtClean="0"/>
              <a:t>High-resolution reflected solar spectra measured by SCIAMACHY over the PICS are to derive the spectral band adjustment factors. 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85" y="3382057"/>
            <a:ext cx="3692850" cy="3490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33" y="3382057"/>
            <a:ext cx="4580017" cy="3359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377" y="90706"/>
            <a:ext cx="3848358" cy="33235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99514" y="3823322"/>
            <a:ext cx="9144" cy="553909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67069" y="3863852"/>
            <a:ext cx="151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Without SBAF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95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5368"/>
            <a:ext cx="8338875" cy="49507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DERM approach uses the consistent, repeating cycle of the PICS daily TOA radiance every year to inter-calibrate co-located GEO sensors.</a:t>
            </a:r>
          </a:p>
          <a:p>
            <a:r>
              <a:rPr lang="en-US" dirty="0" smtClean="0"/>
              <a:t>This approach eliminates the need of PICS BRDF.</a:t>
            </a:r>
          </a:p>
          <a:p>
            <a:r>
              <a:rPr lang="en-US" dirty="0" smtClean="0"/>
              <a:t>The DERM results are consistent with GEO-to-MODIS ray-matching outputs.</a:t>
            </a:r>
          </a:p>
          <a:p>
            <a:r>
              <a:rPr lang="en-US" dirty="0" smtClean="0"/>
              <a:t>The DERM approach has the potential to calibrate historical, current, and future co-located GEO sensors to the same calibration reference (MODIS).</a:t>
            </a:r>
          </a:p>
          <a:p>
            <a:r>
              <a:rPr lang="en-US" dirty="0" smtClean="0"/>
              <a:t>The DERM uncertainty is case dependent:</a:t>
            </a:r>
          </a:p>
          <a:p>
            <a:pPr lvl="1"/>
            <a:r>
              <a:rPr lang="en-US" dirty="0" smtClean="0"/>
              <a:t>Sources: temporal stability of the PICS, inter-annual variability in the TOA radiance, SBAF, uncertainty in the SRFs</a:t>
            </a:r>
          </a:p>
        </p:txBody>
      </p:sp>
    </p:spTree>
    <p:extLst>
      <p:ext uri="{BB962C8B-B14F-4D97-AF65-F5344CB8AC3E}">
        <p14:creationId xmlns:p14="http://schemas.microsoft.com/office/powerpoint/2010/main" val="7346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47" y="264201"/>
            <a:ext cx="7403885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pic>
        <p:nvPicPr>
          <p:cNvPr id="3" name="Picture 2" descr="MET9.DESERT.SIT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" y="1912297"/>
            <a:ext cx="4367090" cy="3275318"/>
          </a:xfrm>
          <a:prstGeom prst="rect">
            <a:avLst/>
          </a:prstGeom>
        </p:spPr>
      </p:pic>
      <p:pic>
        <p:nvPicPr>
          <p:cNvPr id="4" name="Picture 3" descr="G12.DESERT.SIT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87" y="1895934"/>
            <a:ext cx="4410724" cy="3308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5438" y="1908892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4BBC7"/>
                </a:solidFill>
              </a:rPr>
              <a:t>SCIAMACHY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ROI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Hyperion</a:t>
            </a:r>
          </a:p>
        </p:txBody>
      </p:sp>
    </p:spTree>
    <p:extLst>
      <p:ext uri="{BB962C8B-B14F-4D97-AF65-F5344CB8AC3E}">
        <p14:creationId xmlns:p14="http://schemas.microsoft.com/office/powerpoint/2010/main" val="26136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583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Desert-based calibration of co-located geostationary visible sensors using a daily exoatmospheric radiance model (DERM)</vt:lpstr>
      <vt:lpstr>Introduction and Motivation</vt:lpstr>
      <vt:lpstr>DERM Concept and Methodology</vt:lpstr>
      <vt:lpstr>PowerPoint Presentation</vt:lpstr>
      <vt:lpstr>Transferring calibration to MET-8 from MET-9 DERM</vt:lpstr>
      <vt:lpstr>Transferring calibration to GOES-10 using GOES-11 Sonora DERM</vt:lpstr>
      <vt:lpstr>Spectral band difference effects</vt:lpstr>
      <vt:lpstr>Summary</vt:lpstr>
      <vt:lpstr>Backup slides</vt:lpstr>
    </vt:vector>
  </TitlesOfParts>
  <Company>SSAI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of calibration between colocated geostationary visible sensor using a daily exoatmospheric radiance model (DERM)</dc:title>
  <dc:creator>Bhatt, Rajendra  (LARC-E302)[SCIENCE SYSTEMS AND APPLICATIONS, INC]</dc:creator>
  <cp:lastModifiedBy>Bhatt, Rajendra  (LARC-E302)[SCIENCE SYSTEMS AND APPLICATIONS, INC]</cp:lastModifiedBy>
  <cp:revision>46</cp:revision>
  <dcterms:created xsi:type="dcterms:W3CDTF">2013-03-05T20:11:17Z</dcterms:created>
  <dcterms:modified xsi:type="dcterms:W3CDTF">2013-03-06T20:46:38Z</dcterms:modified>
</cp:coreProperties>
</file>