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4" r:id="rId5"/>
    <p:sldId id="261" r:id="rId6"/>
    <p:sldId id="262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3B71-8AC7-E847-8115-B1BAB23E73D7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E768-185C-2B44-B7B5-BAA0D8FA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7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3B71-8AC7-E847-8115-B1BAB23E73D7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E768-185C-2B44-B7B5-BAA0D8FA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5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3B71-8AC7-E847-8115-B1BAB23E73D7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E768-185C-2B44-B7B5-BAA0D8FA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9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3B71-8AC7-E847-8115-B1BAB23E73D7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E768-185C-2B44-B7B5-BAA0D8FA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3B71-8AC7-E847-8115-B1BAB23E73D7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E768-185C-2B44-B7B5-BAA0D8FA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3B71-8AC7-E847-8115-B1BAB23E73D7}" type="datetimeFigureOut">
              <a:rPr lang="en-US" smtClean="0"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E768-185C-2B44-B7B5-BAA0D8FA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3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3B71-8AC7-E847-8115-B1BAB23E73D7}" type="datetimeFigureOut">
              <a:rPr lang="en-US" smtClean="0"/>
              <a:t>8/13/13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E768-185C-2B44-B7B5-BAA0D8FA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4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3B71-8AC7-E847-8115-B1BAB23E73D7}" type="datetimeFigureOut">
              <a:rPr lang="en-US" smtClean="0"/>
              <a:t>8/13/13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E768-185C-2B44-B7B5-BAA0D8FA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2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3B71-8AC7-E847-8115-B1BAB23E73D7}" type="datetimeFigureOut">
              <a:rPr lang="en-US" smtClean="0"/>
              <a:t>8/13/13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E768-185C-2B44-B7B5-BAA0D8FA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3B71-8AC7-E847-8115-B1BAB23E73D7}" type="datetimeFigureOut">
              <a:rPr lang="en-US" smtClean="0"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E768-185C-2B44-B7B5-BAA0D8FA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6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3B71-8AC7-E847-8115-B1BAB23E73D7}" type="datetimeFigureOut">
              <a:rPr lang="en-US" smtClean="0"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E768-185C-2B44-B7B5-BAA0D8FA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5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33B71-8AC7-E847-8115-B1BAB23E73D7}" type="datetimeFigureOut">
              <a:rPr lang="en-US" smtClean="0"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FE768-185C-2B44-B7B5-BAA0D8FA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5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0385"/>
            <a:ext cx="8154442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DCC algorithm application meeting, part 2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Agenda and goals for GEO DCC algorithm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 14, 2013</a:t>
            </a:r>
          </a:p>
          <a:p>
            <a:endParaRPr lang="en-US" dirty="0"/>
          </a:p>
          <a:p>
            <a:r>
              <a:rPr lang="en-US" dirty="0" smtClean="0"/>
              <a:t>David Doelling, </a:t>
            </a:r>
            <a:r>
              <a:rPr lang="en-US" dirty="0" err="1" smtClean="0"/>
              <a:t>Rajendra</a:t>
            </a:r>
            <a:r>
              <a:rPr lang="en-US" dirty="0" smtClean="0"/>
              <a:t> Bhatt, NASA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8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Stability monitoring</a:t>
            </a:r>
          </a:p>
          <a:p>
            <a:pPr lvl="1"/>
            <a:r>
              <a:rPr lang="en-US" dirty="0" smtClean="0"/>
              <a:t>Identification, IR 11µm temperature threshold</a:t>
            </a:r>
          </a:p>
          <a:p>
            <a:pPr lvl="1"/>
            <a:r>
              <a:rPr lang="en-US" dirty="0" smtClean="0"/>
              <a:t>BRDF model, to define the most isotropic part</a:t>
            </a:r>
          </a:p>
          <a:p>
            <a:pPr lvl="1"/>
            <a:r>
              <a:rPr lang="en-US" dirty="0" smtClean="0"/>
              <a:t>PDF statistic</a:t>
            </a:r>
          </a:p>
          <a:p>
            <a:r>
              <a:rPr lang="en-US" dirty="0" smtClean="0"/>
              <a:t>Aqua-MODIS absolute calibration transfer</a:t>
            </a:r>
          </a:p>
          <a:p>
            <a:pPr lvl="1"/>
            <a:r>
              <a:rPr lang="en-US" dirty="0" smtClean="0"/>
              <a:t>Working on DCC ray-matching, if successful then the stability monitoring is independent of calibration transfer</a:t>
            </a:r>
          </a:p>
          <a:p>
            <a:pPr lvl="1"/>
            <a:r>
              <a:rPr lang="en-US" dirty="0" smtClean="0"/>
              <a:t>If not successful, then the DCC algorithm must be identical to Aqua-MODIS to transfer calibration (current algorithm)</a:t>
            </a:r>
          </a:p>
          <a:p>
            <a:r>
              <a:rPr lang="en-US" dirty="0" smtClean="0"/>
              <a:t>Spectral band adjustment factor (SBAF)</a:t>
            </a:r>
          </a:p>
          <a:p>
            <a:pPr lvl="1"/>
            <a:r>
              <a:rPr lang="en-US" dirty="0" smtClean="0"/>
              <a:t>Should be small, since the DCC are at the </a:t>
            </a:r>
            <a:r>
              <a:rPr lang="en-US" dirty="0" err="1" smtClean="0"/>
              <a:t>tropopause</a:t>
            </a:r>
            <a:endParaRPr lang="en-US" dirty="0" smtClean="0"/>
          </a:p>
          <a:p>
            <a:pPr lvl="1"/>
            <a:r>
              <a:rPr lang="en-US" dirty="0" smtClean="0"/>
              <a:t>Use SCIAMACHY SBAF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1997" y="492195"/>
            <a:ext cx="8240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DCC calibration algorithm components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777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3 at 7.1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50"/>
            <a:ext cx="6390175" cy="6731079"/>
          </a:xfrm>
          <a:prstGeom prst="rect">
            <a:avLst/>
          </a:prstGeom>
        </p:spPr>
      </p:pic>
      <p:pic>
        <p:nvPicPr>
          <p:cNvPr id="3" name="Picture 2" descr="Screen shot 2013-05-24 at 5.1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70" y="3335602"/>
            <a:ext cx="2923830" cy="26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0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Regional DCC Radiance </a:t>
            </a:r>
            <a:r>
              <a:rPr lang="en-US" dirty="0"/>
              <a:t>Variability</a:t>
            </a:r>
            <a:br>
              <a:rPr lang="en-US" dirty="0"/>
            </a:br>
            <a:r>
              <a:rPr lang="en-US" sz="1800" dirty="0"/>
              <a:t>(Stability Monitoring)</a:t>
            </a:r>
          </a:p>
        </p:txBody>
      </p:sp>
      <p:pic>
        <p:nvPicPr>
          <p:cNvPr id="3" name="Picture 2" descr="Screen shot 2013-05-24 at 5.3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970"/>
            <a:ext cx="7697765" cy="1815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4673" y="2795470"/>
            <a:ext cx="961246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T&lt;205°K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3029" y="5347762"/>
            <a:ext cx="7941415" cy="1200329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 If you assume that the DCC microphysics, diurnal seasonal and regional distribution and radiance is replicated annually, then the choice of GEO domain is arbitrary as long you sample consistently.</a:t>
            </a:r>
          </a:p>
          <a:p>
            <a:r>
              <a:rPr lang="en-US" dirty="0" smtClean="0"/>
              <a:t>• If the GEO domain includes land, you must sample at the same local time</a:t>
            </a:r>
          </a:p>
        </p:txBody>
      </p:sp>
      <p:pic>
        <p:nvPicPr>
          <p:cNvPr id="6" name="Picture 5" descr="Screen shot 2013-05-28 at 6.25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300293"/>
            <a:ext cx="4192459" cy="1981562"/>
          </a:xfrm>
          <a:prstGeom prst="rect">
            <a:avLst/>
          </a:prstGeom>
        </p:spPr>
      </p:pic>
      <p:pic>
        <p:nvPicPr>
          <p:cNvPr id="7" name="Picture 6" descr="Screen shot 2013-05-28 at 6.26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59" y="3362486"/>
            <a:ext cx="3970550" cy="1985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9881" y="3459260"/>
            <a:ext cx="826806" cy="307777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Jan 2010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221504" y="3367534"/>
            <a:ext cx="782010" cy="307777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Jul 2010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155379" y="3362486"/>
            <a:ext cx="2438952" cy="307777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CERES high thick cloud amount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8615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3 at 7.16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9" y="136214"/>
            <a:ext cx="5778457" cy="4353632"/>
          </a:xfrm>
          <a:prstGeom prst="rect">
            <a:avLst/>
          </a:prstGeom>
        </p:spPr>
      </p:pic>
      <p:pic>
        <p:nvPicPr>
          <p:cNvPr id="3" name="Picture 2" descr="Screen Shot 2013-08-13 at 7.20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1" y="4394315"/>
            <a:ext cx="8130222" cy="23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0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3 at 7.18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42" y="170212"/>
            <a:ext cx="5600153" cy="3600262"/>
          </a:xfrm>
          <a:prstGeom prst="rect">
            <a:avLst/>
          </a:prstGeom>
        </p:spPr>
      </p:pic>
      <p:pic>
        <p:nvPicPr>
          <p:cNvPr id="3" name="Picture 2" descr="Screen Shot 2013-08-13 at 7.21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26" y="3770474"/>
            <a:ext cx="6880188" cy="30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9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DCC algorithm implementation schedule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267"/>
          </a:xfrm>
        </p:spPr>
        <p:txBody>
          <a:bodyPr>
            <a:noAutofit/>
          </a:bodyPr>
          <a:lstStyle/>
          <a:p>
            <a:r>
              <a:rPr lang="en-US" sz="2000" dirty="0" smtClean="0"/>
              <a:t>May 2013 Meeting</a:t>
            </a:r>
          </a:p>
          <a:p>
            <a:pPr lvl="1"/>
            <a:r>
              <a:rPr lang="en-US" sz="1800" dirty="0" smtClean="0"/>
              <a:t>NASA to provide DCC pixel level radiance file for each GEO domain for July 2012</a:t>
            </a:r>
          </a:p>
          <a:p>
            <a:pPr lvl="1"/>
            <a:r>
              <a:rPr lang="en-US" sz="1800" dirty="0" smtClean="0"/>
              <a:t>NASA to implement the DCC algorithm for each GEO domain for comparison</a:t>
            </a:r>
          </a:p>
          <a:p>
            <a:r>
              <a:rPr lang="en-US" sz="2000" dirty="0" smtClean="0"/>
              <a:t>Aug 2013 Meeting</a:t>
            </a:r>
          </a:p>
          <a:p>
            <a:pPr lvl="1"/>
            <a:r>
              <a:rPr lang="en-US" sz="1800" dirty="0" smtClean="0"/>
              <a:t>Invite GPRC to implement the DCC algorithm and replicate the NASA results</a:t>
            </a:r>
          </a:p>
          <a:p>
            <a:pPr lvl="1"/>
            <a:r>
              <a:rPr lang="en-US" sz="1800" dirty="0" smtClean="0"/>
              <a:t>Discuss the DCC components for improvements in stability monitoring over GEO domain</a:t>
            </a:r>
          </a:p>
          <a:p>
            <a:r>
              <a:rPr lang="en-US" sz="2000" dirty="0" smtClean="0"/>
              <a:t>Fall 2013 Meeting</a:t>
            </a:r>
          </a:p>
          <a:p>
            <a:pPr lvl="1"/>
            <a:r>
              <a:rPr lang="en-US" sz="1800" dirty="0" smtClean="0"/>
              <a:t>NASA to present DCC ray-matching to transfer Aqua-MODIS calibration to GEO</a:t>
            </a:r>
          </a:p>
          <a:p>
            <a:pPr lvl="1"/>
            <a:r>
              <a:rPr lang="en-US" sz="1800" dirty="0" smtClean="0"/>
              <a:t>Discuss SBAF correction</a:t>
            </a:r>
          </a:p>
          <a:p>
            <a:pPr lvl="1"/>
            <a:r>
              <a:rPr lang="en-US" sz="1800" dirty="0" smtClean="0"/>
              <a:t>More discussion of the DCC components and harmonize DCC stability monitoring among GPRCs</a:t>
            </a:r>
          </a:p>
          <a:p>
            <a:r>
              <a:rPr lang="en-US" sz="2000" dirty="0" smtClean="0"/>
              <a:t>GSICS Annual Meeting, March 2014</a:t>
            </a:r>
          </a:p>
          <a:p>
            <a:pPr lvl="1"/>
            <a:r>
              <a:rPr lang="en-US" sz="1800" dirty="0" smtClean="0"/>
              <a:t>Discuss development of demonstration prototype among GPRC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916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DCC BRDF characteristics produced by SBDART model for COMS visible calibration </a:t>
            </a:r>
            <a:endParaRPr lang="en-US" dirty="0" smtClean="0"/>
          </a:p>
          <a:p>
            <a:pPr lvl="1"/>
            <a:r>
              <a:rPr lang="en-US" dirty="0" smtClean="0"/>
              <a:t>Min</a:t>
            </a:r>
            <a:r>
              <a:rPr lang="en-US" dirty="0"/>
              <a:t>-Jin CHOI (NMSC/KMA</a:t>
            </a:r>
            <a:r>
              <a:rPr lang="en-US" dirty="0" smtClean="0"/>
              <a:t>)</a:t>
            </a:r>
          </a:p>
          <a:p>
            <a:r>
              <a:rPr lang="en-US" dirty="0"/>
              <a:t>Implementation of DCC algorithm for MTSAT-2/</a:t>
            </a:r>
            <a:r>
              <a:rPr lang="en-US" dirty="0" smtClean="0"/>
              <a:t>Imager </a:t>
            </a:r>
          </a:p>
          <a:p>
            <a:pPr lvl="1"/>
            <a:r>
              <a:rPr lang="en-US" dirty="0" smtClean="0"/>
              <a:t>Masaya </a:t>
            </a:r>
            <a:r>
              <a:rPr lang="en-US" dirty="0"/>
              <a:t>Takahashi (JMA</a:t>
            </a:r>
            <a:r>
              <a:rPr lang="en-US" dirty="0" smtClean="0"/>
              <a:t>)</a:t>
            </a:r>
          </a:p>
          <a:p>
            <a:r>
              <a:rPr lang="en-US" dirty="0"/>
              <a:t>On the comparison of NOAA and NASA DCC selections and the implementation of DCC algorithm for </a:t>
            </a:r>
            <a:r>
              <a:rPr lang="en-US" dirty="0" smtClean="0"/>
              <a:t>GOES </a:t>
            </a:r>
          </a:p>
          <a:p>
            <a:pPr lvl="1"/>
            <a:r>
              <a:rPr lang="en-US" dirty="0" err="1" smtClean="0"/>
              <a:t>Fangfang</a:t>
            </a:r>
            <a:r>
              <a:rPr lang="en-US" dirty="0" smtClean="0"/>
              <a:t> </a:t>
            </a:r>
            <a:r>
              <a:rPr lang="en-US" dirty="0"/>
              <a:t>Yu (NOAA</a:t>
            </a:r>
            <a:r>
              <a:rPr lang="en-US" dirty="0" smtClean="0"/>
              <a:t>)</a:t>
            </a:r>
          </a:p>
          <a:p>
            <a:r>
              <a:rPr lang="en-US" dirty="0"/>
              <a:t>Review of DCC algorithm for implantation on </a:t>
            </a:r>
            <a:r>
              <a:rPr lang="en-US" dirty="0" smtClean="0"/>
              <a:t>SEVIRI</a:t>
            </a:r>
            <a:endParaRPr lang="en-US" dirty="0"/>
          </a:p>
          <a:p>
            <a:pPr lvl="1"/>
            <a:r>
              <a:rPr lang="en-US" dirty="0" err="1" smtClean="0"/>
              <a:t>Sebastien</a:t>
            </a:r>
            <a:r>
              <a:rPr lang="en-US" dirty="0" smtClean="0"/>
              <a:t> </a:t>
            </a:r>
            <a:r>
              <a:rPr lang="en-US" dirty="0"/>
              <a:t>Wagner (EUMETSAT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98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307</Words>
  <Application>Microsoft Macintosh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DCC algorithm application meeting, part 2  Agenda and goals for GEO DCC algorithm implementation</vt:lpstr>
      <vt:lpstr>DCC calibration algorithm components</vt:lpstr>
      <vt:lpstr>PowerPoint Presentation</vt:lpstr>
      <vt:lpstr>Regional DCC Radiance Variability (Stability Monitoring)</vt:lpstr>
      <vt:lpstr>PowerPoint Presentation</vt:lpstr>
      <vt:lpstr>PowerPoint Presentation</vt:lpstr>
      <vt:lpstr>DCC algorithm implementation schedule</vt:lpstr>
      <vt:lpstr>Agenda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DCC algorithm application meeting, part 2</dc:title>
  <dc:creator>David Doelling</dc:creator>
  <cp:lastModifiedBy>David Doelling</cp:lastModifiedBy>
  <cp:revision>8</cp:revision>
  <dcterms:created xsi:type="dcterms:W3CDTF">2013-08-13T22:39:23Z</dcterms:created>
  <dcterms:modified xsi:type="dcterms:W3CDTF">2013-08-13T23:27:17Z</dcterms:modified>
</cp:coreProperties>
</file>