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07DB-6D97-4059-92CB-951222A1A4E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A5E4-3AFC-4966-A5CE-849051FD7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07DB-6D97-4059-92CB-951222A1A4E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A5E4-3AFC-4966-A5CE-849051FD7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07DB-6D97-4059-92CB-951222A1A4E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A5E4-3AFC-4966-A5CE-849051FD7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07DB-6D97-4059-92CB-951222A1A4E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A5E4-3AFC-4966-A5CE-849051FD7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07DB-6D97-4059-92CB-951222A1A4E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A5E4-3AFC-4966-A5CE-849051FD7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07DB-6D97-4059-92CB-951222A1A4E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A5E4-3AFC-4966-A5CE-849051FD7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07DB-6D97-4059-92CB-951222A1A4E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A5E4-3AFC-4966-A5CE-849051FD7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07DB-6D97-4059-92CB-951222A1A4E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A5E4-3AFC-4966-A5CE-849051FD7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07DB-6D97-4059-92CB-951222A1A4E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A5E4-3AFC-4966-A5CE-849051FD7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07DB-6D97-4059-92CB-951222A1A4E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A5E4-3AFC-4966-A5CE-849051FD7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07DB-6D97-4059-92CB-951222A1A4E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A5E4-3AFC-4966-A5CE-849051FD7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07DB-6D97-4059-92CB-951222A1A4E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A5E4-3AFC-4966-A5CE-849051FD7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Jassim</a:t>
            </a:r>
            <a:r>
              <a:rPr lang="en-US" dirty="0" smtClean="0"/>
              <a:t> (Jay) Al-</a:t>
            </a:r>
            <a:r>
              <a:rPr lang="en-US" dirty="0" err="1" smtClean="0"/>
              <a:t>Saadi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Directorate</a:t>
            </a:r>
            <a:br>
              <a:rPr lang="en-US" dirty="0" smtClean="0"/>
            </a:br>
            <a:r>
              <a:rPr lang="en-US" dirty="0" smtClean="0"/>
              <a:t>NASA Langley Research Center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3838" indent="-223838"/>
            <a:r>
              <a:rPr lang="en-US" dirty="0" smtClean="0"/>
              <a:t>My </a:t>
            </a:r>
            <a:r>
              <a:rPr lang="en-US" dirty="0"/>
              <a:t>interest lies in having led coordination of the planned UV-Vis air quality missions, including GEO (TEMPO, S-4, GEMS) and LEO (S5P/TROPOMI). </a:t>
            </a:r>
            <a:endParaRPr lang="en-US" dirty="0" smtClean="0"/>
          </a:p>
          <a:p>
            <a:pPr marL="223838" indent="-223838"/>
            <a:r>
              <a:rPr lang="en-US" dirty="0" smtClean="0"/>
              <a:t>I </a:t>
            </a:r>
            <a:r>
              <a:rPr lang="en-US" dirty="0"/>
              <a:t>have not worked cal/</a:t>
            </a:r>
            <a:r>
              <a:rPr lang="en-US" dirty="0" err="1"/>
              <a:t>val</a:t>
            </a:r>
            <a:r>
              <a:rPr lang="en-US" dirty="0"/>
              <a:t> on previous missions, but am trying to remain informed on cal/</a:t>
            </a:r>
            <a:r>
              <a:rPr lang="en-US" dirty="0" err="1"/>
              <a:t>val</a:t>
            </a:r>
            <a:r>
              <a:rPr lang="en-US" dirty="0"/>
              <a:t> needs so I can continue advocacy as </a:t>
            </a:r>
            <a:r>
              <a:rPr lang="en-US" dirty="0" smtClean="0"/>
              <a:t>appropriate.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Jassim (Jay) Al-Saadi</vt:lpstr>
      <vt:lpstr>Slide 2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Jassim (Jay) Al-Saadi</dc:title>
  <dc:creator>Xiangqian Wu</dc:creator>
  <cp:lastModifiedBy>Xiangqian Wu</cp:lastModifiedBy>
  <cp:revision>1</cp:revision>
  <dcterms:created xsi:type="dcterms:W3CDTF">2013-11-13T15:16:01Z</dcterms:created>
  <dcterms:modified xsi:type="dcterms:W3CDTF">2013-11-13T16:46:06Z</dcterms:modified>
</cp:coreProperties>
</file>