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4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0A3BC-D304-4286-B42F-92D3B6AB363C}" type="datetimeFigureOut">
              <a:rPr lang="en-US" smtClean="0"/>
              <a:pPr/>
              <a:t>13. 11. 13.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4C7-5B28-4D41-8DBC-BC43A0577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0A3BC-D304-4286-B42F-92D3B6AB363C}" type="datetimeFigureOut">
              <a:rPr lang="en-US" smtClean="0"/>
              <a:pPr/>
              <a:t>13. 11. 13.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4C7-5B28-4D41-8DBC-BC43A0577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0A3BC-D304-4286-B42F-92D3B6AB363C}" type="datetimeFigureOut">
              <a:rPr lang="en-US" smtClean="0"/>
              <a:pPr/>
              <a:t>13. 11. 13.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4C7-5B28-4D41-8DBC-BC43A0577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0A3BC-D304-4286-B42F-92D3B6AB363C}" type="datetimeFigureOut">
              <a:rPr lang="en-US" smtClean="0"/>
              <a:pPr/>
              <a:t>13. 11. 13.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4C7-5B28-4D41-8DBC-BC43A0577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0A3BC-D304-4286-B42F-92D3B6AB363C}" type="datetimeFigureOut">
              <a:rPr lang="en-US" smtClean="0"/>
              <a:pPr/>
              <a:t>13. 11. 13.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4C7-5B28-4D41-8DBC-BC43A0577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0A3BC-D304-4286-B42F-92D3B6AB363C}" type="datetimeFigureOut">
              <a:rPr lang="en-US" smtClean="0"/>
              <a:pPr/>
              <a:t>13. 11. 13.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4C7-5B28-4D41-8DBC-BC43A0577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0A3BC-D304-4286-B42F-92D3B6AB363C}" type="datetimeFigureOut">
              <a:rPr lang="en-US" smtClean="0"/>
              <a:pPr/>
              <a:t>13. 11. 13.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4C7-5B28-4D41-8DBC-BC43A0577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0A3BC-D304-4286-B42F-92D3B6AB363C}" type="datetimeFigureOut">
              <a:rPr lang="en-US" smtClean="0"/>
              <a:pPr/>
              <a:t>13. 11. 13.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4C7-5B28-4D41-8DBC-BC43A0577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0A3BC-D304-4286-B42F-92D3B6AB363C}" type="datetimeFigureOut">
              <a:rPr lang="en-US" smtClean="0"/>
              <a:pPr/>
              <a:t>13. 11. 13.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4C7-5B28-4D41-8DBC-BC43A0577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0A3BC-D304-4286-B42F-92D3B6AB363C}" type="datetimeFigureOut">
              <a:rPr lang="en-US" smtClean="0"/>
              <a:pPr/>
              <a:t>13. 11. 13.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4C7-5B28-4D41-8DBC-BC43A0577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0A3BC-D304-4286-B42F-92D3B6AB363C}" type="datetimeFigureOut">
              <a:rPr lang="en-US" smtClean="0"/>
              <a:pPr/>
              <a:t>13. 11. 13.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4C7-5B28-4D41-8DBC-BC43A0577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0A3BC-D304-4286-B42F-92D3B6AB363C}" type="datetimeFigureOut">
              <a:rPr lang="en-US" smtClean="0"/>
              <a:pPr/>
              <a:t>13. 11. 13.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444C7-5B28-4D41-8DBC-BC43A0577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Jhoon Kim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86000"/>
            <a:ext cx="8229600" cy="1752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Director, Global Environmental Satellite Center (GESC) </a:t>
            </a:r>
          </a:p>
          <a:p>
            <a:r>
              <a:rPr lang="en-US" sz="2000" dirty="0" smtClean="0"/>
              <a:t>supported by the Ministry of Environment, Korea</a:t>
            </a:r>
          </a:p>
          <a:p>
            <a:endParaRPr lang="en-US" sz="2000" dirty="0" smtClean="0"/>
          </a:p>
          <a:p>
            <a:r>
              <a:rPr lang="en-US" sz="2000" dirty="0" smtClean="0"/>
              <a:t>Professor, Depart</a:t>
            </a:r>
            <a:r>
              <a:rPr lang="en-US" sz="2000" dirty="0" smtClean="0"/>
              <a:t>ment of Atmospheric Sciences, </a:t>
            </a:r>
            <a:r>
              <a:rPr lang="en-US" sz="2000" dirty="0" err="1" smtClean="0"/>
              <a:t>Yonsei</a:t>
            </a:r>
            <a:r>
              <a:rPr lang="en-US" sz="2000" dirty="0" smtClean="0"/>
              <a:t> University, </a:t>
            </a:r>
          </a:p>
          <a:p>
            <a:r>
              <a:rPr lang="en-US" sz="2000" dirty="0" smtClean="0"/>
              <a:t>Seoul, Korea </a:t>
            </a:r>
          </a:p>
          <a:p>
            <a:endParaRPr lang="en-US" sz="2000" dirty="0"/>
          </a:p>
          <a:p>
            <a:r>
              <a:rPr lang="en-US" sz="2000" dirty="0" smtClean="0"/>
              <a:t>Member, IO3C(International Ozone Commission)</a:t>
            </a:r>
          </a:p>
          <a:p>
            <a:r>
              <a:rPr lang="en-US" sz="2000" dirty="0" smtClean="0"/>
              <a:t>Member, Satellite WG, NDACC</a:t>
            </a:r>
          </a:p>
          <a:p>
            <a:r>
              <a:rPr lang="en-US" sz="2000" dirty="0" smtClean="0"/>
              <a:t>Member, CEOS ACC(Atmospheric Composition Constellation)</a:t>
            </a:r>
            <a:endParaRPr lang="en-US" sz="2000" dirty="0"/>
          </a:p>
        </p:txBody>
      </p:sp>
      <p:pic>
        <p:nvPicPr>
          <p:cNvPr id="4" name="Picture 3" descr="jk-사진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9877"/>
          <a:stretch/>
        </p:blipFill>
        <p:spPr>
          <a:xfrm>
            <a:off x="6553199" y="0"/>
            <a:ext cx="2576689" cy="228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P.I., UV-Visible radiometer, Korea Sounding Rocket Program</a:t>
            </a:r>
            <a:endParaRPr lang="en-US" dirty="0" smtClean="0"/>
          </a:p>
          <a:p>
            <a:pPr lvl="1"/>
            <a:r>
              <a:rPr lang="en-US" dirty="0" smtClean="0"/>
              <a:t>KSR-I, II, III </a:t>
            </a:r>
            <a:endParaRPr lang="en-US" dirty="0" smtClean="0"/>
          </a:p>
          <a:p>
            <a:r>
              <a:rPr lang="en-US" dirty="0" smtClean="0"/>
              <a:t>Station Manager of Dobson and Brewer Spectrophotometer, </a:t>
            </a:r>
            <a:r>
              <a:rPr lang="en-US" dirty="0" err="1" smtClean="0"/>
              <a:t>Yonsei</a:t>
            </a:r>
            <a:r>
              <a:rPr lang="en-US" dirty="0" smtClean="0"/>
              <a:t> University, Seoul, Korea</a:t>
            </a:r>
          </a:p>
          <a:p>
            <a:r>
              <a:rPr lang="en-US" dirty="0" smtClean="0"/>
              <a:t>Aerosol </a:t>
            </a:r>
            <a:r>
              <a:rPr lang="en-US" dirty="0" smtClean="0"/>
              <a:t>product lead, GOCI(Geostationary Ocean Color Imager) and MI(Meteorological Imager) onboard COMS launched in 2010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P.I., GEMS(Geostationary Environment Monitoring Spectrometer), scanning UV-Visible spectrometer,  onboard GeoKOMPSAT-2B to be launched in 2018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/>
            <a:r>
              <a:rPr lang="en-US" sz="4000" dirty="0" smtClean="0"/>
              <a:t>Radiance Comparison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/>
            <a:r>
              <a:rPr lang="en-US" sz="4400" dirty="0" smtClean="0"/>
              <a:t>Recommendation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UV </a:t>
            </a:r>
            <a:r>
              <a:rPr lang="en-US" dirty="0" err="1" smtClean="0"/>
              <a:t>intercalibration</a:t>
            </a:r>
            <a:endParaRPr lang="en-US" dirty="0" smtClean="0"/>
          </a:p>
          <a:p>
            <a:pPr lvl="1"/>
            <a:r>
              <a:rPr lang="en-US" dirty="0" smtClean="0"/>
              <a:t>With the GEO constellation of UV-Visible spectrometer in 2018-2020 time frame, LEO mission such as OMPS, TROPOMI can serve as a </a:t>
            </a:r>
            <a:r>
              <a:rPr lang="en-US" dirty="0" err="1" smtClean="0"/>
              <a:t>intercalbration</a:t>
            </a:r>
            <a:r>
              <a:rPr lang="en-US" dirty="0" smtClean="0"/>
              <a:t> platform</a:t>
            </a:r>
            <a:endParaRPr lang="en-US" dirty="0" smtClean="0"/>
          </a:p>
          <a:p>
            <a:pPr lvl="1"/>
            <a:r>
              <a:rPr lang="en-US" dirty="0" smtClean="0"/>
              <a:t>Any preflight calibration activities with an international standard?</a:t>
            </a:r>
            <a:endParaRPr lang="en-US" dirty="0" smtClean="0"/>
          </a:p>
          <a:p>
            <a:pPr lvl="1"/>
            <a:r>
              <a:rPr lang="en-US" dirty="0" smtClean="0"/>
              <a:t>Can the UV sub-group make a recommendation regarding the </a:t>
            </a:r>
            <a:r>
              <a:rPr lang="en-US" dirty="0" smtClean="0"/>
              <a:t>pre- and post-flight </a:t>
            </a:r>
            <a:r>
              <a:rPr lang="en-US" dirty="0" err="1" smtClean="0"/>
              <a:t>intercalibration</a:t>
            </a:r>
            <a:r>
              <a:rPr lang="en-US" dirty="0" smtClean="0"/>
              <a:t> of the scheduled UV-Visible spectrometer mission?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208</Words>
  <Application>Microsoft Macintosh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Jhoon Kim</vt:lpstr>
      <vt:lpstr>Experience</vt:lpstr>
      <vt:lpstr>Radiance Comparison</vt:lpstr>
      <vt:lpstr>Recommendation</vt:lpstr>
    </vt:vector>
  </TitlesOfParts>
  <Company>NOAA / NESDIS / STAR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GRWG UV Sub-Group  Member Introduction</dc:title>
  <dc:creator>Xiangqian Wu</dc:creator>
  <cp:lastModifiedBy>Jhoon Kim</cp:lastModifiedBy>
  <cp:revision>11</cp:revision>
  <dcterms:created xsi:type="dcterms:W3CDTF">2013-11-05T14:33:16Z</dcterms:created>
  <dcterms:modified xsi:type="dcterms:W3CDTF">2013-11-13T12:00:39Z</dcterms:modified>
</cp:coreProperties>
</file>