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A3BC-D304-4286-B42F-92D3B6AB363C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A3BC-D304-4286-B42F-92D3B6AB363C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A3BC-D304-4286-B42F-92D3B6AB363C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A3BC-D304-4286-B42F-92D3B6AB363C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A3BC-D304-4286-B42F-92D3B6AB363C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A3BC-D304-4286-B42F-92D3B6AB363C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A3BC-D304-4286-B42F-92D3B6AB363C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A3BC-D304-4286-B42F-92D3B6AB363C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A3BC-D304-4286-B42F-92D3B6AB363C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A3BC-D304-4286-B42F-92D3B6AB363C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A3BC-D304-4286-B42F-92D3B6AB363C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0A3BC-D304-4286-B42F-92D3B6AB363C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444C7-5B28-4D41-8DBC-BC43A0577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Xiangqian (Fred) Wu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National Oceanic and Atmospheric Administration (NOAA)</a:t>
            </a:r>
          </a:p>
          <a:p>
            <a:r>
              <a:rPr lang="en-US" sz="2000" dirty="0" smtClean="0"/>
              <a:t>National Environmental Satellite, Data, and Information Service (NESDIS)</a:t>
            </a:r>
          </a:p>
          <a:p>
            <a:r>
              <a:rPr lang="en-US" sz="2000" dirty="0" smtClean="0"/>
              <a:t>Center for Satellite Applications and Research (STAR)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Satellite Instrument Calibration Scientist for 10+ years</a:t>
            </a:r>
          </a:p>
          <a:p>
            <a:pPr lvl="1"/>
            <a:r>
              <a:rPr lang="en-US" dirty="0" smtClean="0"/>
              <a:t>Was a data user </a:t>
            </a:r>
            <a:r>
              <a:rPr lang="en-US" dirty="0" smtClean="0"/>
              <a:t>before</a:t>
            </a:r>
            <a:endParaRPr lang="en-US" dirty="0" smtClean="0"/>
          </a:p>
          <a:p>
            <a:r>
              <a:rPr lang="en-US" dirty="0" smtClean="0"/>
              <a:t>Ozone </a:t>
            </a:r>
            <a:r>
              <a:rPr lang="en-US" dirty="0" smtClean="0"/>
              <a:t>Mapping </a:t>
            </a:r>
            <a:r>
              <a:rPr lang="en-US" dirty="0" smtClean="0"/>
              <a:t>and Profiler Suite (OMPS) Sensor Data Record (SDR, or “Level 1b”) team lead since 2011. </a:t>
            </a:r>
          </a:p>
          <a:p>
            <a:pPr lvl="1"/>
            <a:r>
              <a:rPr lang="en-US" dirty="0" smtClean="0"/>
              <a:t>Has little experience with anything related to UV before then</a:t>
            </a:r>
          </a:p>
          <a:p>
            <a:r>
              <a:rPr lang="en-US" dirty="0" smtClean="0"/>
              <a:t>X. Wu and co-authors, 2014: Preliminary </a:t>
            </a:r>
            <a:r>
              <a:rPr lang="en-US" dirty="0" smtClean="0"/>
              <a:t>Evaluation of Sensor Data Record from Nadir Instruments of Ozone Mapping Profiler </a:t>
            </a:r>
            <a:r>
              <a:rPr lang="en-US" dirty="0" smtClean="0"/>
              <a:t>Suite (Submitted to </a:t>
            </a:r>
            <a:r>
              <a:rPr lang="en-US" dirty="0" smtClean="0"/>
              <a:t>the Special Issue of AGU JGR-Atmospheres on </a:t>
            </a:r>
            <a:r>
              <a:rPr lang="en-US" dirty="0" smtClean="0"/>
              <a:t>“</a:t>
            </a:r>
            <a:r>
              <a:rPr lang="en-US" dirty="0" err="1" smtClean="0"/>
              <a:t>Suomi</a:t>
            </a:r>
            <a:r>
              <a:rPr lang="en-US" dirty="0" smtClean="0"/>
              <a:t> </a:t>
            </a:r>
            <a:r>
              <a:rPr lang="en-US" dirty="0" smtClean="0"/>
              <a:t>NPP Cal/Val Science </a:t>
            </a:r>
            <a:r>
              <a:rPr lang="en-US" dirty="0" smtClean="0"/>
              <a:t>Results”)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/>
            <a:r>
              <a:rPr lang="en-US" sz="4000" dirty="0" smtClean="0"/>
              <a:t>Radiance Comparison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00200"/>
            <a:ext cx="3581400" cy="2285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600201"/>
            <a:ext cx="3505200" cy="2286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886200"/>
            <a:ext cx="3581400" cy="22402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3886200"/>
            <a:ext cx="3505200" cy="22402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/>
            <a:r>
              <a:rPr lang="en-US" sz="4400" dirty="0" smtClean="0"/>
              <a:t>Recommendation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Radiative Transfer </a:t>
            </a:r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Do we need a “reference” RTM, or any one is as good on average?</a:t>
            </a:r>
          </a:p>
          <a:p>
            <a:pPr lvl="1"/>
            <a:r>
              <a:rPr lang="en-US" dirty="0" smtClean="0"/>
              <a:t>If we do, how to select?</a:t>
            </a:r>
          </a:p>
          <a:p>
            <a:pPr lvl="1"/>
            <a:r>
              <a:rPr lang="en-US" dirty="0" smtClean="0"/>
              <a:t>Can the UV sub-group make a recommendation regarding the use of RTM in SDR/L1B evaluation?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169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Xiangqian (Fred) Wu</vt:lpstr>
      <vt:lpstr>Experience</vt:lpstr>
      <vt:lpstr>Radiance Comparison</vt:lpstr>
      <vt:lpstr>Recommendation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GRWG UV Sub-Group  Member Introduction</dc:title>
  <dc:creator>Xiangqian Wu</dc:creator>
  <cp:lastModifiedBy>Xiangqian Wu</cp:lastModifiedBy>
  <cp:revision>6</cp:revision>
  <dcterms:created xsi:type="dcterms:W3CDTF">2013-11-05T14:33:16Z</dcterms:created>
  <dcterms:modified xsi:type="dcterms:W3CDTF">2013-11-12T13:37:47Z</dcterms:modified>
</cp:coreProperties>
</file>