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6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9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8CFC-59D0-2341-8411-64DC51449731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194E-671D-A344-8B60-9C6F47B4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0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GSICS visible calibration 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4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GSICS DCC visible calibration product, format and content</a:t>
            </a:r>
          </a:p>
          <a:p>
            <a:r>
              <a:rPr lang="en-US" dirty="0" smtClean="0"/>
              <a:t>GSICS DCC outstanding issues</a:t>
            </a:r>
          </a:p>
          <a:p>
            <a:r>
              <a:rPr lang="en-US" dirty="0" smtClean="0"/>
              <a:t>GSICS visible calibration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58" y="274638"/>
            <a:ext cx="8762444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DCC visible calibration product, format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62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Calibration frequency</a:t>
            </a:r>
          </a:p>
          <a:p>
            <a:pPr lvl="1"/>
            <a:r>
              <a:rPr lang="en-US" dirty="0" smtClean="0"/>
              <a:t>Weekly, use 30-day rolling window PDF</a:t>
            </a:r>
          </a:p>
          <a:p>
            <a:pPr lvl="1"/>
            <a:r>
              <a:rPr lang="en-US" dirty="0" smtClean="0"/>
              <a:t>There will be weekly or monthly noise about a long-term trend</a:t>
            </a:r>
          </a:p>
          <a:p>
            <a:r>
              <a:rPr lang="en-US" dirty="0" smtClean="0"/>
              <a:t>Calibration gain in radiance or reflectance</a:t>
            </a:r>
          </a:p>
          <a:p>
            <a:pPr lvl="1"/>
            <a:r>
              <a:rPr lang="en-US" dirty="0" smtClean="0"/>
              <a:t>Provide band solar constant, count offset</a:t>
            </a:r>
          </a:p>
          <a:p>
            <a:pPr lvl="1"/>
            <a:r>
              <a:rPr lang="en-US" dirty="0" smtClean="0"/>
              <a:t>Must use MODIS solar spectral radiance to convert</a:t>
            </a:r>
          </a:p>
          <a:p>
            <a:r>
              <a:rPr lang="en-US" dirty="0" smtClean="0"/>
              <a:t>User web plotting (monitoring) interface</a:t>
            </a:r>
          </a:p>
          <a:p>
            <a:pPr lvl="1"/>
            <a:r>
              <a:rPr lang="en-US" dirty="0" smtClean="0"/>
              <a:t>Do we plot the gains over the record of the GEO</a:t>
            </a:r>
          </a:p>
          <a:p>
            <a:pPr lvl="1"/>
            <a:r>
              <a:rPr lang="en-US" dirty="0" smtClean="0"/>
              <a:t>Offer a long term trend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6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calibration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Stability monitoring</a:t>
            </a:r>
          </a:p>
          <a:p>
            <a:pPr lvl="1"/>
            <a:r>
              <a:rPr lang="en-US" dirty="0" smtClean="0"/>
              <a:t>11µm temperature, DCC ADMs, PDF statistic</a:t>
            </a:r>
          </a:p>
          <a:p>
            <a:r>
              <a:rPr lang="en-US" dirty="0" smtClean="0"/>
              <a:t>Aqua-MODIS absolute calibration transfer</a:t>
            </a:r>
          </a:p>
          <a:p>
            <a:pPr lvl="1"/>
            <a:r>
              <a:rPr lang="en-US" dirty="0" smtClean="0"/>
              <a:t>Assume that the GEO image taken during the MODIS overpass DCCs are similar (current method)</a:t>
            </a:r>
          </a:p>
          <a:p>
            <a:pPr lvl="1"/>
            <a:r>
              <a:rPr lang="en-US" dirty="0" smtClean="0"/>
              <a:t>DCC ray-matching (will not work historically)</a:t>
            </a:r>
          </a:p>
          <a:p>
            <a:r>
              <a:rPr lang="en-US" dirty="0" smtClean="0"/>
              <a:t>Spectral band adjustment factor (SBAF)</a:t>
            </a:r>
          </a:p>
          <a:p>
            <a:pPr lvl="1"/>
            <a:r>
              <a:rPr lang="en-US" dirty="0" smtClean="0"/>
              <a:t>Adjustment should be small, spectrally flat, no WV absorption</a:t>
            </a:r>
          </a:p>
          <a:p>
            <a:pPr lvl="1"/>
            <a:r>
              <a:rPr lang="en-US" dirty="0" smtClean="0"/>
              <a:t>Use SCIAMACHY SBAF</a:t>
            </a:r>
          </a:p>
          <a:p>
            <a:r>
              <a:rPr lang="en-US" dirty="0" smtClean="0"/>
              <a:t>Anything else?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2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Suggested GSICS visible calibration priorities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79393"/>
              </p:ext>
            </p:extLst>
          </p:nvPr>
        </p:nvGraphicFramePr>
        <p:xfrm>
          <a:off x="1493038" y="1226247"/>
          <a:ext cx="6458266" cy="331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754"/>
                <a:gridCol w="1746941"/>
                <a:gridCol w="2343571"/>
              </a:tblGrid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priority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priority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priority</a:t>
                      </a:r>
                      <a:endParaRPr lang="en-US" sz="2400" dirty="0"/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DCC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Rayleigh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LEO/LEO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SNO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Lunar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LEO Polar Ice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(Dome C)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SBAF/SRF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Desert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Synergy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Aqua/VIIRS transfer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8678" y="4902564"/>
            <a:ext cx="72057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DCC or Lunar calibration methods be applied to GEO, LEO, historically?</a:t>
            </a:r>
          </a:p>
          <a:p>
            <a:r>
              <a:rPr lang="en-US" dirty="0" smtClean="0"/>
              <a:t>What are the outstanding issues for lunar? Aqua-MODIS as reference?</a:t>
            </a:r>
            <a:endParaRPr lang="en-US" dirty="0" smtClean="0"/>
          </a:p>
          <a:p>
            <a:r>
              <a:rPr lang="en-US" dirty="0" smtClean="0"/>
              <a:t>Synergy to tie multiple calibration methods</a:t>
            </a:r>
          </a:p>
          <a:p>
            <a:r>
              <a:rPr lang="en-US" dirty="0" smtClean="0"/>
              <a:t>Need to agree that NPP-VIIRS is the next calibration reference.</a:t>
            </a:r>
          </a:p>
          <a:p>
            <a:r>
              <a:rPr lang="en-US" dirty="0" smtClean="0"/>
              <a:t>What about the other calibration methods not listed?</a:t>
            </a:r>
          </a:p>
          <a:p>
            <a:r>
              <a:rPr lang="en-US" dirty="0" smtClean="0"/>
              <a:t>We want to prioritize based on the demands from the GPRCs and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5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276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GSICS visible calibration discussions</vt:lpstr>
      <vt:lpstr>Discussion</vt:lpstr>
      <vt:lpstr>DCC visible calibration product, format and content</vt:lpstr>
      <vt:lpstr>DCC calibration issues</vt:lpstr>
      <vt:lpstr>Suggested GSICS visible calibration priorities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visible calibration discussions</dc:title>
  <dc:creator>David Doelling</dc:creator>
  <cp:lastModifiedBy>David Doelling</cp:lastModifiedBy>
  <cp:revision>8</cp:revision>
  <dcterms:created xsi:type="dcterms:W3CDTF">2014-01-07T23:24:10Z</dcterms:created>
  <dcterms:modified xsi:type="dcterms:W3CDTF">2014-01-08T00:09:22Z</dcterms:modified>
</cp:coreProperties>
</file>