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0"/>
  </p:notesMasterIdLst>
  <p:handoutMasterIdLst>
    <p:handoutMasterId r:id="rId11"/>
  </p:handoutMasterIdLst>
  <p:sldIdLst>
    <p:sldId id="339" r:id="rId2"/>
    <p:sldId id="256" r:id="rId3"/>
    <p:sldId id="336" r:id="rId4"/>
    <p:sldId id="337" r:id="rId5"/>
    <p:sldId id="333" r:id="rId6"/>
    <p:sldId id="338" r:id="rId7"/>
    <p:sldId id="335" r:id="rId8"/>
    <p:sldId id="334" r:id="rId9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88511" autoAdjust="0"/>
  </p:normalViewPr>
  <p:slideViewPr>
    <p:cSldViewPr snapToGrid="0">
      <p:cViewPr>
        <p:scale>
          <a:sx n="80" d="100"/>
          <a:sy n="80" d="100"/>
        </p:scale>
        <p:origin x="-444" y="7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25 March 2014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25 March 2014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25 March 2014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25/03/2014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3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25/03/2014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4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25/03/2014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5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25/03/2014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6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25/03/2014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7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25/03/2014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8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25 March 2014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46609B84-6F9F-42AA-AC09-69CEFB7C0A02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52" r:id="rId3"/>
    <p:sldLayoutId id="2147484453" r:id="rId4"/>
    <p:sldLayoutId id="2147484454" r:id="rId5"/>
    <p:sldLayoutId id="2147484462" r:id="rId6"/>
    <p:sldLayoutId id="2147484463" r:id="rId7"/>
    <p:sldLayoutId id="2147484455" r:id="rId8"/>
    <p:sldLayoutId id="2147484456" r:id="rId9"/>
    <p:sldLayoutId id="2147484457" r:id="rId10"/>
    <p:sldLayoutId id="2147484458" r:id="rId11"/>
    <p:sldLayoutId id="214748445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/ccc?key=0AswcyiuyEbJ5dDZ3LTlfS3lEcmpta09IUU5vdHphRFE&amp;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sics.nesdis.noaa.gov/wiki/Development/2014032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rAVaZ-BkmoGT_bsHBJ1wAfzmlNWxIF_d4hsX5qgldlk/edit?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Announcements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Welcome back!</a:t>
            </a:r>
          </a:p>
          <a:p>
            <a:r>
              <a:rPr lang="en-GB" dirty="0" smtClean="0"/>
              <a:t>Please sign participants list (if you haven’t already)</a:t>
            </a:r>
          </a:p>
          <a:p>
            <a:r>
              <a:rPr lang="en-GB" dirty="0" smtClean="0"/>
              <a:t>Please Take an </a:t>
            </a:r>
            <a:r>
              <a:rPr lang="en-GB" dirty="0" smtClean="0"/>
              <a:t>agenda</a:t>
            </a:r>
          </a:p>
          <a:p>
            <a:r>
              <a:rPr lang="en-GB" dirty="0" smtClean="0"/>
              <a:t>First: Round-table Introductions</a:t>
            </a:r>
          </a:p>
          <a:p>
            <a:pPr lvl="1"/>
            <a:r>
              <a:rPr lang="en-GB" dirty="0" smtClean="0"/>
              <a:t>30s each</a:t>
            </a:r>
            <a:endParaRPr lang="en-GB" dirty="0" smtClean="0"/>
          </a:p>
          <a:p>
            <a:r>
              <a:rPr lang="en-GB" dirty="0" smtClean="0"/>
              <a:t>Photo today at 10:30</a:t>
            </a:r>
          </a:p>
          <a:p>
            <a:r>
              <a:rPr lang="en-GB" dirty="0" smtClean="0"/>
              <a:t>Dinner this evening at </a:t>
            </a:r>
            <a:r>
              <a:rPr lang="en-GB" dirty="0" err="1" smtClean="0"/>
              <a:t>Sitte</a:t>
            </a:r>
            <a:r>
              <a:rPr lang="en-GB" dirty="0" smtClean="0"/>
              <a:t> Restaurant @19:30</a:t>
            </a:r>
          </a:p>
          <a:p>
            <a:pPr lvl="1"/>
            <a:r>
              <a:rPr lang="en-GB" dirty="0" err="1" smtClean="0"/>
              <a:t>Karlstrasse</a:t>
            </a:r>
            <a:r>
              <a:rPr lang="en-GB" dirty="0" smtClean="0"/>
              <a:t> 15. Phone 06151 25853</a:t>
            </a:r>
          </a:p>
          <a:p>
            <a:pPr lvl="1"/>
            <a:r>
              <a:rPr lang="en-GB" dirty="0" smtClean="0"/>
              <a:t>Please Take a map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4000" dirty="0" smtClean="0"/>
              <a:t>Agree Agenda</a:t>
            </a:r>
            <a:br>
              <a:rPr lang="en-IE" sz="4000" dirty="0" smtClean="0"/>
            </a:br>
            <a:r>
              <a:rPr lang="en-IE" sz="4000" dirty="0" smtClean="0"/>
              <a:t>Minute Taking</a:t>
            </a:r>
            <a:endParaRPr lang="en-GB" sz="4000" b="1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5133975"/>
            <a:ext cx="9144000" cy="600075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Tim Hewison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(EUMETSAT)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(GRWG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Welcome!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71471" y="1294123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Now down to the </a:t>
            </a:r>
            <a:r>
              <a:rPr lang="en-GB" sz="2400" i="1" dirty="0" smtClean="0">
                <a:solidFill>
                  <a:srgbClr val="000000"/>
                </a:solidFill>
                <a:latin typeface="Calibri" pitchFamily="32" charset="0"/>
              </a:rPr>
              <a:t>Work </a:t>
            </a: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part of the Working Group meeting!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Focus on the development of GSICS Products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Mostly items assigned 20 minute slots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But this includes discussion time!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So please keep presentations brief and to the point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Presentations will be uploaded to the GSICS Wiki</a:t>
            </a:r>
          </a:p>
          <a:p>
            <a:pPr marL="1255713" lvl="2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Unless you tell me not to</a:t>
            </a:r>
          </a:p>
          <a:p>
            <a:pPr marL="1255713" lvl="2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Can include more background information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Please follow file naming convention:</a:t>
            </a:r>
            <a:b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	1a_Hewison_Introduction.pptx/</a:t>
            </a:r>
            <a:r>
              <a:rPr lang="en-GB" sz="2400" dirty="0" err="1" smtClean="0">
                <a:solidFill>
                  <a:srgbClr val="000000"/>
                </a:solidFill>
                <a:latin typeface="Calibri" pitchFamily="32" charset="0"/>
              </a:rPr>
              <a:t>pdf</a:t>
            </a: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/</a:t>
            </a:r>
            <a:r>
              <a:rPr lang="en-GB" sz="2400" dirty="0" err="1" smtClean="0">
                <a:solidFill>
                  <a:srgbClr val="000000"/>
                </a:solidFill>
                <a:latin typeface="Calibri" pitchFamily="32" charset="0"/>
              </a:rPr>
              <a:t>ppt</a:t>
            </a: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</p:txBody>
      </p:sp>
      <p:pic>
        <p:nvPicPr>
          <p:cNvPr id="11266" name="Picture 2" descr="http://rosenblumtv.files.wordpress.com/2008/08/men_at_work_sign2.gif?w=5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9135" y="1959427"/>
            <a:ext cx="2064340" cy="182350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Minute Taking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Need volunteers to take minutes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For each session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dirty="0" smtClean="0">
                <a:solidFill>
                  <a:srgbClr val="000000"/>
                </a:solidFill>
                <a:latin typeface="Calibri" pitchFamily="32" charset="0"/>
              </a:rPr>
              <a:t>Must</a:t>
            </a: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 be there for full session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Should not be talking too much!</a:t>
            </a:r>
            <a:endParaRPr lang="en-GB" sz="24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Agenda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</a:rPr>
              <a:t>The Detailed Agenda was prepared using </a:t>
            </a:r>
            <a:r>
              <a:rPr lang="en-IE" sz="2400" b="0" u="sng" dirty="0" smtClean="0">
                <a:solidFill>
                  <a:schemeClr val="tx1"/>
                </a:solidFill>
                <a:hlinkClick r:id="rId3"/>
              </a:rPr>
              <a:t>Google Docs</a:t>
            </a:r>
            <a:r>
              <a:rPr lang="en-IE" sz="2400" b="0" dirty="0" smtClean="0">
                <a:solidFill>
                  <a:schemeClr val="tx1"/>
                </a:solidFill>
              </a:rPr>
              <a:t>.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</a:rPr>
              <a:t>With hyperlinks added to presentations uploaded on Wiki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</a:rPr>
              <a:t>Exported as HTML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</a:rPr>
              <a:t>Embedded into GSICS Wiki: </a:t>
            </a: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  <a:hlinkClick r:id="rId4"/>
              </a:rPr>
              <a:t>https://gsics.nesdis.noaa.gov/wiki/Development/20140324</a:t>
            </a:r>
            <a:endParaRPr lang="en-IE" sz="2400" b="0" dirty="0" smtClean="0">
              <a:solidFill>
                <a:schemeClr val="tx1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E" sz="2400" b="0" dirty="0" smtClean="0">
              <a:solidFill>
                <a:schemeClr val="tx1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Any Other Business?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Minute Taking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Google Docs – </a:t>
            </a: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  <a:hlinkClick r:id="rId3"/>
              </a:rPr>
              <a:t>https://docs.google.com/document/d/1rAVaZ-BkmoGT_bsHBJ1wAfzmlNWxIF_d4hsX5qgldlk/edit?usp=sharing</a:t>
            </a:r>
            <a:endParaRPr lang="en-GB" sz="2400" b="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Template – Agenda pasted into Google Doc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Anyone with link can add short summary of their presentation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Minute Taker should write Actions in Bold, 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precede with word </a:t>
            </a: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ACTION: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Will number later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Will review new actions on Friday morning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GCC to enter into action tracking tool (GSICS Operations Plan?)</a:t>
            </a:r>
            <a:endParaRPr lang="en-GB" sz="2400" b="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Minute Takers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93766" y="1548300"/>
          <a:ext cx="8787741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346"/>
                <a:gridCol w="2367148"/>
                <a:gridCol w="292924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Minute Taker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1: Plenary – Mini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 Hewison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am:Manik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pm:Tim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2: Plenary – Briefs &amp;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 Hewison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am: Masaya pm: Tim?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3: GRWG – VIS/NIR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Dave Doelling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 Hewison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4: GRWG – GEO-LEO 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Tim Hewison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Am: </a:t>
                      </a:r>
                      <a:r>
                        <a:rPr lang="en-GB" dirty="0" err="1" smtClean="0"/>
                        <a:t>Sebastien</a:t>
                      </a:r>
                      <a:r>
                        <a:rPr lang="en-GB" dirty="0" smtClean="0"/>
                        <a:t> Wagner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5: GRWG – Microwave Sub-Group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Cheng-Zhi Zou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Tim Hewison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6: GRWG – UV Sub-Group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Larry Flynn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Ruediger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7: GRWG – Other 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 Hewison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Pm: </a:t>
                      </a:r>
                      <a:r>
                        <a:rPr lang="en-GB" dirty="0" err="1" smtClean="0"/>
                        <a:t>Fangfang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8: GDWG – Wed am 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session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                     Wed pm session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                     </a:t>
                      </a:r>
                      <a:r>
                        <a:rPr lang="en-GB" sz="1800" baseline="0" dirty="0" err="1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Thur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 am session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                     </a:t>
                      </a:r>
                      <a:r>
                        <a:rPr lang="en-GB" sz="1800" baseline="0" dirty="0" err="1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Thur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 pm session</a:t>
                      </a:r>
                      <a:endParaRPr lang="en-GB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Manik Bali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Pete</a:t>
                      </a:r>
                    </a:p>
                    <a:p>
                      <a:r>
                        <a:rPr lang="en-GB" dirty="0" smtClean="0"/>
                        <a:t>Masaya</a:t>
                      </a:r>
                    </a:p>
                    <a:p>
                      <a:r>
                        <a:rPr lang="en-GB" dirty="0" smtClean="0"/>
                        <a:t>Manik</a:t>
                      </a:r>
                    </a:p>
                    <a:p>
                      <a:r>
                        <a:rPr lang="en-GB" dirty="0" smtClean="0"/>
                        <a:t>Masaya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9: Plenary – Wrap-up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Tim Hewison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Seb</a:t>
                      </a:r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371</Words>
  <Application>Microsoft Office PowerPoint</Application>
  <PresentationFormat>A4 Paper (210x297 mm)</PresentationFormat>
  <Paragraphs>101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Announcements</vt:lpstr>
      <vt:lpstr>Agree Agenda Minute Taking</vt:lpstr>
      <vt:lpstr>Slide 3</vt:lpstr>
      <vt:lpstr>Slide 4</vt:lpstr>
      <vt:lpstr>Slide 5</vt:lpstr>
      <vt:lpstr>Slide 6</vt:lpstr>
      <vt:lpstr>Slide 7</vt:lpstr>
      <vt:lpstr>Slide 8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1035</cp:revision>
  <cp:lastPrinted>2006-03-06T14:11:17Z</cp:lastPrinted>
  <dcterms:created xsi:type="dcterms:W3CDTF">1997-07-23T08:21:02Z</dcterms:created>
  <dcterms:modified xsi:type="dcterms:W3CDTF">2014-03-25T08:09:26Z</dcterms:modified>
</cp:coreProperties>
</file>