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75" r:id="rId4"/>
    <p:sldId id="306" r:id="rId5"/>
    <p:sldId id="307" r:id="rId6"/>
    <p:sldId id="280" r:id="rId7"/>
    <p:sldId id="283" r:id="rId8"/>
    <p:sldId id="282" r:id="rId9"/>
    <p:sldId id="340" r:id="rId10"/>
    <p:sldId id="277" r:id="rId11"/>
    <p:sldId id="314" r:id="rId12"/>
    <p:sldId id="325" r:id="rId13"/>
    <p:sldId id="337" r:id="rId14"/>
    <p:sldId id="341" r:id="rId15"/>
    <p:sldId id="342" r:id="rId16"/>
    <p:sldId id="338" r:id="rId17"/>
    <p:sldId id="309" r:id="rId18"/>
    <p:sldId id="310" r:id="rId19"/>
    <p:sldId id="303" r:id="rId20"/>
    <p:sldId id="339" r:id="rId21"/>
    <p:sldId id="304" r:id="rId22"/>
    <p:sldId id="30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00CC"/>
    <a:srgbClr val="FF33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autoAdjust="0"/>
    <p:restoredTop sz="94660"/>
  </p:normalViewPr>
  <p:slideViewPr>
    <p:cSldViewPr>
      <p:cViewPr>
        <p:scale>
          <a:sx n="75" d="100"/>
          <a:sy n="75" d="100"/>
        </p:scale>
        <p:origin x="-1260"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bali\Downloads\Feb_23_2014%20(1).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bali\Documents\gsics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4.4274435695538093E-2"/>
          <c:y val="8.3807961504812345E-2"/>
          <c:w val="0.93092300962379904"/>
          <c:h val="0.71328229804607768"/>
        </c:manualLayout>
      </c:layout>
      <c:lineChart>
        <c:grouping val="standard"/>
        <c:ser>
          <c:idx val="0"/>
          <c:order val="0"/>
          <c:tx>
            <c:v>Clicked</c:v>
          </c:tx>
          <c:spPr>
            <a:ln w="38100">
              <a:solidFill>
                <a:srgbClr val="FF0000"/>
              </a:solidFill>
            </a:ln>
          </c:spPr>
          <c:marker>
            <c:symbol val="square"/>
            <c:size val="6"/>
            <c:spPr>
              <a:solidFill>
                <a:srgbClr val="FF0000"/>
              </a:solidFill>
              <a:ln w="0">
                <a:noFill/>
              </a:ln>
            </c:spPr>
          </c:marker>
          <c:cat>
            <c:numRef>
              <c:f>'Feb_23_2014 (1)'!$C$24:$C$42</c:f>
              <c:numCache>
                <c:formatCode>mmm\-yy</c:formatCode>
                <c:ptCount val="19"/>
                <c:pt idx="0">
                  <c:v>40909</c:v>
                </c:pt>
                <c:pt idx="1">
                  <c:v>40969</c:v>
                </c:pt>
                <c:pt idx="2">
                  <c:v>41000</c:v>
                </c:pt>
                <c:pt idx="3">
                  <c:v>41091</c:v>
                </c:pt>
                <c:pt idx="4">
                  <c:v>41122</c:v>
                </c:pt>
                <c:pt idx="5">
                  <c:v>41153</c:v>
                </c:pt>
                <c:pt idx="6">
                  <c:v>41153</c:v>
                </c:pt>
                <c:pt idx="7">
                  <c:v>41183</c:v>
                </c:pt>
                <c:pt idx="8">
                  <c:v>41192</c:v>
                </c:pt>
                <c:pt idx="9">
                  <c:v>41202</c:v>
                </c:pt>
                <c:pt idx="10">
                  <c:v>41214</c:v>
                </c:pt>
                <c:pt idx="11">
                  <c:v>41275</c:v>
                </c:pt>
                <c:pt idx="12">
                  <c:v>41275</c:v>
                </c:pt>
                <c:pt idx="13">
                  <c:v>41306</c:v>
                </c:pt>
                <c:pt idx="14">
                  <c:v>41334</c:v>
                </c:pt>
                <c:pt idx="15">
                  <c:v>41334</c:v>
                </c:pt>
                <c:pt idx="16">
                  <c:v>41395</c:v>
                </c:pt>
                <c:pt idx="17">
                  <c:v>41487</c:v>
                </c:pt>
                <c:pt idx="18">
                  <c:v>41579</c:v>
                </c:pt>
              </c:numCache>
            </c:numRef>
          </c:cat>
          <c:val>
            <c:numRef>
              <c:f>'Feb_23_2014 (1)'!$D$24:$D$42</c:f>
              <c:numCache>
                <c:formatCode>0.00%</c:formatCode>
                <c:ptCount val="19"/>
                <c:pt idx="0">
                  <c:v>0.43650000000000078</c:v>
                </c:pt>
                <c:pt idx="1">
                  <c:v>0.41890000000000038</c:v>
                </c:pt>
                <c:pt idx="2">
                  <c:v>0.45880000000000032</c:v>
                </c:pt>
                <c:pt idx="3">
                  <c:v>0.44720000000000026</c:v>
                </c:pt>
                <c:pt idx="4">
                  <c:v>0.47500000000000031</c:v>
                </c:pt>
                <c:pt idx="5">
                  <c:v>0.46990000000000032</c:v>
                </c:pt>
                <c:pt idx="6">
                  <c:v>0.45779999999999998</c:v>
                </c:pt>
                <c:pt idx="7">
                  <c:v>0.40690000000000032</c:v>
                </c:pt>
                <c:pt idx="8">
                  <c:v>0.33330000000000137</c:v>
                </c:pt>
                <c:pt idx="9">
                  <c:v>0.4</c:v>
                </c:pt>
                <c:pt idx="10">
                  <c:v>0.4667</c:v>
                </c:pt>
                <c:pt idx="11">
                  <c:v>0.42520000000000002</c:v>
                </c:pt>
                <c:pt idx="12">
                  <c:v>0.43010000000000032</c:v>
                </c:pt>
                <c:pt idx="13">
                  <c:v>0.37620000000000031</c:v>
                </c:pt>
                <c:pt idx="14">
                  <c:v>0.38540000000000102</c:v>
                </c:pt>
                <c:pt idx="15">
                  <c:v>0.31630000000000114</c:v>
                </c:pt>
                <c:pt idx="16">
                  <c:v>0.39230000000000137</c:v>
                </c:pt>
                <c:pt idx="17">
                  <c:v>0.39300000000000102</c:v>
                </c:pt>
                <c:pt idx="18">
                  <c:v>0.38370000000000032</c:v>
                </c:pt>
              </c:numCache>
            </c:numRef>
          </c:val>
        </c:ser>
        <c:ser>
          <c:idx val="1"/>
          <c:order val="1"/>
          <c:tx>
            <c:v>Opened</c:v>
          </c:tx>
          <c:spPr>
            <a:ln w="38100">
              <a:solidFill>
                <a:srgbClr val="0070C0"/>
              </a:solidFill>
            </a:ln>
          </c:spPr>
          <c:marker>
            <c:symbol val="square"/>
            <c:size val="6"/>
            <c:spPr>
              <a:solidFill>
                <a:srgbClr val="0070C0"/>
              </a:solidFill>
              <a:ln>
                <a:noFill/>
              </a:ln>
            </c:spPr>
          </c:marker>
          <c:cat>
            <c:numRef>
              <c:f>'Feb_23_2014 (1)'!$C$24:$C$42</c:f>
              <c:numCache>
                <c:formatCode>mmm\-yy</c:formatCode>
                <c:ptCount val="19"/>
                <c:pt idx="0">
                  <c:v>40909</c:v>
                </c:pt>
                <c:pt idx="1">
                  <c:v>40969</c:v>
                </c:pt>
                <c:pt idx="2">
                  <c:v>41000</c:v>
                </c:pt>
                <c:pt idx="3">
                  <c:v>41091</c:v>
                </c:pt>
                <c:pt idx="4">
                  <c:v>41122</c:v>
                </c:pt>
                <c:pt idx="5">
                  <c:v>41153</c:v>
                </c:pt>
                <c:pt idx="6">
                  <c:v>41153</c:v>
                </c:pt>
                <c:pt idx="7">
                  <c:v>41183</c:v>
                </c:pt>
                <c:pt idx="8">
                  <c:v>41192</c:v>
                </c:pt>
                <c:pt idx="9">
                  <c:v>41202</c:v>
                </c:pt>
                <c:pt idx="10">
                  <c:v>41214</c:v>
                </c:pt>
                <c:pt idx="11">
                  <c:v>41275</c:v>
                </c:pt>
                <c:pt idx="12">
                  <c:v>41275</c:v>
                </c:pt>
                <c:pt idx="13">
                  <c:v>41306</c:v>
                </c:pt>
                <c:pt idx="14">
                  <c:v>41334</c:v>
                </c:pt>
                <c:pt idx="15">
                  <c:v>41334</c:v>
                </c:pt>
                <c:pt idx="16">
                  <c:v>41395</c:v>
                </c:pt>
                <c:pt idx="17">
                  <c:v>41487</c:v>
                </c:pt>
                <c:pt idx="18">
                  <c:v>41579</c:v>
                </c:pt>
              </c:numCache>
            </c:numRef>
          </c:cat>
          <c:val>
            <c:numRef>
              <c:f>'Feb_23_2014 (1)'!$E$24:$E$42</c:f>
              <c:numCache>
                <c:formatCode>0.00%</c:formatCode>
                <c:ptCount val="19"/>
                <c:pt idx="0">
                  <c:v>0.30390000000000089</c:v>
                </c:pt>
                <c:pt idx="1">
                  <c:v>8.1100000000000005E-2</c:v>
                </c:pt>
                <c:pt idx="2">
                  <c:v>0.29900000000000032</c:v>
                </c:pt>
                <c:pt idx="3">
                  <c:v>0.27140000000000031</c:v>
                </c:pt>
                <c:pt idx="4">
                  <c:v>0.18750000000000042</c:v>
                </c:pt>
                <c:pt idx="5">
                  <c:v>0.20480000000000001</c:v>
                </c:pt>
                <c:pt idx="6">
                  <c:v>0.20480000000000001</c:v>
                </c:pt>
                <c:pt idx="7">
                  <c:v>0.26470000000000005</c:v>
                </c:pt>
                <c:pt idx="8">
                  <c:v>3.8500000000000006E-2</c:v>
                </c:pt>
                <c:pt idx="9">
                  <c:v>0.16670000000000043</c:v>
                </c:pt>
                <c:pt idx="10">
                  <c:v>0.2</c:v>
                </c:pt>
                <c:pt idx="11">
                  <c:v>0.28500000000000031</c:v>
                </c:pt>
                <c:pt idx="12">
                  <c:v>0.10750000000000012</c:v>
                </c:pt>
                <c:pt idx="13">
                  <c:v>0.10890000000000002</c:v>
                </c:pt>
                <c:pt idx="14">
                  <c:v>0.1042000000000002</c:v>
                </c:pt>
                <c:pt idx="15">
                  <c:v>0.16330000000000033</c:v>
                </c:pt>
                <c:pt idx="16">
                  <c:v>0.26320000000000005</c:v>
                </c:pt>
                <c:pt idx="17">
                  <c:v>0.26640000000000008</c:v>
                </c:pt>
                <c:pt idx="18">
                  <c:v>7.3500000000000024E-2</c:v>
                </c:pt>
              </c:numCache>
            </c:numRef>
          </c:val>
        </c:ser>
        <c:marker val="1"/>
        <c:axId val="63087744"/>
        <c:axId val="63295488"/>
      </c:lineChart>
      <c:dateAx>
        <c:axId val="63087744"/>
        <c:scaling>
          <c:orientation val="minMax"/>
        </c:scaling>
        <c:axPos val="b"/>
        <c:numFmt formatCode="mmm\-yy" sourceLinked="1"/>
        <c:tickLblPos val="nextTo"/>
        <c:txPr>
          <a:bodyPr/>
          <a:lstStyle/>
          <a:p>
            <a:pPr>
              <a:defRPr b="1"/>
            </a:pPr>
            <a:endParaRPr lang="en-US"/>
          </a:p>
        </c:txPr>
        <c:crossAx val="63295488"/>
        <c:crosses val="autoZero"/>
        <c:auto val="1"/>
        <c:lblOffset val="100"/>
        <c:baseTimeUnit val="days"/>
      </c:dateAx>
      <c:valAx>
        <c:axId val="63295488"/>
        <c:scaling>
          <c:orientation val="minMax"/>
        </c:scaling>
        <c:axPos val="l"/>
        <c:majorGridlines/>
        <c:numFmt formatCode="0%" sourceLinked="0"/>
        <c:tickLblPos val="nextTo"/>
        <c:spPr>
          <a:effectLst>
            <a:outerShdw blurRad="50800" dist="50800" dir="5400000" sx="1000" sy="1000" algn="ctr" rotWithShape="0">
              <a:srgbClr val="000000"/>
            </a:outerShdw>
          </a:effectLst>
        </c:spPr>
        <c:txPr>
          <a:bodyPr/>
          <a:lstStyle/>
          <a:p>
            <a:pPr>
              <a:defRPr b="1"/>
            </a:pPr>
            <a:endParaRPr lang="en-US"/>
          </a:p>
        </c:txPr>
        <c:crossAx val="63087744"/>
        <c:crosses val="autoZero"/>
        <c:crossBetween val="between"/>
        <c:majorUnit val="0.1"/>
      </c:valAx>
      <c:spPr>
        <a:solidFill>
          <a:schemeClr val="accent6">
            <a:lumMod val="20000"/>
            <a:lumOff val="80000"/>
          </a:schemeClr>
        </a:solidFill>
        <a:ln>
          <a:solidFill>
            <a:sysClr val="windowText" lastClr="000000"/>
          </a:solidFill>
        </a:ln>
      </c:spPr>
    </c:plotArea>
    <c:legend>
      <c:legendPos val="r"/>
      <c:layout>
        <c:manualLayout>
          <c:xMode val="edge"/>
          <c:yMode val="edge"/>
          <c:x val="0.82523458005249328"/>
          <c:y val="7.734528249758256E-2"/>
          <c:w val="0.13334939632545972"/>
          <c:h val="0.16743438320210083"/>
        </c:manualLayout>
      </c:layout>
      <c:txPr>
        <a:bodyPr/>
        <a:lstStyle/>
        <a:p>
          <a:pPr>
            <a:defRPr sz="1600" b="1"/>
          </a:pPr>
          <a:endParaRPr lang="en-US"/>
        </a:p>
      </c:txPr>
    </c:legend>
    <c:plotVisOnly val="1"/>
    <c:dispBlanksAs val="gap"/>
  </c:chart>
  <c:spPr>
    <a:solidFill>
      <a:schemeClr val="accent3">
        <a:lumMod val="60000"/>
        <a:lumOff val="40000"/>
      </a:schemeClr>
    </a:solidFill>
    <a:scene3d>
      <a:camera prst="orthographicFront"/>
      <a:lightRig rig="glow" dir="t"/>
    </a:scene3d>
    <a:sp3d>
      <a:bevelT w="0" h="0"/>
    </a:sp3d>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u="sng" dirty="0">
                <a:solidFill>
                  <a:srgbClr val="7030A0"/>
                </a:solidFill>
              </a:rPr>
              <a:t>Contributors to GSICS Forum</a:t>
            </a:r>
          </a:p>
        </c:rich>
      </c:tx>
      <c:layout>
        <c:manualLayout>
          <c:xMode val="edge"/>
          <c:yMode val="edge"/>
          <c:x val="0.36271489736666751"/>
          <c:y val="4.9074283603112695E-2"/>
        </c:manualLayout>
      </c:layout>
    </c:title>
    <c:plotArea>
      <c:layout>
        <c:manualLayout>
          <c:layoutTarget val="inner"/>
          <c:xMode val="edge"/>
          <c:yMode val="edge"/>
          <c:x val="0.18968285214348221"/>
          <c:y val="0.26455610875938557"/>
          <c:w val="0.75783923884514715"/>
          <c:h val="0.52374472689521068"/>
        </c:manualLayout>
      </c:layout>
      <c:barChart>
        <c:barDir val="bar"/>
        <c:grouping val="clustered"/>
        <c:ser>
          <c:idx val="0"/>
          <c:order val="0"/>
          <c:tx>
            <c:v>Number of all time posts</c:v>
          </c:tx>
          <c:spPr>
            <a:solidFill>
              <a:srgbClr val="FF0000"/>
            </a:solidFill>
          </c:spPr>
          <c:dLbls>
            <c:spPr>
              <a:noFill/>
              <a:ln>
                <a:noFill/>
              </a:ln>
              <a:effectLst/>
            </c:spPr>
            <c:showVal val="1"/>
            <c:extLst>
              <c:ext xmlns:c15="http://schemas.microsoft.com/office/drawing/2012/chart" uri="{CE6537A1-D6FC-4f65-9D91-7224C49458BB}">
                <c15:layout/>
                <c15:showLeaderLines val="0"/>
              </c:ext>
            </c:extLst>
          </c:dLbls>
          <c:cat>
            <c:strRef>
              <c:f>Sheet1!$A$13:$A$19</c:f>
              <c:strCache>
                <c:ptCount val="7"/>
                <c:pt idx="0">
                  <c:v>Tim Hewison</c:v>
                </c:pt>
                <c:pt idx="1">
                  <c:v>Fred Wu</c:v>
                </c:pt>
                <c:pt idx="2">
                  <c:v>Bob</c:v>
                </c:pt>
                <c:pt idx="3">
                  <c:v>Aleksandar</c:v>
                </c:pt>
                <c:pt idx="4">
                  <c:v>Pete</c:v>
                </c:pt>
                <c:pt idx="5">
                  <c:v>Manik</c:v>
                </c:pt>
                <c:pt idx="6">
                  <c:v>Jerome</c:v>
                </c:pt>
              </c:strCache>
            </c:strRef>
          </c:cat>
          <c:val>
            <c:numRef>
              <c:f>Sheet1!$B$13:$B$19</c:f>
              <c:numCache>
                <c:formatCode>General</c:formatCode>
                <c:ptCount val="7"/>
                <c:pt idx="0">
                  <c:v>297</c:v>
                </c:pt>
                <c:pt idx="1">
                  <c:v>47</c:v>
                </c:pt>
                <c:pt idx="2">
                  <c:v>34</c:v>
                </c:pt>
                <c:pt idx="3">
                  <c:v>29</c:v>
                </c:pt>
                <c:pt idx="4">
                  <c:v>21</c:v>
                </c:pt>
                <c:pt idx="5">
                  <c:v>20</c:v>
                </c:pt>
                <c:pt idx="6">
                  <c:v>18</c:v>
                </c:pt>
              </c:numCache>
            </c:numRef>
          </c:val>
        </c:ser>
        <c:axId val="63385984"/>
        <c:axId val="63387520"/>
      </c:barChart>
      <c:catAx>
        <c:axId val="63385984"/>
        <c:scaling>
          <c:orientation val="minMax"/>
        </c:scaling>
        <c:axPos val="l"/>
        <c:numFmt formatCode="General" sourceLinked="0"/>
        <c:tickLblPos val="nextTo"/>
        <c:txPr>
          <a:bodyPr/>
          <a:lstStyle/>
          <a:p>
            <a:pPr>
              <a:defRPr sz="1200" b="1">
                <a:solidFill>
                  <a:schemeClr val="tx1"/>
                </a:solidFill>
              </a:defRPr>
            </a:pPr>
            <a:endParaRPr lang="en-US"/>
          </a:p>
        </c:txPr>
        <c:crossAx val="63387520"/>
        <c:crosses val="autoZero"/>
        <c:auto val="1"/>
        <c:lblAlgn val="ctr"/>
        <c:lblOffset val="100"/>
      </c:catAx>
      <c:valAx>
        <c:axId val="63387520"/>
        <c:scaling>
          <c:orientation val="minMax"/>
        </c:scaling>
        <c:axPos val="b"/>
        <c:majorGridlines/>
        <c:numFmt formatCode="General" sourceLinked="1"/>
        <c:tickLblPos val="nextTo"/>
        <c:txPr>
          <a:bodyPr/>
          <a:lstStyle/>
          <a:p>
            <a:pPr>
              <a:defRPr b="1"/>
            </a:pPr>
            <a:endParaRPr lang="en-US"/>
          </a:p>
        </c:txPr>
        <c:crossAx val="63385984"/>
        <c:crosses val="autoZero"/>
        <c:crossBetween val="between"/>
      </c:valAx>
      <c:spPr>
        <a:noFill/>
        <a:ln>
          <a:solidFill>
            <a:sysClr val="windowText" lastClr="000000"/>
          </a:solidFill>
        </a:ln>
      </c:spPr>
    </c:plotArea>
    <c:legend>
      <c:legendPos val="r"/>
      <c:layout>
        <c:manualLayout>
          <c:xMode val="edge"/>
          <c:yMode val="edge"/>
          <c:x val="0.51818197725284343"/>
          <c:y val="0.52141995524895657"/>
          <c:w val="0.32626246719160307"/>
          <c:h val="7.1122569855759182E-2"/>
        </c:manualLayout>
      </c:layout>
      <c:txPr>
        <a:bodyPr/>
        <a:lstStyle/>
        <a:p>
          <a:pPr>
            <a:defRPr b="1"/>
          </a:pPr>
          <a:endParaRPr lang="en-US"/>
        </a:p>
      </c:txPr>
    </c:legend>
    <c:plotVisOnly val="1"/>
    <c:dispBlanksAs val="gap"/>
  </c:chart>
  <c:spPr>
    <a:solidFill>
      <a:schemeClr val="accent3">
        <a:lumMod val="20000"/>
        <a:lumOff val="80000"/>
      </a:schemeClr>
    </a:solidFill>
    <a:ln w="19050">
      <a:solidFill>
        <a:sysClr val="windowText" lastClr="000000">
          <a:alpha val="26000"/>
        </a:sysClr>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13E44-842D-48C3-9300-F91D7E6ED38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1778FA4-91E4-4D9E-82E4-9BE254640625}">
      <dgm:prSet phldrT="[Text]" custT="1"/>
      <dgm:spPr>
        <a:solidFill>
          <a:schemeClr val="accent1"/>
        </a:solidFill>
      </dgm:spPr>
      <dgm:t>
        <a:bodyPr/>
        <a:lstStyle/>
        <a:p>
          <a:r>
            <a:rPr lang="en-US" sz="1600" b="1" dirty="0" smtClean="0"/>
            <a:t>GSICS EP</a:t>
          </a:r>
          <a:endParaRPr lang="en-US" sz="1600" b="1" dirty="0"/>
        </a:p>
      </dgm:t>
    </dgm:pt>
    <dgm:pt modelId="{208A74A0-A528-4F12-ADAA-D9A9DF645CFF}" type="parTrans" cxnId="{B3DC60CE-FDBC-4D63-83CA-F7B635217CBE}">
      <dgm:prSet/>
      <dgm:spPr/>
      <dgm:t>
        <a:bodyPr/>
        <a:lstStyle/>
        <a:p>
          <a:endParaRPr lang="en-US"/>
        </a:p>
      </dgm:t>
    </dgm:pt>
    <dgm:pt modelId="{8D80D5B9-F3EC-4B3C-8DC4-EE8EEAE435C9}" type="sibTrans" cxnId="{B3DC60CE-FDBC-4D63-83CA-F7B635217CBE}">
      <dgm:prSet/>
      <dgm:spPr/>
      <dgm:t>
        <a:bodyPr/>
        <a:lstStyle/>
        <a:p>
          <a:endParaRPr lang="en-US"/>
        </a:p>
      </dgm:t>
    </dgm:pt>
    <dgm:pt modelId="{2D26BBBF-E9A8-439B-B542-C80137F00AB7}" type="asst">
      <dgm:prSet phldrT="[Text]" custT="1"/>
      <dgm:spPr>
        <a:solidFill>
          <a:schemeClr val="accent1"/>
        </a:solidFill>
      </dgm:spPr>
      <dgm:t>
        <a:bodyPr/>
        <a:lstStyle/>
        <a:p>
          <a:r>
            <a:rPr lang="en-US" sz="1200" b="1" dirty="0" smtClean="0">
              <a:solidFill>
                <a:schemeClr val="bg1">
                  <a:lumMod val="95000"/>
                </a:schemeClr>
              </a:solidFill>
            </a:rPr>
            <a:t>GRWG</a:t>
          </a:r>
          <a:endParaRPr lang="en-US" sz="1200" b="1" dirty="0">
            <a:solidFill>
              <a:schemeClr val="bg1">
                <a:lumMod val="95000"/>
              </a:schemeClr>
            </a:solidFill>
          </a:endParaRPr>
        </a:p>
      </dgm:t>
    </dgm:pt>
    <dgm:pt modelId="{560966A4-C00A-44E9-807A-FF16F20278CC}" type="parTrans" cxnId="{29F389A0-35B1-48CE-9979-E6848816E8EB}">
      <dgm:prSet/>
      <dgm:spPr/>
      <dgm:t>
        <a:bodyPr/>
        <a:lstStyle/>
        <a:p>
          <a:endParaRPr lang="en-US"/>
        </a:p>
      </dgm:t>
    </dgm:pt>
    <dgm:pt modelId="{32B6EE74-E3EE-4DC2-9CB0-195DCCDF81AC}" type="sibTrans" cxnId="{29F389A0-35B1-48CE-9979-E6848816E8EB}">
      <dgm:prSet/>
      <dgm:spPr/>
      <dgm:t>
        <a:bodyPr/>
        <a:lstStyle/>
        <a:p>
          <a:endParaRPr lang="en-US"/>
        </a:p>
      </dgm:t>
    </dgm:pt>
    <dgm:pt modelId="{2431ABAF-EC07-43E8-B7B4-3E21B89AB991}">
      <dgm:prSet phldrT="[Text]" custT="1"/>
      <dgm:spPr>
        <a:solidFill>
          <a:schemeClr val="accent1"/>
        </a:solidFill>
      </dgm:spPr>
      <dgm:t>
        <a:bodyPr/>
        <a:lstStyle/>
        <a:p>
          <a:r>
            <a:rPr lang="en-US" sz="1200" b="1" dirty="0" smtClean="0"/>
            <a:t>GPRC</a:t>
          </a:r>
          <a:endParaRPr lang="en-US" sz="1200" b="1" dirty="0"/>
        </a:p>
      </dgm:t>
    </dgm:pt>
    <dgm:pt modelId="{7F395576-BCDC-48E4-9FD2-5EFDB1821CDD}" type="parTrans" cxnId="{6F443BF1-1186-4A2C-8581-7CC7DC959EDE}">
      <dgm:prSet/>
      <dgm:spPr/>
      <dgm:t>
        <a:bodyPr/>
        <a:lstStyle/>
        <a:p>
          <a:endParaRPr lang="en-US"/>
        </a:p>
      </dgm:t>
    </dgm:pt>
    <dgm:pt modelId="{A4182312-2EBA-4F89-B858-CC254E9BCF6D}" type="sibTrans" cxnId="{6F443BF1-1186-4A2C-8581-7CC7DC959EDE}">
      <dgm:prSet/>
      <dgm:spPr/>
      <dgm:t>
        <a:bodyPr/>
        <a:lstStyle/>
        <a:p>
          <a:endParaRPr lang="en-US"/>
        </a:p>
      </dgm:t>
    </dgm:pt>
    <dgm:pt modelId="{A640FD3D-6F9B-436F-9565-7889687D7076}">
      <dgm:prSet phldrT="[Text]" custT="1"/>
      <dgm:spPr>
        <a:solidFill>
          <a:schemeClr val="accent1"/>
        </a:solidFill>
      </dgm:spPr>
      <dgm:t>
        <a:bodyPr/>
        <a:lstStyle/>
        <a:p>
          <a:r>
            <a:rPr lang="en-US" sz="1200" b="1" dirty="0" smtClean="0"/>
            <a:t>GCC Dir.</a:t>
          </a:r>
          <a:endParaRPr lang="en-US" sz="1200" b="1" dirty="0"/>
        </a:p>
      </dgm:t>
    </dgm:pt>
    <dgm:pt modelId="{1EB5ED89-7538-4825-8024-E6454FAD66A8}" type="parTrans" cxnId="{69E1E640-1B25-48DE-A8A0-89CBEAFB0B1C}">
      <dgm:prSet/>
      <dgm:spPr/>
      <dgm:t>
        <a:bodyPr/>
        <a:lstStyle/>
        <a:p>
          <a:endParaRPr lang="en-US"/>
        </a:p>
      </dgm:t>
    </dgm:pt>
    <dgm:pt modelId="{157473FA-0B9D-4ED2-879B-692C30B44CDA}" type="sibTrans" cxnId="{69E1E640-1B25-48DE-A8A0-89CBEAFB0B1C}">
      <dgm:prSet/>
      <dgm:spPr/>
      <dgm:t>
        <a:bodyPr/>
        <a:lstStyle/>
        <a:p>
          <a:endParaRPr lang="en-US"/>
        </a:p>
      </dgm:t>
    </dgm:pt>
    <dgm:pt modelId="{DD9197CC-316F-43CC-9A8D-D1DEC9A33735}" type="asst">
      <dgm:prSet/>
      <dgm:spPr>
        <a:solidFill>
          <a:srgbClr val="FFFF00"/>
        </a:solidFill>
      </dgm:spPr>
      <dgm:t>
        <a:bodyPr/>
        <a:lstStyle/>
        <a:p>
          <a:r>
            <a:rPr lang="en-US" b="1" dirty="0" smtClean="0">
              <a:solidFill>
                <a:schemeClr val="tx1"/>
              </a:solidFill>
            </a:rPr>
            <a:t>GDWG</a:t>
          </a:r>
          <a:endParaRPr lang="en-US" b="1" dirty="0">
            <a:solidFill>
              <a:schemeClr val="tx1"/>
            </a:solidFill>
          </a:endParaRPr>
        </a:p>
      </dgm:t>
    </dgm:pt>
    <dgm:pt modelId="{7160119C-680A-4CC1-AA80-6D6D5191590E}" type="parTrans" cxnId="{93773016-9A60-447C-B0CF-FD5BD79AA034}">
      <dgm:prSet/>
      <dgm:spPr/>
      <dgm:t>
        <a:bodyPr/>
        <a:lstStyle/>
        <a:p>
          <a:endParaRPr lang="en-US"/>
        </a:p>
      </dgm:t>
    </dgm:pt>
    <dgm:pt modelId="{E06DDE61-725B-4708-9DFC-A932F9CE24D2}" type="sibTrans" cxnId="{93773016-9A60-447C-B0CF-FD5BD79AA034}">
      <dgm:prSet/>
      <dgm:spPr/>
      <dgm:t>
        <a:bodyPr/>
        <a:lstStyle/>
        <a:p>
          <a:endParaRPr lang="en-US"/>
        </a:p>
      </dgm:t>
    </dgm:pt>
    <dgm:pt modelId="{0E6EB04F-2A2B-4076-B031-A63F80D260E5}" type="asst">
      <dgm:prSet/>
      <dgm:spPr>
        <a:solidFill>
          <a:schemeClr val="accent1"/>
        </a:solidFill>
      </dgm:spPr>
      <dgm:t>
        <a:bodyPr/>
        <a:lstStyle/>
        <a:p>
          <a:r>
            <a:rPr lang="en-US" dirty="0" smtClean="0"/>
            <a:t>Product Quality Manager</a:t>
          </a:r>
          <a:endParaRPr lang="en-US" dirty="0"/>
        </a:p>
      </dgm:t>
    </dgm:pt>
    <dgm:pt modelId="{1545DBD8-7F9C-4FA1-9552-CDFA34F00B1A}" type="parTrans" cxnId="{82EC2D73-96D1-4A1B-9073-AC30BEF4D36A}">
      <dgm:prSet/>
      <dgm:spPr/>
      <dgm:t>
        <a:bodyPr/>
        <a:lstStyle/>
        <a:p>
          <a:endParaRPr lang="en-US"/>
        </a:p>
      </dgm:t>
    </dgm:pt>
    <dgm:pt modelId="{C78856A4-3E07-4482-90CE-5317A3FFEF5C}" type="sibTrans" cxnId="{82EC2D73-96D1-4A1B-9073-AC30BEF4D36A}">
      <dgm:prSet/>
      <dgm:spPr/>
      <dgm:t>
        <a:bodyPr/>
        <a:lstStyle/>
        <a:p>
          <a:endParaRPr lang="en-US"/>
        </a:p>
      </dgm:t>
    </dgm:pt>
    <dgm:pt modelId="{9625D627-D121-47F0-9BE3-5A3D60AC48EF}" type="asst">
      <dgm:prSet/>
      <dgm:spPr>
        <a:solidFill>
          <a:schemeClr val="accent1"/>
        </a:solidFill>
      </dgm:spPr>
      <dgm:t>
        <a:bodyPr/>
        <a:lstStyle/>
        <a:p>
          <a:r>
            <a:rPr lang="en-US" dirty="0" smtClean="0"/>
            <a:t>GSICS Quarterly Editor</a:t>
          </a:r>
          <a:endParaRPr lang="en-US" dirty="0"/>
        </a:p>
      </dgm:t>
    </dgm:pt>
    <dgm:pt modelId="{0F8E7239-AAD4-486F-8B4D-DC093D809B39}" type="parTrans" cxnId="{1E654AF5-9BA0-46DC-8BD0-A2806D1F86AC}">
      <dgm:prSet/>
      <dgm:spPr/>
      <dgm:t>
        <a:bodyPr/>
        <a:lstStyle/>
        <a:p>
          <a:endParaRPr lang="en-US"/>
        </a:p>
      </dgm:t>
    </dgm:pt>
    <dgm:pt modelId="{DA4727A3-6B06-45B0-BF6A-FB29A8E53200}" type="sibTrans" cxnId="{1E654AF5-9BA0-46DC-8BD0-A2806D1F86AC}">
      <dgm:prSet/>
      <dgm:spPr/>
      <dgm:t>
        <a:bodyPr/>
        <a:lstStyle/>
        <a:p>
          <a:endParaRPr lang="en-US"/>
        </a:p>
      </dgm:t>
    </dgm:pt>
    <dgm:pt modelId="{02C95BA9-E57A-4C2C-9076-9E2DA3194992}">
      <dgm:prSet custT="1"/>
      <dgm:spPr>
        <a:solidFill>
          <a:schemeClr val="accent1"/>
        </a:solidFill>
      </dgm:spPr>
      <dgm:t>
        <a:bodyPr/>
        <a:lstStyle/>
        <a:p>
          <a:r>
            <a:rPr lang="en-US" sz="1200" b="1" dirty="0" smtClean="0"/>
            <a:t>GCC</a:t>
          </a:r>
          <a:endParaRPr lang="en-US" sz="1200" b="1" dirty="0"/>
        </a:p>
      </dgm:t>
    </dgm:pt>
    <dgm:pt modelId="{E20A1C8C-BD4B-43FF-8A47-DEFD5F380B0A}" type="parTrans" cxnId="{C404A784-E216-47B6-947D-F5EB31AA8505}">
      <dgm:prSet/>
      <dgm:spPr/>
      <dgm:t>
        <a:bodyPr/>
        <a:lstStyle/>
        <a:p>
          <a:endParaRPr lang="en-US"/>
        </a:p>
      </dgm:t>
    </dgm:pt>
    <dgm:pt modelId="{B28250DD-0ECE-482D-AC37-D38CAD1353AD}" type="sibTrans" cxnId="{C404A784-E216-47B6-947D-F5EB31AA8505}">
      <dgm:prSet/>
      <dgm:spPr/>
      <dgm:t>
        <a:bodyPr/>
        <a:lstStyle/>
        <a:p>
          <a:endParaRPr lang="en-US"/>
        </a:p>
      </dgm:t>
    </dgm:pt>
    <dgm:pt modelId="{2A643DE8-A5A2-4A82-B4CD-03CAEEB5B243}" type="asst">
      <dgm:prSet/>
      <dgm:spPr>
        <a:solidFill>
          <a:schemeClr val="accent1"/>
        </a:solidFill>
      </dgm:spPr>
      <dgm:t>
        <a:bodyPr/>
        <a:lstStyle/>
        <a:p>
          <a:r>
            <a:rPr lang="en-US" dirty="0" smtClean="0"/>
            <a:t>Product Baseline Manager</a:t>
          </a:r>
          <a:endParaRPr lang="en-US" dirty="0"/>
        </a:p>
      </dgm:t>
    </dgm:pt>
    <dgm:pt modelId="{EC9E0D44-A507-4CE0-9103-4156FC843E91}" type="parTrans" cxnId="{97A09C74-85A1-4B59-9735-E7F87C3E7482}">
      <dgm:prSet/>
      <dgm:spPr/>
      <dgm:t>
        <a:bodyPr/>
        <a:lstStyle/>
        <a:p>
          <a:endParaRPr lang="en-US"/>
        </a:p>
      </dgm:t>
    </dgm:pt>
    <dgm:pt modelId="{CD9BC744-174C-4551-8E79-41A41B14DB71}" type="sibTrans" cxnId="{97A09C74-85A1-4B59-9735-E7F87C3E7482}">
      <dgm:prSet/>
      <dgm:spPr/>
      <dgm:t>
        <a:bodyPr/>
        <a:lstStyle/>
        <a:p>
          <a:endParaRPr lang="en-US"/>
        </a:p>
      </dgm:t>
    </dgm:pt>
    <dgm:pt modelId="{2DDE601C-7E33-4C61-AD9C-78D00A8125C3}" type="asst">
      <dgm:prSet/>
      <dgm:spPr>
        <a:solidFill>
          <a:schemeClr val="accent1"/>
        </a:solidFill>
      </dgm:spPr>
      <dgm:t>
        <a:bodyPr/>
        <a:lstStyle/>
        <a:p>
          <a:r>
            <a:rPr lang="en-US" dirty="0" smtClean="0"/>
            <a:t>Web Master</a:t>
          </a:r>
          <a:endParaRPr lang="en-US" dirty="0"/>
        </a:p>
      </dgm:t>
    </dgm:pt>
    <dgm:pt modelId="{91C905CD-549F-411A-A85B-0785D1762679}" type="parTrans" cxnId="{75CDFDFE-636A-4ACB-903D-372B8B7C8C88}">
      <dgm:prSet/>
      <dgm:spPr/>
      <dgm:t>
        <a:bodyPr/>
        <a:lstStyle/>
        <a:p>
          <a:endParaRPr lang="en-US"/>
        </a:p>
      </dgm:t>
    </dgm:pt>
    <dgm:pt modelId="{4B5D3DEA-F1E6-4866-9E08-C503E5C09C82}" type="sibTrans" cxnId="{75CDFDFE-636A-4ACB-903D-372B8B7C8C88}">
      <dgm:prSet/>
      <dgm:spPr/>
      <dgm:t>
        <a:bodyPr/>
        <a:lstStyle/>
        <a:p>
          <a:endParaRPr lang="en-US"/>
        </a:p>
      </dgm:t>
    </dgm:pt>
    <dgm:pt modelId="{9E892498-77E4-43DC-897A-FBD6E2CBF029}">
      <dgm:prSet custT="1"/>
      <dgm:spPr>
        <a:solidFill>
          <a:schemeClr val="accent1"/>
        </a:solidFill>
      </dgm:spPr>
      <dgm:t>
        <a:bodyPr/>
        <a:lstStyle/>
        <a:p>
          <a:r>
            <a:rPr lang="en-US" sz="1200" b="1" dirty="0" smtClean="0"/>
            <a:t>US/European/</a:t>
          </a:r>
        </a:p>
        <a:p>
          <a:r>
            <a:rPr lang="en-US" sz="1200" b="1" dirty="0" smtClean="0">
              <a:solidFill>
                <a:schemeClr val="tx1"/>
              </a:solidFill>
              <a:hlinkMouseOver xmlns:r="http://schemas.openxmlformats.org/officeDocument/2006/relationships" r:id="" action="ppaction://noaction"/>
            </a:rPr>
            <a:t>Asian</a:t>
          </a:r>
          <a:r>
            <a:rPr lang="en-US" sz="1200" b="1" dirty="0" smtClean="0">
              <a:solidFill>
                <a:schemeClr val="tx1"/>
              </a:solidFill>
            </a:rPr>
            <a:t> </a:t>
          </a:r>
          <a:r>
            <a:rPr lang="en-US" sz="1200" b="1" dirty="0" smtClean="0"/>
            <a:t>Correspondent</a:t>
          </a:r>
          <a:endParaRPr lang="en-US" sz="1200" b="1" dirty="0"/>
        </a:p>
      </dgm:t>
    </dgm:pt>
    <dgm:pt modelId="{07C18924-7925-437B-BB1B-FCA5311DB6B1}" type="parTrans" cxnId="{CC49D6AB-9DCF-4B14-B89B-33AB485FBA69}">
      <dgm:prSet/>
      <dgm:spPr/>
      <dgm:t>
        <a:bodyPr/>
        <a:lstStyle/>
        <a:p>
          <a:endParaRPr lang="en-US"/>
        </a:p>
      </dgm:t>
    </dgm:pt>
    <dgm:pt modelId="{17BF4387-BFF1-43D8-AC78-D17BFF6E66C3}" type="sibTrans" cxnId="{CC49D6AB-9DCF-4B14-B89B-33AB485FBA69}">
      <dgm:prSet/>
      <dgm:spPr/>
      <dgm:t>
        <a:bodyPr/>
        <a:lstStyle/>
        <a:p>
          <a:endParaRPr lang="en-US"/>
        </a:p>
      </dgm:t>
    </dgm:pt>
    <dgm:pt modelId="{1F8C32F2-C76D-4AEF-9D64-6A0477BF8619}">
      <dgm:prSet phldrT="[Text]" custT="1"/>
      <dgm:spPr>
        <a:solidFill>
          <a:schemeClr val="accent1"/>
        </a:solidFill>
      </dgm:spPr>
      <dgm:t>
        <a:bodyPr/>
        <a:lstStyle/>
        <a:p>
          <a:r>
            <a:rPr lang="en-US" sz="1200" b="1" dirty="0" smtClean="0"/>
            <a:t>GCC Deputy</a:t>
          </a:r>
          <a:endParaRPr lang="en-US" sz="1200" b="1" dirty="0"/>
        </a:p>
      </dgm:t>
    </dgm:pt>
    <dgm:pt modelId="{1F42B5D0-EF57-4CAF-A251-2F129757FF02}" type="parTrans" cxnId="{C34B4CA0-787F-4CE8-916C-8F87CDE73C66}">
      <dgm:prSet/>
      <dgm:spPr/>
      <dgm:t>
        <a:bodyPr/>
        <a:lstStyle/>
        <a:p>
          <a:endParaRPr lang="en-US"/>
        </a:p>
      </dgm:t>
    </dgm:pt>
    <dgm:pt modelId="{B2FBA065-1A71-4E45-8EC9-FD80802DD941}" type="sibTrans" cxnId="{C34B4CA0-787F-4CE8-916C-8F87CDE73C66}">
      <dgm:prSet/>
      <dgm:spPr/>
      <dgm:t>
        <a:bodyPr/>
        <a:lstStyle/>
        <a:p>
          <a:endParaRPr lang="en-US"/>
        </a:p>
      </dgm:t>
    </dgm:pt>
    <dgm:pt modelId="{782ED9E5-20B0-4A83-88E9-54A44AD37DCF}">
      <dgm:prSet phldrT="[Text]"/>
      <dgm:spPr>
        <a:solidFill>
          <a:schemeClr val="bg1">
            <a:lumMod val="75000"/>
          </a:schemeClr>
        </a:solidFill>
      </dgm:spPr>
      <dgm:t>
        <a:bodyPr/>
        <a:lstStyle/>
        <a:p>
          <a:r>
            <a:rPr lang="en-US" dirty="0" smtClean="0"/>
            <a:t>IR</a:t>
          </a:r>
          <a:endParaRPr lang="en-US" dirty="0"/>
        </a:p>
      </dgm:t>
    </dgm:pt>
    <dgm:pt modelId="{2DDD10D0-E4DF-4CE4-A3D7-9093BD0C3B87}" type="parTrans" cxnId="{B27FB006-CA20-4079-B988-F6C36BC9D1B5}">
      <dgm:prSet/>
      <dgm:spPr/>
      <dgm:t>
        <a:bodyPr/>
        <a:lstStyle/>
        <a:p>
          <a:endParaRPr lang="en-US"/>
        </a:p>
      </dgm:t>
    </dgm:pt>
    <dgm:pt modelId="{9BA4028C-5938-4CA3-88EA-2270BF2AC3D7}" type="sibTrans" cxnId="{B27FB006-CA20-4079-B988-F6C36BC9D1B5}">
      <dgm:prSet/>
      <dgm:spPr/>
      <dgm:t>
        <a:bodyPr/>
        <a:lstStyle/>
        <a:p>
          <a:endParaRPr lang="en-US"/>
        </a:p>
      </dgm:t>
    </dgm:pt>
    <dgm:pt modelId="{9F512F67-9CBA-4A2D-9D11-31DBC6AF3FC0}">
      <dgm:prSet phldrT="[Text]"/>
      <dgm:spPr>
        <a:solidFill>
          <a:schemeClr val="accent1"/>
        </a:solidFill>
      </dgm:spPr>
      <dgm:t>
        <a:bodyPr/>
        <a:lstStyle/>
        <a:p>
          <a:r>
            <a:rPr lang="en-US" dirty="0" smtClean="0"/>
            <a:t>UV</a:t>
          </a:r>
          <a:endParaRPr lang="en-US" dirty="0"/>
        </a:p>
      </dgm:t>
    </dgm:pt>
    <dgm:pt modelId="{D8D9E818-797B-47F0-B519-4488850C8981}" type="parTrans" cxnId="{54BDA5B7-9600-4916-9A4D-893414DB6802}">
      <dgm:prSet/>
      <dgm:spPr/>
      <dgm:t>
        <a:bodyPr/>
        <a:lstStyle/>
        <a:p>
          <a:endParaRPr lang="en-US"/>
        </a:p>
      </dgm:t>
    </dgm:pt>
    <dgm:pt modelId="{E198590B-93AD-465E-9259-E930DE97CA48}" type="sibTrans" cxnId="{54BDA5B7-9600-4916-9A4D-893414DB6802}">
      <dgm:prSet/>
      <dgm:spPr/>
      <dgm:t>
        <a:bodyPr/>
        <a:lstStyle/>
        <a:p>
          <a:endParaRPr lang="en-US"/>
        </a:p>
      </dgm:t>
    </dgm:pt>
    <dgm:pt modelId="{69348E9D-5D29-4AF7-8B72-FB502BCE23AA}">
      <dgm:prSet phldrT="[Text]"/>
      <dgm:spPr>
        <a:solidFill>
          <a:schemeClr val="accent1"/>
        </a:solidFill>
      </dgm:spPr>
      <dgm:t>
        <a:bodyPr/>
        <a:lstStyle/>
        <a:p>
          <a:r>
            <a:rPr lang="en-US" dirty="0" smtClean="0"/>
            <a:t>VIS</a:t>
          </a:r>
          <a:endParaRPr lang="en-US" dirty="0"/>
        </a:p>
      </dgm:t>
    </dgm:pt>
    <dgm:pt modelId="{37DE753B-F4AF-4CB2-B6A3-7E61A0DBD744}" type="parTrans" cxnId="{CBDCDD4C-FAF4-4111-A096-A9AEFCB28497}">
      <dgm:prSet/>
      <dgm:spPr/>
      <dgm:t>
        <a:bodyPr/>
        <a:lstStyle/>
        <a:p>
          <a:endParaRPr lang="en-US"/>
        </a:p>
      </dgm:t>
    </dgm:pt>
    <dgm:pt modelId="{D5203177-046F-4ADD-8050-9B38D50507C7}" type="sibTrans" cxnId="{CBDCDD4C-FAF4-4111-A096-A9AEFCB28497}">
      <dgm:prSet/>
      <dgm:spPr/>
      <dgm:t>
        <a:bodyPr/>
        <a:lstStyle/>
        <a:p>
          <a:endParaRPr lang="en-US"/>
        </a:p>
      </dgm:t>
    </dgm:pt>
    <dgm:pt modelId="{E4E6D489-AAF5-48BA-A20F-376568DD9499}">
      <dgm:prSet phldrT="[Text]"/>
      <dgm:spPr>
        <a:solidFill>
          <a:schemeClr val="accent1"/>
        </a:solidFill>
      </dgm:spPr>
      <dgm:t>
        <a:bodyPr/>
        <a:lstStyle/>
        <a:p>
          <a:r>
            <a:rPr lang="en-US" dirty="0" smtClean="0"/>
            <a:t>MW</a:t>
          </a:r>
          <a:endParaRPr lang="en-US" dirty="0"/>
        </a:p>
      </dgm:t>
    </dgm:pt>
    <dgm:pt modelId="{894464CF-574A-4AE6-B299-B90F21758083}" type="parTrans" cxnId="{61BD76D4-E967-4AA2-A781-E5880F62809A}">
      <dgm:prSet/>
      <dgm:spPr/>
      <dgm:t>
        <a:bodyPr/>
        <a:lstStyle/>
        <a:p>
          <a:endParaRPr lang="en-US"/>
        </a:p>
      </dgm:t>
    </dgm:pt>
    <dgm:pt modelId="{048DAD5C-9E9E-4CE9-9B8B-1F6D55D29C15}" type="sibTrans" cxnId="{61BD76D4-E967-4AA2-A781-E5880F62809A}">
      <dgm:prSet/>
      <dgm:spPr/>
      <dgm:t>
        <a:bodyPr/>
        <a:lstStyle/>
        <a:p>
          <a:endParaRPr lang="en-US"/>
        </a:p>
      </dgm:t>
    </dgm:pt>
    <dgm:pt modelId="{DA3711CC-DA55-4329-BD96-E6059B8C1FAE}" type="pres">
      <dgm:prSet presAssocID="{99313E44-842D-48C3-9300-F91D7E6ED38F}" presName="hierChild1" presStyleCnt="0">
        <dgm:presLayoutVars>
          <dgm:orgChart val="1"/>
          <dgm:chPref val="1"/>
          <dgm:dir/>
          <dgm:animOne val="branch"/>
          <dgm:animLvl val="lvl"/>
          <dgm:resizeHandles/>
        </dgm:presLayoutVars>
      </dgm:prSet>
      <dgm:spPr/>
      <dgm:t>
        <a:bodyPr/>
        <a:lstStyle/>
        <a:p>
          <a:endParaRPr lang="en-US"/>
        </a:p>
      </dgm:t>
    </dgm:pt>
    <dgm:pt modelId="{09837C39-F0B6-47BC-BBC4-45F899284876}" type="pres">
      <dgm:prSet presAssocID="{71778FA4-91E4-4D9E-82E4-9BE254640625}" presName="hierRoot1" presStyleCnt="0">
        <dgm:presLayoutVars>
          <dgm:hierBranch val="init"/>
        </dgm:presLayoutVars>
      </dgm:prSet>
      <dgm:spPr/>
    </dgm:pt>
    <dgm:pt modelId="{1A7F9984-7029-4109-8818-0AB933E8FDF1}" type="pres">
      <dgm:prSet presAssocID="{71778FA4-91E4-4D9E-82E4-9BE254640625}" presName="rootComposite1" presStyleCnt="0"/>
      <dgm:spPr/>
    </dgm:pt>
    <dgm:pt modelId="{960F0A70-EC17-4B69-8206-FA80DB941E28}" type="pres">
      <dgm:prSet presAssocID="{71778FA4-91E4-4D9E-82E4-9BE254640625}" presName="rootText1" presStyleLbl="node0" presStyleIdx="0" presStyleCnt="6" custLinFactX="49224" custLinFactNeighborX="100000" custLinFactNeighborY="-212">
        <dgm:presLayoutVars>
          <dgm:chPref val="3"/>
        </dgm:presLayoutVars>
      </dgm:prSet>
      <dgm:spPr/>
      <dgm:t>
        <a:bodyPr/>
        <a:lstStyle/>
        <a:p>
          <a:endParaRPr lang="en-US"/>
        </a:p>
      </dgm:t>
    </dgm:pt>
    <dgm:pt modelId="{D336581F-0BB4-44B3-AA8D-4D08F0C82002}" type="pres">
      <dgm:prSet presAssocID="{71778FA4-91E4-4D9E-82E4-9BE254640625}" presName="rootConnector1" presStyleLbl="node1" presStyleIdx="0" presStyleCnt="0"/>
      <dgm:spPr/>
      <dgm:t>
        <a:bodyPr/>
        <a:lstStyle/>
        <a:p>
          <a:endParaRPr lang="en-US"/>
        </a:p>
      </dgm:t>
    </dgm:pt>
    <dgm:pt modelId="{56C66F53-8014-4A06-801B-858F86CC1B13}" type="pres">
      <dgm:prSet presAssocID="{71778FA4-91E4-4D9E-82E4-9BE254640625}" presName="hierChild2" presStyleCnt="0"/>
      <dgm:spPr/>
    </dgm:pt>
    <dgm:pt modelId="{02AF3AC7-5A9E-48A8-97B6-732D10B8D491}" type="pres">
      <dgm:prSet presAssocID="{7F395576-BCDC-48E4-9FD2-5EFDB1821CDD}" presName="Name37" presStyleLbl="parChTrans1D2" presStyleIdx="0" presStyleCnt="4"/>
      <dgm:spPr/>
      <dgm:t>
        <a:bodyPr/>
        <a:lstStyle/>
        <a:p>
          <a:endParaRPr lang="en-US"/>
        </a:p>
      </dgm:t>
    </dgm:pt>
    <dgm:pt modelId="{14B762C2-66BF-497E-B8D8-ABB83E684346}" type="pres">
      <dgm:prSet presAssocID="{2431ABAF-EC07-43E8-B7B4-3E21B89AB991}" presName="hierRoot2" presStyleCnt="0">
        <dgm:presLayoutVars>
          <dgm:hierBranch val="init"/>
        </dgm:presLayoutVars>
      </dgm:prSet>
      <dgm:spPr/>
    </dgm:pt>
    <dgm:pt modelId="{39F90530-DBEE-4562-973D-DD109325C6F6}" type="pres">
      <dgm:prSet presAssocID="{2431ABAF-EC07-43E8-B7B4-3E21B89AB991}" presName="rootComposite" presStyleCnt="0"/>
      <dgm:spPr/>
    </dgm:pt>
    <dgm:pt modelId="{7E8C22E6-6971-4506-BB07-8797E8505BAC}" type="pres">
      <dgm:prSet presAssocID="{2431ABAF-EC07-43E8-B7B4-3E21B89AB991}" presName="rootText" presStyleLbl="node2" presStyleIdx="0" presStyleCnt="2" custLinFactX="49236" custLinFactY="10212" custLinFactNeighborX="100000" custLinFactNeighborY="100000">
        <dgm:presLayoutVars>
          <dgm:chPref val="3"/>
        </dgm:presLayoutVars>
      </dgm:prSet>
      <dgm:spPr/>
      <dgm:t>
        <a:bodyPr/>
        <a:lstStyle/>
        <a:p>
          <a:endParaRPr lang="en-US"/>
        </a:p>
      </dgm:t>
    </dgm:pt>
    <dgm:pt modelId="{B3399672-86A4-4639-AC8A-7ED423AFB336}" type="pres">
      <dgm:prSet presAssocID="{2431ABAF-EC07-43E8-B7B4-3E21B89AB991}" presName="rootConnector" presStyleLbl="node2" presStyleIdx="0" presStyleCnt="2"/>
      <dgm:spPr/>
      <dgm:t>
        <a:bodyPr/>
        <a:lstStyle/>
        <a:p>
          <a:endParaRPr lang="en-US"/>
        </a:p>
      </dgm:t>
    </dgm:pt>
    <dgm:pt modelId="{A7EA6CA6-6355-4AF0-8801-75E49B1C7531}" type="pres">
      <dgm:prSet presAssocID="{2431ABAF-EC07-43E8-B7B4-3E21B89AB991}" presName="hierChild4" presStyleCnt="0"/>
      <dgm:spPr/>
    </dgm:pt>
    <dgm:pt modelId="{6035A2EE-6ABF-426B-9FF1-051EA8307E60}" type="pres">
      <dgm:prSet presAssocID="{2431ABAF-EC07-43E8-B7B4-3E21B89AB991}" presName="hierChild5" presStyleCnt="0"/>
      <dgm:spPr/>
    </dgm:pt>
    <dgm:pt modelId="{DA932804-DE1B-4EB0-B46C-ABA0181C5AAC}" type="pres">
      <dgm:prSet presAssocID="{E20A1C8C-BD4B-43FF-8A47-DEFD5F380B0A}" presName="Name37" presStyleLbl="parChTrans1D2" presStyleIdx="1" presStyleCnt="4"/>
      <dgm:spPr/>
      <dgm:t>
        <a:bodyPr/>
        <a:lstStyle/>
        <a:p>
          <a:endParaRPr lang="en-US"/>
        </a:p>
      </dgm:t>
    </dgm:pt>
    <dgm:pt modelId="{F1E1CF92-32D8-492F-9BA1-205B542A9947}" type="pres">
      <dgm:prSet presAssocID="{02C95BA9-E57A-4C2C-9076-9E2DA3194992}" presName="hierRoot2" presStyleCnt="0">
        <dgm:presLayoutVars>
          <dgm:hierBranch val="init"/>
        </dgm:presLayoutVars>
      </dgm:prSet>
      <dgm:spPr/>
    </dgm:pt>
    <dgm:pt modelId="{2F25A3AE-AFC5-4648-9084-606B5FDE7C3A}" type="pres">
      <dgm:prSet presAssocID="{02C95BA9-E57A-4C2C-9076-9E2DA3194992}" presName="rootComposite" presStyleCnt="0"/>
      <dgm:spPr/>
    </dgm:pt>
    <dgm:pt modelId="{B87A6766-DABA-44CB-8561-6E86F78C725C}" type="pres">
      <dgm:prSet presAssocID="{02C95BA9-E57A-4C2C-9076-9E2DA3194992}" presName="rootText" presStyleLbl="node2" presStyleIdx="1" presStyleCnt="2" custLinFactX="49236" custLinFactY="10212" custLinFactNeighborX="100000" custLinFactNeighborY="100000">
        <dgm:presLayoutVars>
          <dgm:chPref val="3"/>
        </dgm:presLayoutVars>
      </dgm:prSet>
      <dgm:spPr/>
      <dgm:t>
        <a:bodyPr/>
        <a:lstStyle/>
        <a:p>
          <a:endParaRPr lang="en-US"/>
        </a:p>
      </dgm:t>
    </dgm:pt>
    <dgm:pt modelId="{6A126110-786A-4064-A82A-A062616E421A}" type="pres">
      <dgm:prSet presAssocID="{02C95BA9-E57A-4C2C-9076-9E2DA3194992}" presName="rootConnector" presStyleLbl="node2" presStyleIdx="1" presStyleCnt="2"/>
      <dgm:spPr/>
      <dgm:t>
        <a:bodyPr/>
        <a:lstStyle/>
        <a:p>
          <a:endParaRPr lang="en-US"/>
        </a:p>
      </dgm:t>
    </dgm:pt>
    <dgm:pt modelId="{6BF9665D-8D5C-4AF4-AE36-CADD30581354}" type="pres">
      <dgm:prSet presAssocID="{02C95BA9-E57A-4C2C-9076-9E2DA3194992}" presName="hierChild4" presStyleCnt="0"/>
      <dgm:spPr/>
    </dgm:pt>
    <dgm:pt modelId="{FCCEF829-8984-4DF9-A118-26A8EF0B9C15}" type="pres">
      <dgm:prSet presAssocID="{1EB5ED89-7538-4825-8024-E6454FAD66A8}" presName="Name37" presStyleLbl="parChTrans1D3" presStyleIdx="0" presStyleCnt="1"/>
      <dgm:spPr/>
      <dgm:t>
        <a:bodyPr/>
        <a:lstStyle/>
        <a:p>
          <a:endParaRPr lang="en-US"/>
        </a:p>
      </dgm:t>
    </dgm:pt>
    <dgm:pt modelId="{82CF36D3-C470-47F2-BEE3-F1EEA69DDDD5}" type="pres">
      <dgm:prSet presAssocID="{A640FD3D-6F9B-436F-9565-7889687D7076}" presName="hierRoot2" presStyleCnt="0">
        <dgm:presLayoutVars>
          <dgm:hierBranch val="init"/>
        </dgm:presLayoutVars>
      </dgm:prSet>
      <dgm:spPr/>
    </dgm:pt>
    <dgm:pt modelId="{09F72749-C90D-40A2-9333-79A35DF81922}" type="pres">
      <dgm:prSet presAssocID="{A640FD3D-6F9B-436F-9565-7889687D7076}" presName="rootComposite" presStyleCnt="0"/>
      <dgm:spPr/>
    </dgm:pt>
    <dgm:pt modelId="{20464DA8-E08A-46ED-BF22-BF94BFE9F7B0}" type="pres">
      <dgm:prSet presAssocID="{A640FD3D-6F9B-436F-9565-7889687D7076}" presName="rootText" presStyleLbl="node3" presStyleIdx="0" presStyleCnt="1" custLinFactX="49236" custLinFactNeighborX="100000" custLinFactNeighborY="97581">
        <dgm:presLayoutVars>
          <dgm:chPref val="3"/>
        </dgm:presLayoutVars>
      </dgm:prSet>
      <dgm:spPr/>
      <dgm:t>
        <a:bodyPr/>
        <a:lstStyle/>
        <a:p>
          <a:endParaRPr lang="en-US"/>
        </a:p>
      </dgm:t>
    </dgm:pt>
    <dgm:pt modelId="{53D05608-0685-425E-BF2F-C3E239B83B4A}" type="pres">
      <dgm:prSet presAssocID="{A640FD3D-6F9B-436F-9565-7889687D7076}" presName="rootConnector" presStyleLbl="node3" presStyleIdx="0" presStyleCnt="1"/>
      <dgm:spPr/>
      <dgm:t>
        <a:bodyPr/>
        <a:lstStyle/>
        <a:p>
          <a:endParaRPr lang="en-US"/>
        </a:p>
      </dgm:t>
    </dgm:pt>
    <dgm:pt modelId="{5B2D82B6-AD7F-4135-887F-C8B4C110F5F2}" type="pres">
      <dgm:prSet presAssocID="{A640FD3D-6F9B-436F-9565-7889687D7076}" presName="hierChild4" presStyleCnt="0"/>
      <dgm:spPr/>
    </dgm:pt>
    <dgm:pt modelId="{B2A7AC1D-68FD-441D-8B9F-11A46B48B0DC}" type="pres">
      <dgm:prSet presAssocID="{A640FD3D-6F9B-436F-9565-7889687D7076}" presName="hierChild5" presStyleCnt="0"/>
      <dgm:spPr/>
    </dgm:pt>
    <dgm:pt modelId="{75CB90D4-D000-457E-AFE6-215CBB3226D4}" type="pres">
      <dgm:prSet presAssocID="{1545DBD8-7F9C-4FA1-9552-CDFA34F00B1A}" presName="Name111" presStyleLbl="parChTrans1D4" presStyleIdx="0" presStyleCnt="5"/>
      <dgm:spPr/>
      <dgm:t>
        <a:bodyPr/>
        <a:lstStyle/>
        <a:p>
          <a:endParaRPr lang="en-US"/>
        </a:p>
      </dgm:t>
    </dgm:pt>
    <dgm:pt modelId="{6F40BB0B-03B5-4C9C-9296-74992894C6D9}" type="pres">
      <dgm:prSet presAssocID="{0E6EB04F-2A2B-4076-B031-A63F80D260E5}" presName="hierRoot3" presStyleCnt="0">
        <dgm:presLayoutVars>
          <dgm:hierBranch val="init"/>
        </dgm:presLayoutVars>
      </dgm:prSet>
      <dgm:spPr/>
    </dgm:pt>
    <dgm:pt modelId="{036AB60A-0E0C-4851-BC45-3342ABE7931F}" type="pres">
      <dgm:prSet presAssocID="{0E6EB04F-2A2B-4076-B031-A63F80D260E5}" presName="rootComposite3" presStyleCnt="0"/>
      <dgm:spPr/>
    </dgm:pt>
    <dgm:pt modelId="{CFFEA0BC-7311-47EA-8749-251CB51B62E0}" type="pres">
      <dgm:prSet presAssocID="{0E6EB04F-2A2B-4076-B031-A63F80D260E5}" presName="rootText3" presStyleLbl="asst3" presStyleIdx="0" presStyleCnt="4" custLinFactX="46406" custLinFactY="3649" custLinFactNeighborX="100000" custLinFactNeighborY="100000">
        <dgm:presLayoutVars>
          <dgm:chPref val="3"/>
        </dgm:presLayoutVars>
      </dgm:prSet>
      <dgm:spPr/>
      <dgm:t>
        <a:bodyPr/>
        <a:lstStyle/>
        <a:p>
          <a:endParaRPr lang="en-US"/>
        </a:p>
      </dgm:t>
    </dgm:pt>
    <dgm:pt modelId="{92293F24-AEC9-4C48-AFC3-052FCC19103D}" type="pres">
      <dgm:prSet presAssocID="{0E6EB04F-2A2B-4076-B031-A63F80D260E5}" presName="rootConnector3" presStyleLbl="asst3" presStyleIdx="0" presStyleCnt="4"/>
      <dgm:spPr/>
      <dgm:t>
        <a:bodyPr/>
        <a:lstStyle/>
        <a:p>
          <a:endParaRPr lang="en-US"/>
        </a:p>
      </dgm:t>
    </dgm:pt>
    <dgm:pt modelId="{667D4403-76AB-45A0-A8BB-D69D1D809594}" type="pres">
      <dgm:prSet presAssocID="{0E6EB04F-2A2B-4076-B031-A63F80D260E5}" presName="hierChild6" presStyleCnt="0"/>
      <dgm:spPr/>
    </dgm:pt>
    <dgm:pt modelId="{DE608561-CD21-456C-8202-DF964AEEB118}" type="pres">
      <dgm:prSet presAssocID="{0E6EB04F-2A2B-4076-B031-A63F80D260E5}" presName="hierChild7" presStyleCnt="0"/>
      <dgm:spPr/>
    </dgm:pt>
    <dgm:pt modelId="{8CA3B561-C081-42D5-BCED-542BA4563E2B}" type="pres">
      <dgm:prSet presAssocID="{0F8E7239-AAD4-486F-8B4D-DC093D809B39}" presName="Name111" presStyleLbl="parChTrans1D4" presStyleIdx="1" presStyleCnt="5"/>
      <dgm:spPr/>
      <dgm:t>
        <a:bodyPr/>
        <a:lstStyle/>
        <a:p>
          <a:endParaRPr lang="en-US"/>
        </a:p>
      </dgm:t>
    </dgm:pt>
    <dgm:pt modelId="{1AB032AA-07F1-40EA-B559-18A81AE60DC9}" type="pres">
      <dgm:prSet presAssocID="{9625D627-D121-47F0-9BE3-5A3D60AC48EF}" presName="hierRoot3" presStyleCnt="0">
        <dgm:presLayoutVars>
          <dgm:hierBranch val="init"/>
        </dgm:presLayoutVars>
      </dgm:prSet>
      <dgm:spPr/>
    </dgm:pt>
    <dgm:pt modelId="{955FD2CB-CE2C-477B-9D7F-08134954F621}" type="pres">
      <dgm:prSet presAssocID="{9625D627-D121-47F0-9BE3-5A3D60AC48EF}" presName="rootComposite3" presStyleCnt="0"/>
      <dgm:spPr/>
    </dgm:pt>
    <dgm:pt modelId="{ECAA91C6-3FE1-4C55-B5F7-58060DDCBD17}" type="pres">
      <dgm:prSet presAssocID="{9625D627-D121-47F0-9BE3-5A3D60AC48EF}" presName="rootText3" presStyleLbl="asst3" presStyleIdx="1" presStyleCnt="4" custLinFactX="65503" custLinFactY="3649" custLinFactNeighborX="100000" custLinFactNeighborY="100000">
        <dgm:presLayoutVars>
          <dgm:chPref val="3"/>
        </dgm:presLayoutVars>
      </dgm:prSet>
      <dgm:spPr/>
      <dgm:t>
        <a:bodyPr/>
        <a:lstStyle/>
        <a:p>
          <a:endParaRPr lang="en-US"/>
        </a:p>
      </dgm:t>
    </dgm:pt>
    <dgm:pt modelId="{48A2C67D-2131-4ACC-8F0D-98728A4188D2}" type="pres">
      <dgm:prSet presAssocID="{9625D627-D121-47F0-9BE3-5A3D60AC48EF}" presName="rootConnector3" presStyleLbl="asst3" presStyleIdx="1" presStyleCnt="4"/>
      <dgm:spPr/>
      <dgm:t>
        <a:bodyPr/>
        <a:lstStyle/>
        <a:p>
          <a:endParaRPr lang="en-US"/>
        </a:p>
      </dgm:t>
    </dgm:pt>
    <dgm:pt modelId="{34BA2D01-5252-4D01-9CF9-5BCE615E831E}" type="pres">
      <dgm:prSet presAssocID="{9625D627-D121-47F0-9BE3-5A3D60AC48EF}" presName="hierChild6" presStyleCnt="0"/>
      <dgm:spPr/>
    </dgm:pt>
    <dgm:pt modelId="{E285E6AD-737C-4E0A-B25F-876CF4A10D2C}" type="pres">
      <dgm:prSet presAssocID="{07C18924-7925-437B-BB1B-FCA5311DB6B1}" presName="Name37" presStyleLbl="parChTrans1D4" presStyleIdx="2" presStyleCnt="5"/>
      <dgm:spPr/>
      <dgm:t>
        <a:bodyPr/>
        <a:lstStyle/>
        <a:p>
          <a:endParaRPr lang="en-US"/>
        </a:p>
      </dgm:t>
    </dgm:pt>
    <dgm:pt modelId="{DD9D49AF-1862-4E82-8224-E8D25C06FA5F}" type="pres">
      <dgm:prSet presAssocID="{9E892498-77E4-43DC-897A-FBD6E2CBF029}" presName="hierRoot2" presStyleCnt="0">
        <dgm:presLayoutVars>
          <dgm:hierBranch val="init"/>
        </dgm:presLayoutVars>
      </dgm:prSet>
      <dgm:spPr/>
    </dgm:pt>
    <dgm:pt modelId="{E25C2E50-DF2C-4A74-8A75-96F7EE8008F4}" type="pres">
      <dgm:prSet presAssocID="{9E892498-77E4-43DC-897A-FBD6E2CBF029}" presName="rootComposite" presStyleCnt="0"/>
      <dgm:spPr/>
    </dgm:pt>
    <dgm:pt modelId="{ECDD5AFD-2584-4F46-B7B4-9380507CE60C}" type="pres">
      <dgm:prSet presAssocID="{9E892498-77E4-43DC-897A-FBD6E2CBF029}" presName="rootText" presStyleLbl="node4" presStyleIdx="0" presStyleCnt="1" custScaleX="102594" custScaleY="103353" custLinFactX="70552" custLinFactY="15756" custLinFactNeighborX="100000" custLinFactNeighborY="100000">
        <dgm:presLayoutVars>
          <dgm:chPref val="3"/>
        </dgm:presLayoutVars>
      </dgm:prSet>
      <dgm:spPr/>
      <dgm:t>
        <a:bodyPr/>
        <a:lstStyle/>
        <a:p>
          <a:endParaRPr lang="en-US"/>
        </a:p>
      </dgm:t>
    </dgm:pt>
    <dgm:pt modelId="{B70F1B35-223A-4EA9-A263-75BE0E18F647}" type="pres">
      <dgm:prSet presAssocID="{9E892498-77E4-43DC-897A-FBD6E2CBF029}" presName="rootConnector" presStyleLbl="node4" presStyleIdx="0" presStyleCnt="1"/>
      <dgm:spPr/>
      <dgm:t>
        <a:bodyPr/>
        <a:lstStyle/>
        <a:p>
          <a:endParaRPr lang="en-US"/>
        </a:p>
      </dgm:t>
    </dgm:pt>
    <dgm:pt modelId="{58F61430-F797-4CE1-81CA-B32F59E557EB}" type="pres">
      <dgm:prSet presAssocID="{9E892498-77E4-43DC-897A-FBD6E2CBF029}" presName="hierChild4" presStyleCnt="0"/>
      <dgm:spPr/>
    </dgm:pt>
    <dgm:pt modelId="{105B33B5-DE5D-4B18-B905-3C482F07ADF1}" type="pres">
      <dgm:prSet presAssocID="{9E892498-77E4-43DC-897A-FBD6E2CBF029}" presName="hierChild5" presStyleCnt="0"/>
      <dgm:spPr/>
    </dgm:pt>
    <dgm:pt modelId="{28AB71D9-E640-4564-A2CD-02B153C2630F}" type="pres">
      <dgm:prSet presAssocID="{9625D627-D121-47F0-9BE3-5A3D60AC48EF}" presName="hierChild7" presStyleCnt="0"/>
      <dgm:spPr/>
    </dgm:pt>
    <dgm:pt modelId="{F640E33C-B6EA-47FC-B2C3-DE31713E4640}" type="pres">
      <dgm:prSet presAssocID="{EC9E0D44-A507-4CE0-9103-4156FC843E91}" presName="Name111" presStyleLbl="parChTrans1D4" presStyleIdx="3" presStyleCnt="5"/>
      <dgm:spPr/>
      <dgm:t>
        <a:bodyPr/>
        <a:lstStyle/>
        <a:p>
          <a:endParaRPr lang="en-US"/>
        </a:p>
      </dgm:t>
    </dgm:pt>
    <dgm:pt modelId="{540223E9-E30E-44C8-BA6B-95838CC9768D}" type="pres">
      <dgm:prSet presAssocID="{2A643DE8-A5A2-4A82-B4CD-03CAEEB5B243}" presName="hierRoot3" presStyleCnt="0">
        <dgm:presLayoutVars>
          <dgm:hierBranch val="init"/>
        </dgm:presLayoutVars>
      </dgm:prSet>
      <dgm:spPr/>
    </dgm:pt>
    <dgm:pt modelId="{6AAE449B-940F-4A3B-A3A8-D18AFC33E1CE}" type="pres">
      <dgm:prSet presAssocID="{2A643DE8-A5A2-4A82-B4CD-03CAEEB5B243}" presName="rootComposite3" presStyleCnt="0"/>
      <dgm:spPr/>
    </dgm:pt>
    <dgm:pt modelId="{F648984A-5162-48AE-951B-2FE118827E18}" type="pres">
      <dgm:prSet presAssocID="{2A643DE8-A5A2-4A82-B4CD-03CAEEB5B243}" presName="rootText3" presStyleLbl="asst3" presStyleIdx="2" presStyleCnt="4" custLinFactY="-80351" custLinFactNeighborX="11877" custLinFactNeighborY="-100000">
        <dgm:presLayoutVars>
          <dgm:chPref val="3"/>
        </dgm:presLayoutVars>
      </dgm:prSet>
      <dgm:spPr/>
      <dgm:t>
        <a:bodyPr/>
        <a:lstStyle/>
        <a:p>
          <a:endParaRPr lang="en-US"/>
        </a:p>
      </dgm:t>
    </dgm:pt>
    <dgm:pt modelId="{F79B2638-ED2E-4FD8-82F4-B5FE84E4300C}" type="pres">
      <dgm:prSet presAssocID="{2A643DE8-A5A2-4A82-B4CD-03CAEEB5B243}" presName="rootConnector3" presStyleLbl="asst3" presStyleIdx="2" presStyleCnt="4"/>
      <dgm:spPr/>
      <dgm:t>
        <a:bodyPr/>
        <a:lstStyle/>
        <a:p>
          <a:endParaRPr lang="en-US"/>
        </a:p>
      </dgm:t>
    </dgm:pt>
    <dgm:pt modelId="{FB0C65BD-92F2-486D-B9E6-F82F06C7348A}" type="pres">
      <dgm:prSet presAssocID="{2A643DE8-A5A2-4A82-B4CD-03CAEEB5B243}" presName="hierChild6" presStyleCnt="0"/>
      <dgm:spPr/>
    </dgm:pt>
    <dgm:pt modelId="{E1C81D2B-FC8B-4A66-B868-9DAD5A85A40B}" type="pres">
      <dgm:prSet presAssocID="{2A643DE8-A5A2-4A82-B4CD-03CAEEB5B243}" presName="hierChild7" presStyleCnt="0"/>
      <dgm:spPr/>
    </dgm:pt>
    <dgm:pt modelId="{1B2992ED-737F-4ACD-B39C-87EBC191D889}" type="pres">
      <dgm:prSet presAssocID="{91C905CD-549F-411A-A85B-0785D1762679}" presName="Name111" presStyleLbl="parChTrans1D4" presStyleIdx="4" presStyleCnt="5"/>
      <dgm:spPr/>
      <dgm:t>
        <a:bodyPr/>
        <a:lstStyle/>
        <a:p>
          <a:endParaRPr lang="en-US"/>
        </a:p>
      </dgm:t>
    </dgm:pt>
    <dgm:pt modelId="{FFB82BF7-910F-4424-B365-BA400998E9E7}" type="pres">
      <dgm:prSet presAssocID="{2DDE601C-7E33-4C61-AD9C-78D00A8125C3}" presName="hierRoot3" presStyleCnt="0">
        <dgm:presLayoutVars>
          <dgm:hierBranch val="init"/>
        </dgm:presLayoutVars>
      </dgm:prSet>
      <dgm:spPr/>
    </dgm:pt>
    <dgm:pt modelId="{3ADCEF15-6102-4146-A23B-A5D5D6DDA432}" type="pres">
      <dgm:prSet presAssocID="{2DDE601C-7E33-4C61-AD9C-78D00A8125C3}" presName="rootComposite3" presStyleCnt="0"/>
      <dgm:spPr/>
    </dgm:pt>
    <dgm:pt modelId="{A076D218-FF45-4023-8C1A-F221BA56C52C}" type="pres">
      <dgm:prSet presAssocID="{2DDE601C-7E33-4C61-AD9C-78D00A8125C3}" presName="rootText3" presStyleLbl="asst3" presStyleIdx="3" presStyleCnt="4" custLinFactX="126615" custLinFactY="-80351" custLinFactNeighborX="200000" custLinFactNeighborY="-100000">
        <dgm:presLayoutVars>
          <dgm:chPref val="3"/>
        </dgm:presLayoutVars>
      </dgm:prSet>
      <dgm:spPr/>
      <dgm:t>
        <a:bodyPr/>
        <a:lstStyle/>
        <a:p>
          <a:endParaRPr lang="en-US"/>
        </a:p>
      </dgm:t>
    </dgm:pt>
    <dgm:pt modelId="{4F6C3A97-257C-4775-8418-55B2642A2271}" type="pres">
      <dgm:prSet presAssocID="{2DDE601C-7E33-4C61-AD9C-78D00A8125C3}" presName="rootConnector3" presStyleLbl="asst3" presStyleIdx="3" presStyleCnt="4"/>
      <dgm:spPr/>
      <dgm:t>
        <a:bodyPr/>
        <a:lstStyle/>
        <a:p>
          <a:endParaRPr lang="en-US"/>
        </a:p>
      </dgm:t>
    </dgm:pt>
    <dgm:pt modelId="{3B00013F-39AC-4514-9D42-FCF481BE44AC}" type="pres">
      <dgm:prSet presAssocID="{2DDE601C-7E33-4C61-AD9C-78D00A8125C3}" presName="hierChild6" presStyleCnt="0"/>
      <dgm:spPr/>
    </dgm:pt>
    <dgm:pt modelId="{30E2234C-D16A-49C3-83D0-AFE32EE5889D}" type="pres">
      <dgm:prSet presAssocID="{2DDE601C-7E33-4C61-AD9C-78D00A8125C3}" presName="hierChild7" presStyleCnt="0"/>
      <dgm:spPr/>
    </dgm:pt>
    <dgm:pt modelId="{17DB2C0E-EE58-4027-BF19-6BBEA54AACEC}" type="pres">
      <dgm:prSet presAssocID="{02C95BA9-E57A-4C2C-9076-9E2DA3194992}" presName="hierChild5" presStyleCnt="0"/>
      <dgm:spPr/>
    </dgm:pt>
    <dgm:pt modelId="{C8A4A768-CAB6-4EF3-BEC1-7C3055C0D6AE}" type="pres">
      <dgm:prSet presAssocID="{71778FA4-91E4-4D9E-82E4-9BE254640625}" presName="hierChild3" presStyleCnt="0"/>
      <dgm:spPr/>
    </dgm:pt>
    <dgm:pt modelId="{CCB0BDAD-20A0-459D-992F-F3234923F519}" type="pres">
      <dgm:prSet presAssocID="{560966A4-C00A-44E9-807A-FF16F20278CC}" presName="Name111" presStyleLbl="parChTrans1D2" presStyleIdx="2" presStyleCnt="4"/>
      <dgm:spPr/>
      <dgm:t>
        <a:bodyPr/>
        <a:lstStyle/>
        <a:p>
          <a:endParaRPr lang="en-US"/>
        </a:p>
      </dgm:t>
    </dgm:pt>
    <dgm:pt modelId="{CA585056-8159-4FFF-AF0C-A935E8F47A22}" type="pres">
      <dgm:prSet presAssocID="{2D26BBBF-E9A8-439B-B542-C80137F00AB7}" presName="hierRoot3" presStyleCnt="0">
        <dgm:presLayoutVars>
          <dgm:hierBranch val="init"/>
        </dgm:presLayoutVars>
      </dgm:prSet>
      <dgm:spPr/>
    </dgm:pt>
    <dgm:pt modelId="{96380351-AE65-44BA-918B-B0C803ED2E76}" type="pres">
      <dgm:prSet presAssocID="{2D26BBBF-E9A8-439B-B542-C80137F00AB7}" presName="rootComposite3" presStyleCnt="0"/>
      <dgm:spPr/>
    </dgm:pt>
    <dgm:pt modelId="{809B9D92-07D0-4F6E-BE54-D115D4734B50}" type="pres">
      <dgm:prSet presAssocID="{2D26BBBF-E9A8-439B-B542-C80137F00AB7}" presName="rootText3" presStyleLbl="asst1" presStyleIdx="0" presStyleCnt="2" custLinFactNeighborX="97071">
        <dgm:presLayoutVars>
          <dgm:chPref val="3"/>
        </dgm:presLayoutVars>
      </dgm:prSet>
      <dgm:spPr/>
      <dgm:t>
        <a:bodyPr/>
        <a:lstStyle/>
        <a:p>
          <a:endParaRPr lang="en-US"/>
        </a:p>
      </dgm:t>
    </dgm:pt>
    <dgm:pt modelId="{EE40B3D0-29EF-4850-A659-1E424F726FB5}" type="pres">
      <dgm:prSet presAssocID="{2D26BBBF-E9A8-439B-B542-C80137F00AB7}" presName="rootConnector3" presStyleLbl="asst1" presStyleIdx="0" presStyleCnt="2"/>
      <dgm:spPr/>
      <dgm:t>
        <a:bodyPr/>
        <a:lstStyle/>
        <a:p>
          <a:endParaRPr lang="en-US"/>
        </a:p>
      </dgm:t>
    </dgm:pt>
    <dgm:pt modelId="{1D50D791-1624-42F9-A997-E7B431D2CBF9}" type="pres">
      <dgm:prSet presAssocID="{2D26BBBF-E9A8-439B-B542-C80137F00AB7}" presName="hierChild6" presStyleCnt="0"/>
      <dgm:spPr/>
    </dgm:pt>
    <dgm:pt modelId="{DFDC31A7-CF6F-47F1-8172-3B44D1A26D53}" type="pres">
      <dgm:prSet presAssocID="{2D26BBBF-E9A8-439B-B542-C80137F00AB7}" presName="hierChild7" presStyleCnt="0"/>
      <dgm:spPr/>
    </dgm:pt>
    <dgm:pt modelId="{95A502FD-DCC6-426C-AAF4-2B1D0041A7FB}" type="pres">
      <dgm:prSet presAssocID="{7160119C-680A-4CC1-AA80-6D6D5191590E}" presName="Name111" presStyleLbl="parChTrans1D2" presStyleIdx="3" presStyleCnt="4"/>
      <dgm:spPr/>
      <dgm:t>
        <a:bodyPr/>
        <a:lstStyle/>
        <a:p>
          <a:endParaRPr lang="en-US"/>
        </a:p>
      </dgm:t>
    </dgm:pt>
    <dgm:pt modelId="{72ED46C7-EEA3-4B0B-9533-1E7BC84DC306}" type="pres">
      <dgm:prSet presAssocID="{DD9197CC-316F-43CC-9A8D-D1DEC9A33735}" presName="hierRoot3" presStyleCnt="0">
        <dgm:presLayoutVars>
          <dgm:hierBranch val="init"/>
        </dgm:presLayoutVars>
      </dgm:prSet>
      <dgm:spPr/>
    </dgm:pt>
    <dgm:pt modelId="{19259DEB-80CB-419F-BF8C-B774B5413FE0}" type="pres">
      <dgm:prSet presAssocID="{DD9197CC-316F-43CC-9A8D-D1DEC9A33735}" presName="rootComposite3" presStyleCnt="0"/>
      <dgm:spPr/>
    </dgm:pt>
    <dgm:pt modelId="{5AF1E446-5E6C-4B94-9E8E-D1B3E69FFA10}" type="pres">
      <dgm:prSet presAssocID="{DD9197CC-316F-43CC-9A8D-D1DEC9A33735}" presName="rootText3" presStyleLbl="asst1" presStyleIdx="1" presStyleCnt="2" custLinFactX="98134" custLinFactNeighborX="100000">
        <dgm:presLayoutVars>
          <dgm:chPref val="3"/>
        </dgm:presLayoutVars>
      </dgm:prSet>
      <dgm:spPr/>
      <dgm:t>
        <a:bodyPr/>
        <a:lstStyle/>
        <a:p>
          <a:endParaRPr lang="en-US"/>
        </a:p>
      </dgm:t>
    </dgm:pt>
    <dgm:pt modelId="{8DC0570C-1C40-46CC-A4A9-AF907E100D94}" type="pres">
      <dgm:prSet presAssocID="{DD9197CC-316F-43CC-9A8D-D1DEC9A33735}" presName="rootConnector3" presStyleLbl="asst1" presStyleIdx="1" presStyleCnt="2"/>
      <dgm:spPr/>
      <dgm:t>
        <a:bodyPr/>
        <a:lstStyle/>
        <a:p>
          <a:endParaRPr lang="en-US"/>
        </a:p>
      </dgm:t>
    </dgm:pt>
    <dgm:pt modelId="{62620848-492F-49D4-AE48-506DCE6D9B9D}" type="pres">
      <dgm:prSet presAssocID="{DD9197CC-316F-43CC-9A8D-D1DEC9A33735}" presName="hierChild6" presStyleCnt="0"/>
      <dgm:spPr/>
    </dgm:pt>
    <dgm:pt modelId="{03BF1C46-A481-4C41-941D-FB0749F111B2}" type="pres">
      <dgm:prSet presAssocID="{DD9197CC-316F-43CC-9A8D-D1DEC9A33735}" presName="hierChild7" presStyleCnt="0"/>
      <dgm:spPr/>
    </dgm:pt>
    <dgm:pt modelId="{D37181E5-AA00-484C-8FC8-0C7DA99BB9C2}" type="pres">
      <dgm:prSet presAssocID="{1F8C32F2-C76D-4AEF-9D64-6A0477BF8619}" presName="hierRoot1" presStyleCnt="0">
        <dgm:presLayoutVars>
          <dgm:hierBranch val="init"/>
        </dgm:presLayoutVars>
      </dgm:prSet>
      <dgm:spPr/>
    </dgm:pt>
    <dgm:pt modelId="{15C0DA4A-F623-4503-A670-5CDF2D793BD8}" type="pres">
      <dgm:prSet presAssocID="{1F8C32F2-C76D-4AEF-9D64-6A0477BF8619}" presName="rootComposite1" presStyleCnt="0"/>
      <dgm:spPr/>
    </dgm:pt>
    <dgm:pt modelId="{C30A2296-3354-451F-A722-04E5608B01E0}" type="pres">
      <dgm:prSet presAssocID="{1F8C32F2-C76D-4AEF-9D64-6A0477BF8619}" presName="rootText1" presStyleLbl="node0" presStyleIdx="1" presStyleCnt="6" custLinFactY="220669" custLinFactNeighborX="-40953" custLinFactNeighborY="300000">
        <dgm:presLayoutVars>
          <dgm:chPref val="3"/>
        </dgm:presLayoutVars>
      </dgm:prSet>
      <dgm:spPr/>
      <dgm:t>
        <a:bodyPr/>
        <a:lstStyle/>
        <a:p>
          <a:endParaRPr lang="en-US"/>
        </a:p>
      </dgm:t>
    </dgm:pt>
    <dgm:pt modelId="{0154FB29-E1D8-4194-92F0-8A91CEB3CA02}" type="pres">
      <dgm:prSet presAssocID="{1F8C32F2-C76D-4AEF-9D64-6A0477BF8619}" presName="rootConnector1" presStyleLbl="node1" presStyleIdx="0" presStyleCnt="0"/>
      <dgm:spPr/>
      <dgm:t>
        <a:bodyPr/>
        <a:lstStyle/>
        <a:p>
          <a:endParaRPr lang="en-US"/>
        </a:p>
      </dgm:t>
    </dgm:pt>
    <dgm:pt modelId="{C6912BCD-5C84-4D78-A8D7-D72EBD079C5D}" type="pres">
      <dgm:prSet presAssocID="{1F8C32F2-C76D-4AEF-9D64-6A0477BF8619}" presName="hierChild2" presStyleCnt="0"/>
      <dgm:spPr/>
    </dgm:pt>
    <dgm:pt modelId="{FFB8AB55-56DC-4DB2-AC82-CE8E7DA7C361}" type="pres">
      <dgm:prSet presAssocID="{1F8C32F2-C76D-4AEF-9D64-6A0477BF8619}" presName="hierChild3" presStyleCnt="0"/>
      <dgm:spPr/>
    </dgm:pt>
    <dgm:pt modelId="{E79B8BF9-1867-4FC8-866E-836B0C31BF7E}" type="pres">
      <dgm:prSet presAssocID="{782ED9E5-20B0-4A83-88E9-54A44AD37DCF}" presName="hierRoot1" presStyleCnt="0">
        <dgm:presLayoutVars>
          <dgm:hierBranch val="init"/>
        </dgm:presLayoutVars>
      </dgm:prSet>
      <dgm:spPr/>
    </dgm:pt>
    <dgm:pt modelId="{77B0E288-20FD-4157-BBE5-FF237F071459}" type="pres">
      <dgm:prSet presAssocID="{782ED9E5-20B0-4A83-88E9-54A44AD37DCF}" presName="rootComposite1" presStyleCnt="0"/>
      <dgm:spPr/>
    </dgm:pt>
    <dgm:pt modelId="{34D387AA-5BC3-4F4C-A2F4-E9AC1E297FF9}" type="pres">
      <dgm:prSet presAssocID="{782ED9E5-20B0-4A83-88E9-54A44AD37DCF}" presName="rootText1" presStyleLbl="node0" presStyleIdx="2" presStyleCnt="6" custScaleX="47088" custScaleY="58737" custLinFactX="-100000" custLinFactY="100000" custLinFactNeighborX="-171570" custLinFactNeighborY="190807">
        <dgm:presLayoutVars>
          <dgm:chPref val="3"/>
        </dgm:presLayoutVars>
      </dgm:prSet>
      <dgm:spPr/>
      <dgm:t>
        <a:bodyPr/>
        <a:lstStyle/>
        <a:p>
          <a:endParaRPr lang="en-US"/>
        </a:p>
      </dgm:t>
    </dgm:pt>
    <dgm:pt modelId="{CF57881C-1987-4EC5-AC18-B737F001053A}" type="pres">
      <dgm:prSet presAssocID="{782ED9E5-20B0-4A83-88E9-54A44AD37DCF}" presName="rootConnector1" presStyleLbl="node1" presStyleIdx="0" presStyleCnt="0"/>
      <dgm:spPr/>
      <dgm:t>
        <a:bodyPr/>
        <a:lstStyle/>
        <a:p>
          <a:endParaRPr lang="en-US"/>
        </a:p>
      </dgm:t>
    </dgm:pt>
    <dgm:pt modelId="{3E9F9E4D-FC3B-414F-8CEB-654092C3A88A}" type="pres">
      <dgm:prSet presAssocID="{782ED9E5-20B0-4A83-88E9-54A44AD37DCF}" presName="hierChild2" presStyleCnt="0"/>
      <dgm:spPr/>
    </dgm:pt>
    <dgm:pt modelId="{468A6BA8-829C-4EF6-B70F-B6BBADB21410}" type="pres">
      <dgm:prSet presAssocID="{782ED9E5-20B0-4A83-88E9-54A44AD37DCF}" presName="hierChild3" presStyleCnt="0"/>
      <dgm:spPr/>
    </dgm:pt>
    <dgm:pt modelId="{04AA20EB-D121-49E1-AC05-B0D0DC4BAB15}" type="pres">
      <dgm:prSet presAssocID="{9F512F67-9CBA-4A2D-9D11-31DBC6AF3FC0}" presName="hierRoot1" presStyleCnt="0">
        <dgm:presLayoutVars>
          <dgm:hierBranch val="init"/>
        </dgm:presLayoutVars>
      </dgm:prSet>
      <dgm:spPr/>
    </dgm:pt>
    <dgm:pt modelId="{DC4D7887-7732-4E68-8FEA-B6495B7C9872}" type="pres">
      <dgm:prSet presAssocID="{9F512F67-9CBA-4A2D-9D11-31DBC6AF3FC0}" presName="rootComposite1" presStyleCnt="0"/>
      <dgm:spPr/>
    </dgm:pt>
    <dgm:pt modelId="{FB836F66-2875-4BF1-9065-809865DCD13E}" type="pres">
      <dgm:prSet presAssocID="{9F512F67-9CBA-4A2D-9D11-31DBC6AF3FC0}" presName="rootText1" presStyleLbl="node0" presStyleIdx="3" presStyleCnt="6" custScaleX="47088" custScaleY="58737" custLinFactX="-100000" custLinFactY="100000" custLinFactNeighborX="-185956" custLinFactNeighborY="190807">
        <dgm:presLayoutVars>
          <dgm:chPref val="3"/>
        </dgm:presLayoutVars>
      </dgm:prSet>
      <dgm:spPr/>
      <dgm:t>
        <a:bodyPr/>
        <a:lstStyle/>
        <a:p>
          <a:endParaRPr lang="en-US"/>
        </a:p>
      </dgm:t>
    </dgm:pt>
    <dgm:pt modelId="{D1D3CF6D-565E-439D-A325-B8350E795975}" type="pres">
      <dgm:prSet presAssocID="{9F512F67-9CBA-4A2D-9D11-31DBC6AF3FC0}" presName="rootConnector1" presStyleLbl="node1" presStyleIdx="0" presStyleCnt="0"/>
      <dgm:spPr/>
      <dgm:t>
        <a:bodyPr/>
        <a:lstStyle/>
        <a:p>
          <a:endParaRPr lang="en-US"/>
        </a:p>
      </dgm:t>
    </dgm:pt>
    <dgm:pt modelId="{533B5845-3FAF-4E83-9C3F-B571F0E9FC6B}" type="pres">
      <dgm:prSet presAssocID="{9F512F67-9CBA-4A2D-9D11-31DBC6AF3FC0}" presName="hierChild2" presStyleCnt="0"/>
      <dgm:spPr/>
    </dgm:pt>
    <dgm:pt modelId="{F083ABEC-90AC-4794-805A-3A1716E64ED9}" type="pres">
      <dgm:prSet presAssocID="{9F512F67-9CBA-4A2D-9D11-31DBC6AF3FC0}" presName="hierChild3" presStyleCnt="0"/>
      <dgm:spPr/>
    </dgm:pt>
    <dgm:pt modelId="{B5189891-41E8-4D61-932E-7EF4B33B6069}" type="pres">
      <dgm:prSet presAssocID="{69348E9D-5D29-4AF7-8B72-FB502BCE23AA}" presName="hierRoot1" presStyleCnt="0">
        <dgm:presLayoutVars>
          <dgm:hierBranch val="init"/>
        </dgm:presLayoutVars>
      </dgm:prSet>
      <dgm:spPr/>
    </dgm:pt>
    <dgm:pt modelId="{077743CB-935C-4830-A267-366697FCBFA8}" type="pres">
      <dgm:prSet presAssocID="{69348E9D-5D29-4AF7-8B72-FB502BCE23AA}" presName="rootComposite1" presStyleCnt="0"/>
      <dgm:spPr/>
    </dgm:pt>
    <dgm:pt modelId="{66BF2FAC-A50F-4FB0-80E7-40FF6701433A}" type="pres">
      <dgm:prSet presAssocID="{69348E9D-5D29-4AF7-8B72-FB502BCE23AA}" presName="rootText1" presStyleLbl="node0" presStyleIdx="4" presStyleCnt="6" custScaleX="47088" custScaleY="58737" custLinFactX="-100000" custLinFactY="100000" custLinFactNeighborX="-195492" custLinFactNeighborY="190807">
        <dgm:presLayoutVars>
          <dgm:chPref val="3"/>
        </dgm:presLayoutVars>
      </dgm:prSet>
      <dgm:spPr/>
      <dgm:t>
        <a:bodyPr/>
        <a:lstStyle/>
        <a:p>
          <a:endParaRPr lang="en-US"/>
        </a:p>
      </dgm:t>
    </dgm:pt>
    <dgm:pt modelId="{CAA6A11E-C425-437D-A239-46AFFC4854F9}" type="pres">
      <dgm:prSet presAssocID="{69348E9D-5D29-4AF7-8B72-FB502BCE23AA}" presName="rootConnector1" presStyleLbl="node1" presStyleIdx="0" presStyleCnt="0"/>
      <dgm:spPr/>
      <dgm:t>
        <a:bodyPr/>
        <a:lstStyle/>
        <a:p>
          <a:endParaRPr lang="en-US"/>
        </a:p>
      </dgm:t>
    </dgm:pt>
    <dgm:pt modelId="{57BE3E12-C3AD-4416-ACE4-BE6E0E35708E}" type="pres">
      <dgm:prSet presAssocID="{69348E9D-5D29-4AF7-8B72-FB502BCE23AA}" presName="hierChild2" presStyleCnt="0"/>
      <dgm:spPr/>
    </dgm:pt>
    <dgm:pt modelId="{BE082A98-5903-4364-8000-D42574A5C0FB}" type="pres">
      <dgm:prSet presAssocID="{69348E9D-5D29-4AF7-8B72-FB502BCE23AA}" presName="hierChild3" presStyleCnt="0"/>
      <dgm:spPr/>
    </dgm:pt>
    <dgm:pt modelId="{6C9A60B8-84E0-4B2D-833B-2C6D1D0F3C72}" type="pres">
      <dgm:prSet presAssocID="{E4E6D489-AAF5-48BA-A20F-376568DD9499}" presName="hierRoot1" presStyleCnt="0">
        <dgm:presLayoutVars>
          <dgm:hierBranch val="init"/>
        </dgm:presLayoutVars>
      </dgm:prSet>
      <dgm:spPr/>
    </dgm:pt>
    <dgm:pt modelId="{018D58A9-E872-409E-987C-27A77FE0E657}" type="pres">
      <dgm:prSet presAssocID="{E4E6D489-AAF5-48BA-A20F-376568DD9499}" presName="rootComposite1" presStyleCnt="0"/>
      <dgm:spPr/>
    </dgm:pt>
    <dgm:pt modelId="{E96681EC-318E-42F2-87BB-EA6804120555}" type="pres">
      <dgm:prSet presAssocID="{E4E6D489-AAF5-48BA-A20F-376568DD9499}" presName="rootText1" presStyleLbl="node0" presStyleIdx="5" presStyleCnt="6" custScaleX="47088" custScaleY="58737" custLinFactX="-109693" custLinFactY="100000" custLinFactNeighborX="-200000" custLinFactNeighborY="190807">
        <dgm:presLayoutVars>
          <dgm:chPref val="3"/>
        </dgm:presLayoutVars>
      </dgm:prSet>
      <dgm:spPr/>
      <dgm:t>
        <a:bodyPr/>
        <a:lstStyle/>
        <a:p>
          <a:endParaRPr lang="en-US"/>
        </a:p>
      </dgm:t>
    </dgm:pt>
    <dgm:pt modelId="{E962BCDA-E262-4D3F-A7A3-87A02E2B5E15}" type="pres">
      <dgm:prSet presAssocID="{E4E6D489-AAF5-48BA-A20F-376568DD9499}" presName="rootConnector1" presStyleLbl="node1" presStyleIdx="0" presStyleCnt="0"/>
      <dgm:spPr/>
      <dgm:t>
        <a:bodyPr/>
        <a:lstStyle/>
        <a:p>
          <a:endParaRPr lang="en-US"/>
        </a:p>
      </dgm:t>
    </dgm:pt>
    <dgm:pt modelId="{D282CB66-3E8D-4F28-8574-710361CD648C}" type="pres">
      <dgm:prSet presAssocID="{E4E6D489-AAF5-48BA-A20F-376568DD9499}" presName="hierChild2" presStyleCnt="0"/>
      <dgm:spPr/>
    </dgm:pt>
    <dgm:pt modelId="{0CBF610F-CB56-490A-B5C6-8C0BF9975307}" type="pres">
      <dgm:prSet presAssocID="{E4E6D489-AAF5-48BA-A20F-376568DD9499}" presName="hierChild3" presStyleCnt="0"/>
      <dgm:spPr/>
    </dgm:pt>
  </dgm:ptLst>
  <dgm:cxnLst>
    <dgm:cxn modelId="{D219D3B1-9172-4B52-8C6E-12DA2925A061}" type="presOf" srcId="{EC9E0D44-A507-4CE0-9103-4156FC843E91}" destId="{F640E33C-B6EA-47FC-B2C3-DE31713E4640}" srcOrd="0" destOrd="0" presId="urn:microsoft.com/office/officeart/2005/8/layout/orgChart1"/>
    <dgm:cxn modelId="{50866977-931C-4049-971F-FAA3ED1ABB5A}" type="presOf" srcId="{560966A4-C00A-44E9-807A-FF16F20278CC}" destId="{CCB0BDAD-20A0-459D-992F-F3234923F519}" srcOrd="0" destOrd="0" presId="urn:microsoft.com/office/officeart/2005/8/layout/orgChart1"/>
    <dgm:cxn modelId="{54587E1D-7C01-4D19-BD61-1108A4D98B63}" type="presOf" srcId="{2DDE601C-7E33-4C61-AD9C-78D00A8125C3}" destId="{A076D218-FF45-4023-8C1A-F221BA56C52C}" srcOrd="0" destOrd="0" presId="urn:microsoft.com/office/officeart/2005/8/layout/orgChart1"/>
    <dgm:cxn modelId="{CCE464A4-2553-4ADA-B281-7F65EA9BB5DB}" type="presOf" srcId="{9625D627-D121-47F0-9BE3-5A3D60AC48EF}" destId="{48A2C67D-2131-4ACC-8F0D-98728A4188D2}" srcOrd="1" destOrd="0" presId="urn:microsoft.com/office/officeart/2005/8/layout/orgChart1"/>
    <dgm:cxn modelId="{2BB3468E-C646-4CD6-BE89-00433B623769}" type="presOf" srcId="{1EB5ED89-7538-4825-8024-E6454FAD66A8}" destId="{FCCEF829-8984-4DF9-A118-26A8EF0B9C15}" srcOrd="0" destOrd="0" presId="urn:microsoft.com/office/officeart/2005/8/layout/orgChart1"/>
    <dgm:cxn modelId="{82EC2D73-96D1-4A1B-9073-AC30BEF4D36A}" srcId="{A640FD3D-6F9B-436F-9565-7889687D7076}" destId="{0E6EB04F-2A2B-4076-B031-A63F80D260E5}" srcOrd="0" destOrd="0" parTransId="{1545DBD8-7F9C-4FA1-9552-CDFA34F00B1A}" sibTransId="{C78856A4-3E07-4482-90CE-5317A3FFEF5C}"/>
    <dgm:cxn modelId="{7AF89157-D826-49E2-8154-149858960A0D}" type="presOf" srcId="{69348E9D-5D29-4AF7-8B72-FB502BCE23AA}" destId="{66BF2FAC-A50F-4FB0-80E7-40FF6701433A}" srcOrd="0" destOrd="0" presId="urn:microsoft.com/office/officeart/2005/8/layout/orgChart1"/>
    <dgm:cxn modelId="{CBDCDD4C-FAF4-4111-A096-A9AEFCB28497}" srcId="{99313E44-842D-48C3-9300-F91D7E6ED38F}" destId="{69348E9D-5D29-4AF7-8B72-FB502BCE23AA}" srcOrd="4" destOrd="0" parTransId="{37DE753B-F4AF-4CB2-B6A3-7E61A0DBD744}" sibTransId="{D5203177-046F-4ADD-8050-9B38D50507C7}"/>
    <dgm:cxn modelId="{EC590DD4-F817-4823-923B-2C377BB5E6AF}" type="presOf" srcId="{E4E6D489-AAF5-48BA-A20F-376568DD9499}" destId="{E96681EC-318E-42F2-87BB-EA6804120555}" srcOrd="0" destOrd="0" presId="urn:microsoft.com/office/officeart/2005/8/layout/orgChart1"/>
    <dgm:cxn modelId="{9D624F55-090A-476C-B69C-E338B819E966}" type="presOf" srcId="{9F512F67-9CBA-4A2D-9D11-31DBC6AF3FC0}" destId="{FB836F66-2875-4BF1-9065-809865DCD13E}" srcOrd="0" destOrd="0" presId="urn:microsoft.com/office/officeart/2005/8/layout/orgChart1"/>
    <dgm:cxn modelId="{B3DC60CE-FDBC-4D63-83CA-F7B635217CBE}" srcId="{99313E44-842D-48C3-9300-F91D7E6ED38F}" destId="{71778FA4-91E4-4D9E-82E4-9BE254640625}" srcOrd="0" destOrd="0" parTransId="{208A74A0-A528-4F12-ADAA-D9A9DF645CFF}" sibTransId="{8D80D5B9-F3EC-4B3C-8DC4-EE8EEAE435C9}"/>
    <dgm:cxn modelId="{D5A39268-527B-47DD-86E4-422CAEF4AEBF}" type="presOf" srcId="{1F8C32F2-C76D-4AEF-9D64-6A0477BF8619}" destId="{C30A2296-3354-451F-A722-04E5608B01E0}" srcOrd="0" destOrd="0" presId="urn:microsoft.com/office/officeart/2005/8/layout/orgChart1"/>
    <dgm:cxn modelId="{3B95A00D-581E-4113-834D-9399A897DCC9}" type="presOf" srcId="{DD9197CC-316F-43CC-9A8D-D1DEC9A33735}" destId="{5AF1E446-5E6C-4B94-9E8E-D1B3E69FFA10}" srcOrd="0" destOrd="0" presId="urn:microsoft.com/office/officeart/2005/8/layout/orgChart1"/>
    <dgm:cxn modelId="{F6BD91A1-35A3-4B5D-98EB-5AF916F68E6E}" type="presOf" srcId="{782ED9E5-20B0-4A83-88E9-54A44AD37DCF}" destId="{34D387AA-5BC3-4F4C-A2F4-E9AC1E297FF9}" srcOrd="0" destOrd="0" presId="urn:microsoft.com/office/officeart/2005/8/layout/orgChart1"/>
    <dgm:cxn modelId="{9F99824A-AA77-42D1-A3AD-E7A897AA2816}" type="presOf" srcId="{2431ABAF-EC07-43E8-B7B4-3E21B89AB991}" destId="{B3399672-86A4-4639-AC8A-7ED423AFB336}" srcOrd="1" destOrd="0" presId="urn:microsoft.com/office/officeart/2005/8/layout/orgChart1"/>
    <dgm:cxn modelId="{CF78631C-F7A4-4CF5-A462-DD9D77AB83B4}" type="presOf" srcId="{A640FD3D-6F9B-436F-9565-7889687D7076}" destId="{53D05608-0685-425E-BF2F-C3E239B83B4A}" srcOrd="1" destOrd="0" presId="urn:microsoft.com/office/officeart/2005/8/layout/orgChart1"/>
    <dgm:cxn modelId="{29F389A0-35B1-48CE-9979-E6848816E8EB}" srcId="{71778FA4-91E4-4D9E-82E4-9BE254640625}" destId="{2D26BBBF-E9A8-439B-B542-C80137F00AB7}" srcOrd="0" destOrd="0" parTransId="{560966A4-C00A-44E9-807A-FF16F20278CC}" sibTransId="{32B6EE74-E3EE-4DC2-9CB0-195DCCDF81AC}"/>
    <dgm:cxn modelId="{AA820D42-B9A4-47CB-BEC9-2943C85D564C}" type="presOf" srcId="{2A643DE8-A5A2-4A82-B4CD-03CAEEB5B243}" destId="{F648984A-5162-48AE-951B-2FE118827E18}" srcOrd="0" destOrd="0" presId="urn:microsoft.com/office/officeart/2005/8/layout/orgChart1"/>
    <dgm:cxn modelId="{6F443BF1-1186-4A2C-8581-7CC7DC959EDE}" srcId="{71778FA4-91E4-4D9E-82E4-9BE254640625}" destId="{2431ABAF-EC07-43E8-B7B4-3E21B89AB991}" srcOrd="2" destOrd="0" parTransId="{7F395576-BCDC-48E4-9FD2-5EFDB1821CDD}" sibTransId="{A4182312-2EBA-4F89-B858-CC254E9BCF6D}"/>
    <dgm:cxn modelId="{40EA8E0B-4E3E-441B-A9F5-6BDD2373A500}" type="presOf" srcId="{DD9197CC-316F-43CC-9A8D-D1DEC9A33735}" destId="{8DC0570C-1C40-46CC-A4A9-AF907E100D94}" srcOrd="1" destOrd="0" presId="urn:microsoft.com/office/officeart/2005/8/layout/orgChart1"/>
    <dgm:cxn modelId="{FB3BB91E-C24F-45C9-8175-E5DAF3EFB676}" type="presOf" srcId="{2431ABAF-EC07-43E8-B7B4-3E21B89AB991}" destId="{7E8C22E6-6971-4506-BB07-8797E8505BAC}" srcOrd="0" destOrd="0" presId="urn:microsoft.com/office/officeart/2005/8/layout/orgChart1"/>
    <dgm:cxn modelId="{C34B4CA0-787F-4CE8-916C-8F87CDE73C66}" srcId="{99313E44-842D-48C3-9300-F91D7E6ED38F}" destId="{1F8C32F2-C76D-4AEF-9D64-6A0477BF8619}" srcOrd="1" destOrd="0" parTransId="{1F42B5D0-EF57-4CAF-A251-2F129757FF02}" sibTransId="{B2FBA065-1A71-4E45-8EC9-FD80802DD941}"/>
    <dgm:cxn modelId="{C8F4A071-0C8D-41FB-ABB3-1F65893CB8CD}" type="presOf" srcId="{69348E9D-5D29-4AF7-8B72-FB502BCE23AA}" destId="{CAA6A11E-C425-437D-A239-46AFFC4854F9}" srcOrd="1" destOrd="0" presId="urn:microsoft.com/office/officeart/2005/8/layout/orgChart1"/>
    <dgm:cxn modelId="{B27FB006-CA20-4079-B988-F6C36BC9D1B5}" srcId="{99313E44-842D-48C3-9300-F91D7E6ED38F}" destId="{782ED9E5-20B0-4A83-88E9-54A44AD37DCF}" srcOrd="2" destOrd="0" parTransId="{2DDD10D0-E4DF-4CE4-A3D7-9093BD0C3B87}" sibTransId="{9BA4028C-5938-4CA3-88EA-2270BF2AC3D7}"/>
    <dgm:cxn modelId="{4404025B-52C9-4F76-8216-6677BDC209BA}" type="presOf" srcId="{91C905CD-549F-411A-A85B-0785D1762679}" destId="{1B2992ED-737F-4ACD-B39C-87EBC191D889}" srcOrd="0" destOrd="0" presId="urn:microsoft.com/office/officeart/2005/8/layout/orgChart1"/>
    <dgm:cxn modelId="{FAB9D3D2-BC44-425D-8ACC-2C6828E99A51}" type="presOf" srcId="{9E892498-77E4-43DC-897A-FBD6E2CBF029}" destId="{B70F1B35-223A-4EA9-A263-75BE0E18F647}" srcOrd="1" destOrd="0" presId="urn:microsoft.com/office/officeart/2005/8/layout/orgChart1"/>
    <dgm:cxn modelId="{89C30ED7-DB32-445E-B6E0-42DDD4523D19}" type="presOf" srcId="{1F8C32F2-C76D-4AEF-9D64-6A0477BF8619}" destId="{0154FB29-E1D8-4194-92F0-8A91CEB3CA02}" srcOrd="1" destOrd="0" presId="urn:microsoft.com/office/officeart/2005/8/layout/orgChart1"/>
    <dgm:cxn modelId="{626046A1-1508-41EC-A5F9-5FF4F163CE8F}" type="presOf" srcId="{782ED9E5-20B0-4A83-88E9-54A44AD37DCF}" destId="{CF57881C-1987-4EC5-AC18-B737F001053A}" srcOrd="1" destOrd="0" presId="urn:microsoft.com/office/officeart/2005/8/layout/orgChart1"/>
    <dgm:cxn modelId="{5D4DF020-A7B3-41D4-B947-8865C717C22A}" type="presOf" srcId="{9F512F67-9CBA-4A2D-9D11-31DBC6AF3FC0}" destId="{D1D3CF6D-565E-439D-A325-B8350E795975}" srcOrd="1" destOrd="0" presId="urn:microsoft.com/office/officeart/2005/8/layout/orgChart1"/>
    <dgm:cxn modelId="{97422688-CB94-484A-9E58-F0D308E8DDB4}" type="presOf" srcId="{7F395576-BCDC-48E4-9FD2-5EFDB1821CDD}" destId="{02AF3AC7-5A9E-48A8-97B6-732D10B8D491}" srcOrd="0" destOrd="0" presId="urn:microsoft.com/office/officeart/2005/8/layout/orgChart1"/>
    <dgm:cxn modelId="{61BD76D4-E967-4AA2-A781-E5880F62809A}" srcId="{99313E44-842D-48C3-9300-F91D7E6ED38F}" destId="{E4E6D489-AAF5-48BA-A20F-376568DD9499}" srcOrd="5" destOrd="0" parTransId="{894464CF-574A-4AE6-B299-B90F21758083}" sibTransId="{048DAD5C-9E9E-4CE9-9B8B-1F6D55D29C15}"/>
    <dgm:cxn modelId="{B76B34FD-9FE9-4E5B-8285-8E5E0D0EC551}" type="presOf" srcId="{99313E44-842D-48C3-9300-F91D7E6ED38F}" destId="{DA3711CC-DA55-4329-BD96-E6059B8C1FAE}" srcOrd="0" destOrd="0" presId="urn:microsoft.com/office/officeart/2005/8/layout/orgChart1"/>
    <dgm:cxn modelId="{69E1E640-1B25-48DE-A8A0-89CBEAFB0B1C}" srcId="{02C95BA9-E57A-4C2C-9076-9E2DA3194992}" destId="{A640FD3D-6F9B-436F-9565-7889687D7076}" srcOrd="0" destOrd="0" parTransId="{1EB5ED89-7538-4825-8024-E6454FAD66A8}" sibTransId="{157473FA-0B9D-4ED2-879B-692C30B44CDA}"/>
    <dgm:cxn modelId="{C404A784-E216-47B6-947D-F5EB31AA8505}" srcId="{71778FA4-91E4-4D9E-82E4-9BE254640625}" destId="{02C95BA9-E57A-4C2C-9076-9E2DA3194992}" srcOrd="3" destOrd="0" parTransId="{E20A1C8C-BD4B-43FF-8A47-DEFD5F380B0A}" sibTransId="{B28250DD-0ECE-482D-AC37-D38CAD1353AD}"/>
    <dgm:cxn modelId="{44C04F93-655D-4832-A63A-D4B1CCC310E4}" type="presOf" srcId="{02C95BA9-E57A-4C2C-9076-9E2DA3194992}" destId="{B87A6766-DABA-44CB-8561-6E86F78C725C}" srcOrd="0" destOrd="0" presId="urn:microsoft.com/office/officeart/2005/8/layout/orgChart1"/>
    <dgm:cxn modelId="{FFBE0A89-4BC2-4D71-81C0-52A6DC54C864}" type="presOf" srcId="{0E6EB04F-2A2B-4076-B031-A63F80D260E5}" destId="{CFFEA0BC-7311-47EA-8749-251CB51B62E0}" srcOrd="0" destOrd="0" presId="urn:microsoft.com/office/officeart/2005/8/layout/orgChart1"/>
    <dgm:cxn modelId="{529EBE9E-CC5A-49C8-A5FA-F7D969F5F21C}" type="presOf" srcId="{0E6EB04F-2A2B-4076-B031-A63F80D260E5}" destId="{92293F24-AEC9-4C48-AFC3-052FCC19103D}" srcOrd="1" destOrd="0" presId="urn:microsoft.com/office/officeart/2005/8/layout/orgChart1"/>
    <dgm:cxn modelId="{81AF7163-3102-4511-8819-6FBD6979CEB4}" type="presOf" srcId="{0F8E7239-AAD4-486F-8B4D-DC093D809B39}" destId="{8CA3B561-C081-42D5-BCED-542BA4563E2B}" srcOrd="0" destOrd="0" presId="urn:microsoft.com/office/officeart/2005/8/layout/orgChart1"/>
    <dgm:cxn modelId="{C88D858E-3E5D-4363-8701-A7F6AFD3A808}" type="presOf" srcId="{71778FA4-91E4-4D9E-82E4-9BE254640625}" destId="{960F0A70-EC17-4B69-8206-FA80DB941E28}" srcOrd="0" destOrd="0" presId="urn:microsoft.com/office/officeart/2005/8/layout/orgChart1"/>
    <dgm:cxn modelId="{06DE493E-171A-4BE8-BE9F-9BC30A8832C6}" type="presOf" srcId="{2D26BBBF-E9A8-439B-B542-C80137F00AB7}" destId="{809B9D92-07D0-4F6E-BE54-D115D4734B50}" srcOrd="0" destOrd="0" presId="urn:microsoft.com/office/officeart/2005/8/layout/orgChart1"/>
    <dgm:cxn modelId="{10A114D7-586D-4383-9628-89627D61BF31}" type="presOf" srcId="{7160119C-680A-4CC1-AA80-6D6D5191590E}" destId="{95A502FD-DCC6-426C-AAF4-2B1D0041A7FB}" srcOrd="0" destOrd="0" presId="urn:microsoft.com/office/officeart/2005/8/layout/orgChart1"/>
    <dgm:cxn modelId="{75CDFDFE-636A-4ACB-903D-372B8B7C8C88}" srcId="{A640FD3D-6F9B-436F-9565-7889687D7076}" destId="{2DDE601C-7E33-4C61-AD9C-78D00A8125C3}" srcOrd="3" destOrd="0" parTransId="{91C905CD-549F-411A-A85B-0785D1762679}" sibTransId="{4B5D3DEA-F1E6-4866-9E08-C503E5C09C82}"/>
    <dgm:cxn modelId="{93773016-9A60-447C-B0CF-FD5BD79AA034}" srcId="{71778FA4-91E4-4D9E-82E4-9BE254640625}" destId="{DD9197CC-316F-43CC-9A8D-D1DEC9A33735}" srcOrd="1" destOrd="0" parTransId="{7160119C-680A-4CC1-AA80-6D6D5191590E}" sibTransId="{E06DDE61-725B-4708-9DFC-A932F9CE24D2}"/>
    <dgm:cxn modelId="{B081980E-5CE8-49C5-BEDC-7681D7DE4255}" type="presOf" srcId="{E20A1C8C-BD4B-43FF-8A47-DEFD5F380B0A}" destId="{DA932804-DE1B-4EB0-B46C-ABA0181C5AAC}" srcOrd="0" destOrd="0" presId="urn:microsoft.com/office/officeart/2005/8/layout/orgChart1"/>
    <dgm:cxn modelId="{CAE9BB1D-6E43-41E5-A427-DC4174402399}" type="presOf" srcId="{9625D627-D121-47F0-9BE3-5A3D60AC48EF}" destId="{ECAA91C6-3FE1-4C55-B5F7-58060DDCBD17}" srcOrd="0" destOrd="0" presId="urn:microsoft.com/office/officeart/2005/8/layout/orgChart1"/>
    <dgm:cxn modelId="{E179BB2B-2B6A-462E-8013-393F1FD8CA05}" type="presOf" srcId="{2A643DE8-A5A2-4A82-B4CD-03CAEEB5B243}" destId="{F79B2638-ED2E-4FD8-82F4-B5FE84E4300C}" srcOrd="1" destOrd="0" presId="urn:microsoft.com/office/officeart/2005/8/layout/orgChart1"/>
    <dgm:cxn modelId="{54BDA5B7-9600-4916-9A4D-893414DB6802}" srcId="{99313E44-842D-48C3-9300-F91D7E6ED38F}" destId="{9F512F67-9CBA-4A2D-9D11-31DBC6AF3FC0}" srcOrd="3" destOrd="0" parTransId="{D8D9E818-797B-47F0-B519-4488850C8981}" sibTransId="{E198590B-93AD-465E-9259-E930DE97CA48}"/>
    <dgm:cxn modelId="{0944A0FF-F614-4CE8-828F-E4D4D7768D59}" type="presOf" srcId="{9E892498-77E4-43DC-897A-FBD6E2CBF029}" destId="{ECDD5AFD-2584-4F46-B7B4-9380507CE60C}" srcOrd="0" destOrd="0" presId="urn:microsoft.com/office/officeart/2005/8/layout/orgChart1"/>
    <dgm:cxn modelId="{1E654AF5-9BA0-46DC-8BD0-A2806D1F86AC}" srcId="{A640FD3D-6F9B-436F-9565-7889687D7076}" destId="{9625D627-D121-47F0-9BE3-5A3D60AC48EF}" srcOrd="1" destOrd="0" parTransId="{0F8E7239-AAD4-486F-8B4D-DC093D809B39}" sibTransId="{DA4727A3-6B06-45B0-BF6A-FB29A8E53200}"/>
    <dgm:cxn modelId="{2AD2BA46-4291-4923-95E2-52C57ABD2076}" type="presOf" srcId="{2DDE601C-7E33-4C61-AD9C-78D00A8125C3}" destId="{4F6C3A97-257C-4775-8418-55B2642A2271}" srcOrd="1" destOrd="0" presId="urn:microsoft.com/office/officeart/2005/8/layout/orgChart1"/>
    <dgm:cxn modelId="{7D78EDAF-5686-4501-898B-66A83CE0D4DF}" type="presOf" srcId="{A640FD3D-6F9B-436F-9565-7889687D7076}" destId="{20464DA8-E08A-46ED-BF22-BF94BFE9F7B0}" srcOrd="0" destOrd="0" presId="urn:microsoft.com/office/officeart/2005/8/layout/orgChart1"/>
    <dgm:cxn modelId="{469EA1EC-6347-4F5B-9EB0-72AA0B9E3529}" type="presOf" srcId="{07C18924-7925-437B-BB1B-FCA5311DB6B1}" destId="{E285E6AD-737C-4E0A-B25F-876CF4A10D2C}" srcOrd="0" destOrd="0" presId="urn:microsoft.com/office/officeart/2005/8/layout/orgChart1"/>
    <dgm:cxn modelId="{722D3F5E-F8BE-4D8D-8056-793B706F79C4}" type="presOf" srcId="{02C95BA9-E57A-4C2C-9076-9E2DA3194992}" destId="{6A126110-786A-4064-A82A-A062616E421A}" srcOrd="1" destOrd="0" presId="urn:microsoft.com/office/officeart/2005/8/layout/orgChart1"/>
    <dgm:cxn modelId="{CC49D6AB-9DCF-4B14-B89B-33AB485FBA69}" srcId="{9625D627-D121-47F0-9BE3-5A3D60AC48EF}" destId="{9E892498-77E4-43DC-897A-FBD6E2CBF029}" srcOrd="0" destOrd="0" parTransId="{07C18924-7925-437B-BB1B-FCA5311DB6B1}" sibTransId="{17BF4387-BFF1-43D8-AC78-D17BFF6E66C3}"/>
    <dgm:cxn modelId="{F9920558-0023-45C7-BCC2-BC5534AD5429}" type="presOf" srcId="{E4E6D489-AAF5-48BA-A20F-376568DD9499}" destId="{E962BCDA-E262-4D3F-A7A3-87A02E2B5E15}" srcOrd="1" destOrd="0" presId="urn:microsoft.com/office/officeart/2005/8/layout/orgChart1"/>
    <dgm:cxn modelId="{7CB3DDD3-1980-49B2-9283-39BA951CF28D}" type="presOf" srcId="{2D26BBBF-E9A8-439B-B542-C80137F00AB7}" destId="{EE40B3D0-29EF-4850-A659-1E424F726FB5}" srcOrd="1" destOrd="0" presId="urn:microsoft.com/office/officeart/2005/8/layout/orgChart1"/>
    <dgm:cxn modelId="{97A09C74-85A1-4B59-9735-E7F87C3E7482}" srcId="{A640FD3D-6F9B-436F-9565-7889687D7076}" destId="{2A643DE8-A5A2-4A82-B4CD-03CAEEB5B243}" srcOrd="2" destOrd="0" parTransId="{EC9E0D44-A507-4CE0-9103-4156FC843E91}" sibTransId="{CD9BC744-174C-4551-8E79-41A41B14DB71}"/>
    <dgm:cxn modelId="{8BFDCB43-1ADC-4A14-B033-17DFA8ACC697}" type="presOf" srcId="{71778FA4-91E4-4D9E-82E4-9BE254640625}" destId="{D336581F-0BB4-44B3-AA8D-4D08F0C82002}" srcOrd="1" destOrd="0" presId="urn:microsoft.com/office/officeart/2005/8/layout/orgChart1"/>
    <dgm:cxn modelId="{A7F3957E-FD48-4412-A69A-7E6DFB6B9A80}" type="presOf" srcId="{1545DBD8-7F9C-4FA1-9552-CDFA34F00B1A}" destId="{75CB90D4-D000-457E-AFE6-215CBB3226D4}" srcOrd="0" destOrd="0" presId="urn:microsoft.com/office/officeart/2005/8/layout/orgChart1"/>
    <dgm:cxn modelId="{D4C0FB72-3605-47A0-B00E-343AFEF5B780}" type="presParOf" srcId="{DA3711CC-DA55-4329-BD96-E6059B8C1FAE}" destId="{09837C39-F0B6-47BC-BBC4-45F899284876}" srcOrd="0" destOrd="0" presId="urn:microsoft.com/office/officeart/2005/8/layout/orgChart1"/>
    <dgm:cxn modelId="{6E6BC16B-99E4-4DB8-88B3-CC3EDC09F1B8}" type="presParOf" srcId="{09837C39-F0B6-47BC-BBC4-45F899284876}" destId="{1A7F9984-7029-4109-8818-0AB933E8FDF1}" srcOrd="0" destOrd="0" presId="urn:microsoft.com/office/officeart/2005/8/layout/orgChart1"/>
    <dgm:cxn modelId="{5B57729A-8EC6-4948-9C17-C3ACC84277D7}" type="presParOf" srcId="{1A7F9984-7029-4109-8818-0AB933E8FDF1}" destId="{960F0A70-EC17-4B69-8206-FA80DB941E28}" srcOrd="0" destOrd="0" presId="urn:microsoft.com/office/officeart/2005/8/layout/orgChart1"/>
    <dgm:cxn modelId="{42035DBA-00E2-4312-BE38-4C3E7130545A}" type="presParOf" srcId="{1A7F9984-7029-4109-8818-0AB933E8FDF1}" destId="{D336581F-0BB4-44B3-AA8D-4D08F0C82002}" srcOrd="1" destOrd="0" presId="urn:microsoft.com/office/officeart/2005/8/layout/orgChart1"/>
    <dgm:cxn modelId="{47200AE8-2A7C-417C-8EBD-7B37CDE20040}" type="presParOf" srcId="{09837C39-F0B6-47BC-BBC4-45F899284876}" destId="{56C66F53-8014-4A06-801B-858F86CC1B13}" srcOrd="1" destOrd="0" presId="urn:microsoft.com/office/officeart/2005/8/layout/orgChart1"/>
    <dgm:cxn modelId="{0C10B581-9DF9-4CEF-BC83-408B5A9020D7}" type="presParOf" srcId="{56C66F53-8014-4A06-801B-858F86CC1B13}" destId="{02AF3AC7-5A9E-48A8-97B6-732D10B8D491}" srcOrd="0" destOrd="0" presId="urn:microsoft.com/office/officeart/2005/8/layout/orgChart1"/>
    <dgm:cxn modelId="{769C5E38-8C83-441D-94BD-C2F6785B374A}" type="presParOf" srcId="{56C66F53-8014-4A06-801B-858F86CC1B13}" destId="{14B762C2-66BF-497E-B8D8-ABB83E684346}" srcOrd="1" destOrd="0" presId="urn:microsoft.com/office/officeart/2005/8/layout/orgChart1"/>
    <dgm:cxn modelId="{9FB4F73B-30FC-4D98-B058-EA6DE5BCD56B}" type="presParOf" srcId="{14B762C2-66BF-497E-B8D8-ABB83E684346}" destId="{39F90530-DBEE-4562-973D-DD109325C6F6}" srcOrd="0" destOrd="0" presId="urn:microsoft.com/office/officeart/2005/8/layout/orgChart1"/>
    <dgm:cxn modelId="{A7BC452B-11BB-4E23-9461-A065A2446C4A}" type="presParOf" srcId="{39F90530-DBEE-4562-973D-DD109325C6F6}" destId="{7E8C22E6-6971-4506-BB07-8797E8505BAC}" srcOrd="0" destOrd="0" presId="urn:microsoft.com/office/officeart/2005/8/layout/orgChart1"/>
    <dgm:cxn modelId="{6993C561-66C2-45A9-B02C-A50AE549DE70}" type="presParOf" srcId="{39F90530-DBEE-4562-973D-DD109325C6F6}" destId="{B3399672-86A4-4639-AC8A-7ED423AFB336}" srcOrd="1" destOrd="0" presId="urn:microsoft.com/office/officeart/2005/8/layout/orgChart1"/>
    <dgm:cxn modelId="{4DB485B2-34C9-43C5-85C2-A213504767A4}" type="presParOf" srcId="{14B762C2-66BF-497E-B8D8-ABB83E684346}" destId="{A7EA6CA6-6355-4AF0-8801-75E49B1C7531}" srcOrd="1" destOrd="0" presId="urn:microsoft.com/office/officeart/2005/8/layout/orgChart1"/>
    <dgm:cxn modelId="{FAFBF74D-399F-41A1-8FBF-7CBCC48EFA80}" type="presParOf" srcId="{14B762C2-66BF-497E-B8D8-ABB83E684346}" destId="{6035A2EE-6ABF-426B-9FF1-051EA8307E60}" srcOrd="2" destOrd="0" presId="urn:microsoft.com/office/officeart/2005/8/layout/orgChart1"/>
    <dgm:cxn modelId="{3FE75622-150E-4CD1-982C-412B71A3E734}" type="presParOf" srcId="{56C66F53-8014-4A06-801B-858F86CC1B13}" destId="{DA932804-DE1B-4EB0-B46C-ABA0181C5AAC}" srcOrd="2" destOrd="0" presId="urn:microsoft.com/office/officeart/2005/8/layout/orgChart1"/>
    <dgm:cxn modelId="{34CC9966-302D-40C7-8424-7D045EB7CDFF}" type="presParOf" srcId="{56C66F53-8014-4A06-801B-858F86CC1B13}" destId="{F1E1CF92-32D8-492F-9BA1-205B542A9947}" srcOrd="3" destOrd="0" presId="urn:microsoft.com/office/officeart/2005/8/layout/orgChart1"/>
    <dgm:cxn modelId="{FFBA9CE8-51F0-456E-83F0-B18B990FF4FD}" type="presParOf" srcId="{F1E1CF92-32D8-492F-9BA1-205B542A9947}" destId="{2F25A3AE-AFC5-4648-9084-606B5FDE7C3A}" srcOrd="0" destOrd="0" presId="urn:microsoft.com/office/officeart/2005/8/layout/orgChart1"/>
    <dgm:cxn modelId="{1CE0B69A-07DA-497A-998E-5241A64EB6D3}" type="presParOf" srcId="{2F25A3AE-AFC5-4648-9084-606B5FDE7C3A}" destId="{B87A6766-DABA-44CB-8561-6E86F78C725C}" srcOrd="0" destOrd="0" presId="urn:microsoft.com/office/officeart/2005/8/layout/orgChart1"/>
    <dgm:cxn modelId="{67A96DD5-4905-4506-8420-3FDD2B878DBB}" type="presParOf" srcId="{2F25A3AE-AFC5-4648-9084-606B5FDE7C3A}" destId="{6A126110-786A-4064-A82A-A062616E421A}" srcOrd="1" destOrd="0" presId="urn:microsoft.com/office/officeart/2005/8/layout/orgChart1"/>
    <dgm:cxn modelId="{927FE9D5-CB29-47A4-B663-C9712E4AD2EF}" type="presParOf" srcId="{F1E1CF92-32D8-492F-9BA1-205B542A9947}" destId="{6BF9665D-8D5C-4AF4-AE36-CADD30581354}" srcOrd="1" destOrd="0" presId="urn:microsoft.com/office/officeart/2005/8/layout/orgChart1"/>
    <dgm:cxn modelId="{88BA734D-4C75-45E4-A0E5-98A9E3767DE7}" type="presParOf" srcId="{6BF9665D-8D5C-4AF4-AE36-CADD30581354}" destId="{FCCEF829-8984-4DF9-A118-26A8EF0B9C15}" srcOrd="0" destOrd="0" presId="urn:microsoft.com/office/officeart/2005/8/layout/orgChart1"/>
    <dgm:cxn modelId="{99BF7A8C-EF88-4994-A1E2-4B4091610830}" type="presParOf" srcId="{6BF9665D-8D5C-4AF4-AE36-CADD30581354}" destId="{82CF36D3-C470-47F2-BEE3-F1EEA69DDDD5}" srcOrd="1" destOrd="0" presId="urn:microsoft.com/office/officeart/2005/8/layout/orgChart1"/>
    <dgm:cxn modelId="{FA00F71C-8107-45BB-9AD1-863AFC30F3ED}" type="presParOf" srcId="{82CF36D3-C470-47F2-BEE3-F1EEA69DDDD5}" destId="{09F72749-C90D-40A2-9333-79A35DF81922}" srcOrd="0" destOrd="0" presId="urn:microsoft.com/office/officeart/2005/8/layout/orgChart1"/>
    <dgm:cxn modelId="{A79ADA07-8778-42DE-BF61-371FDAA36070}" type="presParOf" srcId="{09F72749-C90D-40A2-9333-79A35DF81922}" destId="{20464DA8-E08A-46ED-BF22-BF94BFE9F7B0}" srcOrd="0" destOrd="0" presId="urn:microsoft.com/office/officeart/2005/8/layout/orgChart1"/>
    <dgm:cxn modelId="{9808B399-72A9-49D8-87AD-0474D7D50DB4}" type="presParOf" srcId="{09F72749-C90D-40A2-9333-79A35DF81922}" destId="{53D05608-0685-425E-BF2F-C3E239B83B4A}" srcOrd="1" destOrd="0" presId="urn:microsoft.com/office/officeart/2005/8/layout/orgChart1"/>
    <dgm:cxn modelId="{965AAD26-8043-440A-A3B7-064F4699EECF}" type="presParOf" srcId="{82CF36D3-C470-47F2-BEE3-F1EEA69DDDD5}" destId="{5B2D82B6-AD7F-4135-887F-C8B4C110F5F2}" srcOrd="1" destOrd="0" presId="urn:microsoft.com/office/officeart/2005/8/layout/orgChart1"/>
    <dgm:cxn modelId="{114B060D-6A4E-429C-9F4B-77E79F0585D6}" type="presParOf" srcId="{82CF36D3-C470-47F2-BEE3-F1EEA69DDDD5}" destId="{B2A7AC1D-68FD-441D-8B9F-11A46B48B0DC}" srcOrd="2" destOrd="0" presId="urn:microsoft.com/office/officeart/2005/8/layout/orgChart1"/>
    <dgm:cxn modelId="{5826AD7C-3CE0-4902-9EB0-3AC2A77DF364}" type="presParOf" srcId="{B2A7AC1D-68FD-441D-8B9F-11A46B48B0DC}" destId="{75CB90D4-D000-457E-AFE6-215CBB3226D4}" srcOrd="0" destOrd="0" presId="urn:microsoft.com/office/officeart/2005/8/layout/orgChart1"/>
    <dgm:cxn modelId="{E7808124-F670-485F-8A2D-9FAFE228FAEC}" type="presParOf" srcId="{B2A7AC1D-68FD-441D-8B9F-11A46B48B0DC}" destId="{6F40BB0B-03B5-4C9C-9296-74992894C6D9}" srcOrd="1" destOrd="0" presId="urn:microsoft.com/office/officeart/2005/8/layout/orgChart1"/>
    <dgm:cxn modelId="{3764A05C-5516-4B72-B5E9-BB08E35ADE4B}" type="presParOf" srcId="{6F40BB0B-03B5-4C9C-9296-74992894C6D9}" destId="{036AB60A-0E0C-4851-BC45-3342ABE7931F}" srcOrd="0" destOrd="0" presId="urn:microsoft.com/office/officeart/2005/8/layout/orgChart1"/>
    <dgm:cxn modelId="{EBDE773C-96DB-4035-95CA-1707C872890E}" type="presParOf" srcId="{036AB60A-0E0C-4851-BC45-3342ABE7931F}" destId="{CFFEA0BC-7311-47EA-8749-251CB51B62E0}" srcOrd="0" destOrd="0" presId="urn:microsoft.com/office/officeart/2005/8/layout/orgChart1"/>
    <dgm:cxn modelId="{385ECBA3-9B89-45A9-8429-D3CC7E6B863E}" type="presParOf" srcId="{036AB60A-0E0C-4851-BC45-3342ABE7931F}" destId="{92293F24-AEC9-4C48-AFC3-052FCC19103D}" srcOrd="1" destOrd="0" presId="urn:microsoft.com/office/officeart/2005/8/layout/orgChart1"/>
    <dgm:cxn modelId="{B69AB536-56D9-4862-87E5-174E3DEB9B8C}" type="presParOf" srcId="{6F40BB0B-03B5-4C9C-9296-74992894C6D9}" destId="{667D4403-76AB-45A0-A8BB-D69D1D809594}" srcOrd="1" destOrd="0" presId="urn:microsoft.com/office/officeart/2005/8/layout/orgChart1"/>
    <dgm:cxn modelId="{70354210-7940-4F1E-992B-03D1A596CBB9}" type="presParOf" srcId="{6F40BB0B-03B5-4C9C-9296-74992894C6D9}" destId="{DE608561-CD21-456C-8202-DF964AEEB118}" srcOrd="2" destOrd="0" presId="urn:microsoft.com/office/officeart/2005/8/layout/orgChart1"/>
    <dgm:cxn modelId="{02A10C99-D211-44FF-86BF-23F6E85934A1}" type="presParOf" srcId="{B2A7AC1D-68FD-441D-8B9F-11A46B48B0DC}" destId="{8CA3B561-C081-42D5-BCED-542BA4563E2B}" srcOrd="2" destOrd="0" presId="urn:microsoft.com/office/officeart/2005/8/layout/orgChart1"/>
    <dgm:cxn modelId="{A14169AE-F804-4E1A-9A61-7C0D170E66BE}" type="presParOf" srcId="{B2A7AC1D-68FD-441D-8B9F-11A46B48B0DC}" destId="{1AB032AA-07F1-40EA-B559-18A81AE60DC9}" srcOrd="3" destOrd="0" presId="urn:microsoft.com/office/officeart/2005/8/layout/orgChart1"/>
    <dgm:cxn modelId="{6BDE6946-7698-430D-85E4-CCB5164118A5}" type="presParOf" srcId="{1AB032AA-07F1-40EA-B559-18A81AE60DC9}" destId="{955FD2CB-CE2C-477B-9D7F-08134954F621}" srcOrd="0" destOrd="0" presId="urn:microsoft.com/office/officeart/2005/8/layout/orgChart1"/>
    <dgm:cxn modelId="{4ED9FD31-51D6-45EC-ADFC-F626A2F9BB97}" type="presParOf" srcId="{955FD2CB-CE2C-477B-9D7F-08134954F621}" destId="{ECAA91C6-3FE1-4C55-B5F7-58060DDCBD17}" srcOrd="0" destOrd="0" presId="urn:microsoft.com/office/officeart/2005/8/layout/orgChart1"/>
    <dgm:cxn modelId="{4BAE755E-52EE-42DB-8539-9B3E89B7D2E7}" type="presParOf" srcId="{955FD2CB-CE2C-477B-9D7F-08134954F621}" destId="{48A2C67D-2131-4ACC-8F0D-98728A4188D2}" srcOrd="1" destOrd="0" presId="urn:microsoft.com/office/officeart/2005/8/layout/orgChart1"/>
    <dgm:cxn modelId="{D991CA2D-61FB-4946-9547-1AFC5F3E6C8B}" type="presParOf" srcId="{1AB032AA-07F1-40EA-B559-18A81AE60DC9}" destId="{34BA2D01-5252-4D01-9CF9-5BCE615E831E}" srcOrd="1" destOrd="0" presId="urn:microsoft.com/office/officeart/2005/8/layout/orgChart1"/>
    <dgm:cxn modelId="{59798251-76BC-448C-8BFD-15E8B7B4BF7E}" type="presParOf" srcId="{34BA2D01-5252-4D01-9CF9-5BCE615E831E}" destId="{E285E6AD-737C-4E0A-B25F-876CF4A10D2C}" srcOrd="0" destOrd="0" presId="urn:microsoft.com/office/officeart/2005/8/layout/orgChart1"/>
    <dgm:cxn modelId="{125A8776-B340-4966-9578-9ED8EA299EA7}" type="presParOf" srcId="{34BA2D01-5252-4D01-9CF9-5BCE615E831E}" destId="{DD9D49AF-1862-4E82-8224-E8D25C06FA5F}" srcOrd="1" destOrd="0" presId="urn:microsoft.com/office/officeart/2005/8/layout/orgChart1"/>
    <dgm:cxn modelId="{92EB2844-D0D0-4354-9433-CA9FEA11DA43}" type="presParOf" srcId="{DD9D49AF-1862-4E82-8224-E8D25C06FA5F}" destId="{E25C2E50-DF2C-4A74-8A75-96F7EE8008F4}" srcOrd="0" destOrd="0" presId="urn:microsoft.com/office/officeart/2005/8/layout/orgChart1"/>
    <dgm:cxn modelId="{5DCDC39C-BADD-4129-AE42-E33B9D1EEAD2}" type="presParOf" srcId="{E25C2E50-DF2C-4A74-8A75-96F7EE8008F4}" destId="{ECDD5AFD-2584-4F46-B7B4-9380507CE60C}" srcOrd="0" destOrd="0" presId="urn:microsoft.com/office/officeart/2005/8/layout/orgChart1"/>
    <dgm:cxn modelId="{9A9FAFCD-1256-4A0B-85F4-80C131465A97}" type="presParOf" srcId="{E25C2E50-DF2C-4A74-8A75-96F7EE8008F4}" destId="{B70F1B35-223A-4EA9-A263-75BE0E18F647}" srcOrd="1" destOrd="0" presId="urn:microsoft.com/office/officeart/2005/8/layout/orgChart1"/>
    <dgm:cxn modelId="{DDA7AF12-F0AB-4AC3-814D-CD97BFD63825}" type="presParOf" srcId="{DD9D49AF-1862-4E82-8224-E8D25C06FA5F}" destId="{58F61430-F797-4CE1-81CA-B32F59E557EB}" srcOrd="1" destOrd="0" presId="urn:microsoft.com/office/officeart/2005/8/layout/orgChart1"/>
    <dgm:cxn modelId="{1748C4BC-EC09-422D-8165-A9104C3ADAEF}" type="presParOf" srcId="{DD9D49AF-1862-4E82-8224-E8D25C06FA5F}" destId="{105B33B5-DE5D-4B18-B905-3C482F07ADF1}" srcOrd="2" destOrd="0" presId="urn:microsoft.com/office/officeart/2005/8/layout/orgChart1"/>
    <dgm:cxn modelId="{961EBD76-750E-41E3-AE1F-5D0A4E3FD40B}" type="presParOf" srcId="{1AB032AA-07F1-40EA-B559-18A81AE60DC9}" destId="{28AB71D9-E640-4564-A2CD-02B153C2630F}" srcOrd="2" destOrd="0" presId="urn:microsoft.com/office/officeart/2005/8/layout/orgChart1"/>
    <dgm:cxn modelId="{41FED8CF-6ED6-4961-8F2D-C6866A808443}" type="presParOf" srcId="{B2A7AC1D-68FD-441D-8B9F-11A46B48B0DC}" destId="{F640E33C-B6EA-47FC-B2C3-DE31713E4640}" srcOrd="4" destOrd="0" presId="urn:microsoft.com/office/officeart/2005/8/layout/orgChart1"/>
    <dgm:cxn modelId="{EFA900BC-E4AE-4C5C-8671-CBAEBE6FC730}" type="presParOf" srcId="{B2A7AC1D-68FD-441D-8B9F-11A46B48B0DC}" destId="{540223E9-E30E-44C8-BA6B-95838CC9768D}" srcOrd="5" destOrd="0" presId="urn:microsoft.com/office/officeart/2005/8/layout/orgChart1"/>
    <dgm:cxn modelId="{78D92661-FB80-455C-A102-11C986C3D7AC}" type="presParOf" srcId="{540223E9-E30E-44C8-BA6B-95838CC9768D}" destId="{6AAE449B-940F-4A3B-A3A8-D18AFC33E1CE}" srcOrd="0" destOrd="0" presId="urn:microsoft.com/office/officeart/2005/8/layout/orgChart1"/>
    <dgm:cxn modelId="{5D7DE99E-593F-4124-89D8-9DF129605D84}" type="presParOf" srcId="{6AAE449B-940F-4A3B-A3A8-D18AFC33E1CE}" destId="{F648984A-5162-48AE-951B-2FE118827E18}" srcOrd="0" destOrd="0" presId="urn:microsoft.com/office/officeart/2005/8/layout/orgChart1"/>
    <dgm:cxn modelId="{A2807613-3CEF-4717-981D-6E03E4C2263C}" type="presParOf" srcId="{6AAE449B-940F-4A3B-A3A8-D18AFC33E1CE}" destId="{F79B2638-ED2E-4FD8-82F4-B5FE84E4300C}" srcOrd="1" destOrd="0" presId="urn:microsoft.com/office/officeart/2005/8/layout/orgChart1"/>
    <dgm:cxn modelId="{02245FD2-82A2-46D3-AC96-876A9B1A6781}" type="presParOf" srcId="{540223E9-E30E-44C8-BA6B-95838CC9768D}" destId="{FB0C65BD-92F2-486D-B9E6-F82F06C7348A}" srcOrd="1" destOrd="0" presId="urn:microsoft.com/office/officeart/2005/8/layout/orgChart1"/>
    <dgm:cxn modelId="{70870775-16B3-4107-8095-267043092D00}" type="presParOf" srcId="{540223E9-E30E-44C8-BA6B-95838CC9768D}" destId="{E1C81D2B-FC8B-4A66-B868-9DAD5A85A40B}" srcOrd="2" destOrd="0" presId="urn:microsoft.com/office/officeart/2005/8/layout/orgChart1"/>
    <dgm:cxn modelId="{BD961E5D-A826-4D50-8311-334F9B9E858F}" type="presParOf" srcId="{B2A7AC1D-68FD-441D-8B9F-11A46B48B0DC}" destId="{1B2992ED-737F-4ACD-B39C-87EBC191D889}" srcOrd="6" destOrd="0" presId="urn:microsoft.com/office/officeart/2005/8/layout/orgChart1"/>
    <dgm:cxn modelId="{3E23CA16-457E-4AA7-B0B0-647D8D4FB267}" type="presParOf" srcId="{B2A7AC1D-68FD-441D-8B9F-11A46B48B0DC}" destId="{FFB82BF7-910F-4424-B365-BA400998E9E7}" srcOrd="7" destOrd="0" presId="urn:microsoft.com/office/officeart/2005/8/layout/orgChart1"/>
    <dgm:cxn modelId="{92F15654-9D35-49F8-A9AF-D82D41CDC2AF}" type="presParOf" srcId="{FFB82BF7-910F-4424-B365-BA400998E9E7}" destId="{3ADCEF15-6102-4146-A23B-A5D5D6DDA432}" srcOrd="0" destOrd="0" presId="urn:microsoft.com/office/officeart/2005/8/layout/orgChart1"/>
    <dgm:cxn modelId="{0234D410-4A29-42E2-8E28-BD120FB92845}" type="presParOf" srcId="{3ADCEF15-6102-4146-A23B-A5D5D6DDA432}" destId="{A076D218-FF45-4023-8C1A-F221BA56C52C}" srcOrd="0" destOrd="0" presId="urn:microsoft.com/office/officeart/2005/8/layout/orgChart1"/>
    <dgm:cxn modelId="{91E7C0B4-A475-482E-973C-E1AE058D00C5}" type="presParOf" srcId="{3ADCEF15-6102-4146-A23B-A5D5D6DDA432}" destId="{4F6C3A97-257C-4775-8418-55B2642A2271}" srcOrd="1" destOrd="0" presId="urn:microsoft.com/office/officeart/2005/8/layout/orgChart1"/>
    <dgm:cxn modelId="{687669FF-0806-4380-99ED-A35B3334B396}" type="presParOf" srcId="{FFB82BF7-910F-4424-B365-BA400998E9E7}" destId="{3B00013F-39AC-4514-9D42-FCF481BE44AC}" srcOrd="1" destOrd="0" presId="urn:microsoft.com/office/officeart/2005/8/layout/orgChart1"/>
    <dgm:cxn modelId="{6947CA5C-6E4B-4BAD-8B9D-2C8CDCF14650}" type="presParOf" srcId="{FFB82BF7-910F-4424-B365-BA400998E9E7}" destId="{30E2234C-D16A-49C3-83D0-AFE32EE5889D}" srcOrd="2" destOrd="0" presId="urn:microsoft.com/office/officeart/2005/8/layout/orgChart1"/>
    <dgm:cxn modelId="{BE800195-85F8-47F5-8844-DBAC65228957}" type="presParOf" srcId="{F1E1CF92-32D8-492F-9BA1-205B542A9947}" destId="{17DB2C0E-EE58-4027-BF19-6BBEA54AACEC}" srcOrd="2" destOrd="0" presId="urn:microsoft.com/office/officeart/2005/8/layout/orgChart1"/>
    <dgm:cxn modelId="{F2089DAE-805F-4113-82D1-180C6ABBAAE5}" type="presParOf" srcId="{09837C39-F0B6-47BC-BBC4-45F899284876}" destId="{C8A4A768-CAB6-4EF3-BEC1-7C3055C0D6AE}" srcOrd="2" destOrd="0" presId="urn:microsoft.com/office/officeart/2005/8/layout/orgChart1"/>
    <dgm:cxn modelId="{94E008F4-DD49-4D96-867A-58DB9AA4A174}" type="presParOf" srcId="{C8A4A768-CAB6-4EF3-BEC1-7C3055C0D6AE}" destId="{CCB0BDAD-20A0-459D-992F-F3234923F519}" srcOrd="0" destOrd="0" presId="urn:microsoft.com/office/officeart/2005/8/layout/orgChart1"/>
    <dgm:cxn modelId="{F19B685A-0334-4344-A471-1D7EC3A18E18}" type="presParOf" srcId="{C8A4A768-CAB6-4EF3-BEC1-7C3055C0D6AE}" destId="{CA585056-8159-4FFF-AF0C-A935E8F47A22}" srcOrd="1" destOrd="0" presId="urn:microsoft.com/office/officeart/2005/8/layout/orgChart1"/>
    <dgm:cxn modelId="{CB6BFF6F-47C0-4972-9247-620C4B1F39E8}" type="presParOf" srcId="{CA585056-8159-4FFF-AF0C-A935E8F47A22}" destId="{96380351-AE65-44BA-918B-B0C803ED2E76}" srcOrd="0" destOrd="0" presId="urn:microsoft.com/office/officeart/2005/8/layout/orgChart1"/>
    <dgm:cxn modelId="{DF23E0DF-3DAA-4ECA-844C-7B2F1BCBDCDE}" type="presParOf" srcId="{96380351-AE65-44BA-918B-B0C803ED2E76}" destId="{809B9D92-07D0-4F6E-BE54-D115D4734B50}" srcOrd="0" destOrd="0" presId="urn:microsoft.com/office/officeart/2005/8/layout/orgChart1"/>
    <dgm:cxn modelId="{7B03A568-0C56-46CF-B807-C10088834BEF}" type="presParOf" srcId="{96380351-AE65-44BA-918B-B0C803ED2E76}" destId="{EE40B3D0-29EF-4850-A659-1E424F726FB5}" srcOrd="1" destOrd="0" presId="urn:microsoft.com/office/officeart/2005/8/layout/orgChart1"/>
    <dgm:cxn modelId="{1524B057-9448-497A-A581-26B0C72F64BA}" type="presParOf" srcId="{CA585056-8159-4FFF-AF0C-A935E8F47A22}" destId="{1D50D791-1624-42F9-A997-E7B431D2CBF9}" srcOrd="1" destOrd="0" presId="urn:microsoft.com/office/officeart/2005/8/layout/orgChart1"/>
    <dgm:cxn modelId="{E6AA8363-FFDD-43BE-AD8B-722A77419892}" type="presParOf" srcId="{CA585056-8159-4FFF-AF0C-A935E8F47A22}" destId="{DFDC31A7-CF6F-47F1-8172-3B44D1A26D53}" srcOrd="2" destOrd="0" presId="urn:microsoft.com/office/officeart/2005/8/layout/orgChart1"/>
    <dgm:cxn modelId="{3BDA9827-7573-4002-853A-70EEEA18EA10}" type="presParOf" srcId="{C8A4A768-CAB6-4EF3-BEC1-7C3055C0D6AE}" destId="{95A502FD-DCC6-426C-AAF4-2B1D0041A7FB}" srcOrd="2" destOrd="0" presId="urn:microsoft.com/office/officeart/2005/8/layout/orgChart1"/>
    <dgm:cxn modelId="{8ED3CE6A-5F6F-4AB5-AF68-0C4FF3F25C16}" type="presParOf" srcId="{C8A4A768-CAB6-4EF3-BEC1-7C3055C0D6AE}" destId="{72ED46C7-EEA3-4B0B-9533-1E7BC84DC306}" srcOrd="3" destOrd="0" presId="urn:microsoft.com/office/officeart/2005/8/layout/orgChart1"/>
    <dgm:cxn modelId="{811C500E-1793-4A84-B254-4EB2A10B2FF5}" type="presParOf" srcId="{72ED46C7-EEA3-4B0B-9533-1E7BC84DC306}" destId="{19259DEB-80CB-419F-BF8C-B774B5413FE0}" srcOrd="0" destOrd="0" presId="urn:microsoft.com/office/officeart/2005/8/layout/orgChart1"/>
    <dgm:cxn modelId="{EE72A2A6-56C0-4CEE-B3DC-D593697110F9}" type="presParOf" srcId="{19259DEB-80CB-419F-BF8C-B774B5413FE0}" destId="{5AF1E446-5E6C-4B94-9E8E-D1B3E69FFA10}" srcOrd="0" destOrd="0" presId="urn:microsoft.com/office/officeart/2005/8/layout/orgChart1"/>
    <dgm:cxn modelId="{3BF4D068-E30E-40EE-B45E-6D2DE512647C}" type="presParOf" srcId="{19259DEB-80CB-419F-BF8C-B774B5413FE0}" destId="{8DC0570C-1C40-46CC-A4A9-AF907E100D94}" srcOrd="1" destOrd="0" presId="urn:microsoft.com/office/officeart/2005/8/layout/orgChart1"/>
    <dgm:cxn modelId="{E045DB84-9B64-4684-A1F8-E4B73B652B1B}" type="presParOf" srcId="{72ED46C7-EEA3-4B0B-9533-1E7BC84DC306}" destId="{62620848-492F-49D4-AE48-506DCE6D9B9D}" srcOrd="1" destOrd="0" presId="urn:microsoft.com/office/officeart/2005/8/layout/orgChart1"/>
    <dgm:cxn modelId="{9DAAA689-7B2B-4C64-AB76-07ECEB459E17}" type="presParOf" srcId="{72ED46C7-EEA3-4B0B-9533-1E7BC84DC306}" destId="{03BF1C46-A481-4C41-941D-FB0749F111B2}" srcOrd="2" destOrd="0" presId="urn:microsoft.com/office/officeart/2005/8/layout/orgChart1"/>
    <dgm:cxn modelId="{E7EE90FA-9785-41FA-88BA-C38AF5839751}" type="presParOf" srcId="{DA3711CC-DA55-4329-BD96-E6059B8C1FAE}" destId="{D37181E5-AA00-484C-8FC8-0C7DA99BB9C2}" srcOrd="1" destOrd="0" presId="urn:microsoft.com/office/officeart/2005/8/layout/orgChart1"/>
    <dgm:cxn modelId="{D034CB93-6BAB-487D-B243-7686BEBB94C6}" type="presParOf" srcId="{D37181E5-AA00-484C-8FC8-0C7DA99BB9C2}" destId="{15C0DA4A-F623-4503-A670-5CDF2D793BD8}" srcOrd="0" destOrd="0" presId="urn:microsoft.com/office/officeart/2005/8/layout/orgChart1"/>
    <dgm:cxn modelId="{5AD59BEB-3112-4F2C-B0BE-A07AAD56F283}" type="presParOf" srcId="{15C0DA4A-F623-4503-A670-5CDF2D793BD8}" destId="{C30A2296-3354-451F-A722-04E5608B01E0}" srcOrd="0" destOrd="0" presId="urn:microsoft.com/office/officeart/2005/8/layout/orgChart1"/>
    <dgm:cxn modelId="{AC1C32C1-0384-4E56-B49C-EFBA68611463}" type="presParOf" srcId="{15C0DA4A-F623-4503-A670-5CDF2D793BD8}" destId="{0154FB29-E1D8-4194-92F0-8A91CEB3CA02}" srcOrd="1" destOrd="0" presId="urn:microsoft.com/office/officeart/2005/8/layout/orgChart1"/>
    <dgm:cxn modelId="{396D79D9-1C62-4496-A7AB-CEA96C829E44}" type="presParOf" srcId="{D37181E5-AA00-484C-8FC8-0C7DA99BB9C2}" destId="{C6912BCD-5C84-4D78-A8D7-D72EBD079C5D}" srcOrd="1" destOrd="0" presId="urn:microsoft.com/office/officeart/2005/8/layout/orgChart1"/>
    <dgm:cxn modelId="{B21EA40D-0D54-46EC-96C7-560487DDEECD}" type="presParOf" srcId="{D37181E5-AA00-484C-8FC8-0C7DA99BB9C2}" destId="{FFB8AB55-56DC-4DB2-AC82-CE8E7DA7C361}" srcOrd="2" destOrd="0" presId="urn:microsoft.com/office/officeart/2005/8/layout/orgChart1"/>
    <dgm:cxn modelId="{549B1E3C-1CB2-40CB-82BA-EA1683CF3C4E}" type="presParOf" srcId="{DA3711CC-DA55-4329-BD96-E6059B8C1FAE}" destId="{E79B8BF9-1867-4FC8-866E-836B0C31BF7E}" srcOrd="2" destOrd="0" presId="urn:microsoft.com/office/officeart/2005/8/layout/orgChart1"/>
    <dgm:cxn modelId="{438BD68C-90D9-4A70-9E4B-DA27DC493FAD}" type="presParOf" srcId="{E79B8BF9-1867-4FC8-866E-836B0C31BF7E}" destId="{77B0E288-20FD-4157-BBE5-FF237F071459}" srcOrd="0" destOrd="0" presId="urn:microsoft.com/office/officeart/2005/8/layout/orgChart1"/>
    <dgm:cxn modelId="{52541EB6-7AEA-455E-9D30-7C3474A3BA8C}" type="presParOf" srcId="{77B0E288-20FD-4157-BBE5-FF237F071459}" destId="{34D387AA-5BC3-4F4C-A2F4-E9AC1E297FF9}" srcOrd="0" destOrd="0" presId="urn:microsoft.com/office/officeart/2005/8/layout/orgChart1"/>
    <dgm:cxn modelId="{AC7D4921-B592-4D39-9FEC-A390CD5E3997}" type="presParOf" srcId="{77B0E288-20FD-4157-BBE5-FF237F071459}" destId="{CF57881C-1987-4EC5-AC18-B737F001053A}" srcOrd="1" destOrd="0" presId="urn:microsoft.com/office/officeart/2005/8/layout/orgChart1"/>
    <dgm:cxn modelId="{39EFB5EF-5E88-4BD2-B6E3-08BA74CBDD5F}" type="presParOf" srcId="{E79B8BF9-1867-4FC8-866E-836B0C31BF7E}" destId="{3E9F9E4D-FC3B-414F-8CEB-654092C3A88A}" srcOrd="1" destOrd="0" presId="urn:microsoft.com/office/officeart/2005/8/layout/orgChart1"/>
    <dgm:cxn modelId="{868A11E0-1BDD-464C-B592-AF569F120114}" type="presParOf" srcId="{E79B8BF9-1867-4FC8-866E-836B0C31BF7E}" destId="{468A6BA8-829C-4EF6-B70F-B6BBADB21410}" srcOrd="2" destOrd="0" presId="urn:microsoft.com/office/officeart/2005/8/layout/orgChart1"/>
    <dgm:cxn modelId="{CFF9EAEA-6AF7-4846-96F2-5DBA168CB1C8}" type="presParOf" srcId="{DA3711CC-DA55-4329-BD96-E6059B8C1FAE}" destId="{04AA20EB-D121-49E1-AC05-B0D0DC4BAB15}" srcOrd="3" destOrd="0" presId="urn:microsoft.com/office/officeart/2005/8/layout/orgChart1"/>
    <dgm:cxn modelId="{F1D37CC9-5F5C-44BF-97D4-FA157632CB63}" type="presParOf" srcId="{04AA20EB-D121-49E1-AC05-B0D0DC4BAB15}" destId="{DC4D7887-7732-4E68-8FEA-B6495B7C9872}" srcOrd="0" destOrd="0" presId="urn:microsoft.com/office/officeart/2005/8/layout/orgChart1"/>
    <dgm:cxn modelId="{3FE50FDB-D1B6-49F9-A11A-EFFF5A6DD19A}" type="presParOf" srcId="{DC4D7887-7732-4E68-8FEA-B6495B7C9872}" destId="{FB836F66-2875-4BF1-9065-809865DCD13E}" srcOrd="0" destOrd="0" presId="urn:microsoft.com/office/officeart/2005/8/layout/orgChart1"/>
    <dgm:cxn modelId="{66D344AE-7511-4D85-A5F0-993502F52671}" type="presParOf" srcId="{DC4D7887-7732-4E68-8FEA-B6495B7C9872}" destId="{D1D3CF6D-565E-439D-A325-B8350E795975}" srcOrd="1" destOrd="0" presId="urn:microsoft.com/office/officeart/2005/8/layout/orgChart1"/>
    <dgm:cxn modelId="{27B93EC9-FB63-4075-AC6E-A6C60059F02F}" type="presParOf" srcId="{04AA20EB-D121-49E1-AC05-B0D0DC4BAB15}" destId="{533B5845-3FAF-4E83-9C3F-B571F0E9FC6B}" srcOrd="1" destOrd="0" presId="urn:microsoft.com/office/officeart/2005/8/layout/orgChart1"/>
    <dgm:cxn modelId="{189B3EFC-F8C5-4F25-A38B-47AB6B8CE426}" type="presParOf" srcId="{04AA20EB-D121-49E1-AC05-B0D0DC4BAB15}" destId="{F083ABEC-90AC-4794-805A-3A1716E64ED9}" srcOrd="2" destOrd="0" presId="urn:microsoft.com/office/officeart/2005/8/layout/orgChart1"/>
    <dgm:cxn modelId="{B292EFE1-E371-469A-B8F5-D0468239023E}" type="presParOf" srcId="{DA3711CC-DA55-4329-BD96-E6059B8C1FAE}" destId="{B5189891-41E8-4D61-932E-7EF4B33B6069}" srcOrd="4" destOrd="0" presId="urn:microsoft.com/office/officeart/2005/8/layout/orgChart1"/>
    <dgm:cxn modelId="{49B83F9B-8A40-4FFC-9A2E-D51B3A44E260}" type="presParOf" srcId="{B5189891-41E8-4D61-932E-7EF4B33B6069}" destId="{077743CB-935C-4830-A267-366697FCBFA8}" srcOrd="0" destOrd="0" presId="urn:microsoft.com/office/officeart/2005/8/layout/orgChart1"/>
    <dgm:cxn modelId="{0BBFDAB5-B1EE-4F56-8198-D93DB9D5BA84}" type="presParOf" srcId="{077743CB-935C-4830-A267-366697FCBFA8}" destId="{66BF2FAC-A50F-4FB0-80E7-40FF6701433A}" srcOrd="0" destOrd="0" presId="urn:microsoft.com/office/officeart/2005/8/layout/orgChart1"/>
    <dgm:cxn modelId="{DB5F3815-264D-4FC3-962D-22F2DAFA7D30}" type="presParOf" srcId="{077743CB-935C-4830-A267-366697FCBFA8}" destId="{CAA6A11E-C425-437D-A239-46AFFC4854F9}" srcOrd="1" destOrd="0" presId="urn:microsoft.com/office/officeart/2005/8/layout/orgChart1"/>
    <dgm:cxn modelId="{7D62F087-032D-4877-A470-D6F489214FEF}" type="presParOf" srcId="{B5189891-41E8-4D61-932E-7EF4B33B6069}" destId="{57BE3E12-C3AD-4416-ACE4-BE6E0E35708E}" srcOrd="1" destOrd="0" presId="urn:microsoft.com/office/officeart/2005/8/layout/orgChart1"/>
    <dgm:cxn modelId="{AE32C55E-3D3A-449E-8B1F-48D8BAB8241A}" type="presParOf" srcId="{B5189891-41E8-4D61-932E-7EF4B33B6069}" destId="{BE082A98-5903-4364-8000-D42574A5C0FB}" srcOrd="2" destOrd="0" presId="urn:microsoft.com/office/officeart/2005/8/layout/orgChart1"/>
    <dgm:cxn modelId="{CD4256A6-AD1E-46F5-AEB2-4FD8E7E089A3}" type="presParOf" srcId="{DA3711CC-DA55-4329-BD96-E6059B8C1FAE}" destId="{6C9A60B8-84E0-4B2D-833B-2C6D1D0F3C72}" srcOrd="5" destOrd="0" presId="urn:microsoft.com/office/officeart/2005/8/layout/orgChart1"/>
    <dgm:cxn modelId="{969E605B-D8F5-4340-94A5-CDEDE81761AD}" type="presParOf" srcId="{6C9A60B8-84E0-4B2D-833B-2C6D1D0F3C72}" destId="{018D58A9-E872-409E-987C-27A77FE0E657}" srcOrd="0" destOrd="0" presId="urn:microsoft.com/office/officeart/2005/8/layout/orgChart1"/>
    <dgm:cxn modelId="{469159B7-0F81-4D2D-9BE3-91840017320B}" type="presParOf" srcId="{018D58A9-E872-409E-987C-27A77FE0E657}" destId="{E96681EC-318E-42F2-87BB-EA6804120555}" srcOrd="0" destOrd="0" presId="urn:microsoft.com/office/officeart/2005/8/layout/orgChart1"/>
    <dgm:cxn modelId="{1992221D-71F4-4C9E-B460-F96BA141062F}" type="presParOf" srcId="{018D58A9-E872-409E-987C-27A77FE0E657}" destId="{E962BCDA-E262-4D3F-A7A3-87A02E2B5E15}" srcOrd="1" destOrd="0" presId="urn:microsoft.com/office/officeart/2005/8/layout/orgChart1"/>
    <dgm:cxn modelId="{4120CCF1-4C93-4D7C-B8AA-347411CBD817}" type="presParOf" srcId="{6C9A60B8-84E0-4B2D-833B-2C6D1D0F3C72}" destId="{D282CB66-3E8D-4F28-8574-710361CD648C}" srcOrd="1" destOrd="0" presId="urn:microsoft.com/office/officeart/2005/8/layout/orgChart1"/>
    <dgm:cxn modelId="{3B0FA122-FD9B-4E86-8C34-2201C4948D6C}" type="presParOf" srcId="{6C9A60B8-84E0-4B2D-833B-2C6D1D0F3C72}" destId="{0CBF610F-CB56-490A-B5C6-8C0BF997530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A502FD-DCC6-426C-AAF4-2B1D0041A7FB}">
      <dsp:nvSpPr>
        <dsp:cNvPr id="0" name=""/>
        <dsp:cNvSpPr/>
      </dsp:nvSpPr>
      <dsp:spPr>
        <a:xfrm>
          <a:off x="3879167" y="574156"/>
          <a:ext cx="682213" cy="528812"/>
        </a:xfrm>
        <a:custGeom>
          <a:avLst/>
          <a:gdLst/>
          <a:ahLst/>
          <a:cxnLst/>
          <a:rect l="0" t="0" r="0" b="0"/>
          <a:pathLst>
            <a:path>
              <a:moveTo>
                <a:pt x="0" y="0"/>
              </a:moveTo>
              <a:lnTo>
                <a:pt x="0" y="528812"/>
              </a:lnTo>
              <a:lnTo>
                <a:pt x="682213" y="528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B0BDAD-20A0-459D-992F-F3234923F519}">
      <dsp:nvSpPr>
        <dsp:cNvPr id="0" name=""/>
        <dsp:cNvSpPr/>
      </dsp:nvSpPr>
      <dsp:spPr>
        <a:xfrm>
          <a:off x="3159714" y="574156"/>
          <a:ext cx="719452" cy="528812"/>
        </a:xfrm>
        <a:custGeom>
          <a:avLst/>
          <a:gdLst/>
          <a:ahLst/>
          <a:cxnLst/>
          <a:rect l="0" t="0" r="0" b="0"/>
          <a:pathLst>
            <a:path>
              <a:moveTo>
                <a:pt x="719452" y="0"/>
              </a:moveTo>
              <a:lnTo>
                <a:pt x="719452" y="528812"/>
              </a:lnTo>
              <a:lnTo>
                <a:pt x="0" y="528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992ED-737F-4ACD-B39C-87EBC191D889}">
      <dsp:nvSpPr>
        <dsp:cNvPr id="0" name=""/>
        <dsp:cNvSpPr/>
      </dsp:nvSpPr>
      <dsp:spPr>
        <a:xfrm>
          <a:off x="4574034" y="3580920"/>
          <a:ext cx="2157440" cy="582315"/>
        </a:xfrm>
        <a:custGeom>
          <a:avLst/>
          <a:gdLst/>
          <a:ahLst/>
          <a:cxnLst/>
          <a:rect l="0" t="0" r="0" b="0"/>
          <a:pathLst>
            <a:path>
              <a:moveTo>
                <a:pt x="0" y="0"/>
              </a:moveTo>
              <a:lnTo>
                <a:pt x="0" y="582315"/>
              </a:lnTo>
              <a:lnTo>
                <a:pt x="2157440" y="582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0E33C-B6EA-47FC-B2C3-DE31713E4640}">
      <dsp:nvSpPr>
        <dsp:cNvPr id="0" name=""/>
        <dsp:cNvSpPr/>
      </dsp:nvSpPr>
      <dsp:spPr>
        <a:xfrm>
          <a:off x="2876149" y="3580920"/>
          <a:ext cx="1697885" cy="582315"/>
        </a:xfrm>
        <a:custGeom>
          <a:avLst/>
          <a:gdLst/>
          <a:ahLst/>
          <a:cxnLst/>
          <a:rect l="0" t="0" r="0" b="0"/>
          <a:pathLst>
            <a:path>
              <a:moveTo>
                <a:pt x="1697885" y="0"/>
              </a:moveTo>
              <a:lnTo>
                <a:pt x="1697885" y="582315"/>
              </a:lnTo>
              <a:lnTo>
                <a:pt x="0" y="582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5E6AD-737C-4E0A-B25F-876CF4A10D2C}">
      <dsp:nvSpPr>
        <dsp:cNvPr id="0" name=""/>
        <dsp:cNvSpPr/>
      </dsp:nvSpPr>
      <dsp:spPr>
        <a:xfrm>
          <a:off x="5455560" y="4431063"/>
          <a:ext cx="230225" cy="607363"/>
        </a:xfrm>
        <a:custGeom>
          <a:avLst/>
          <a:gdLst/>
          <a:ahLst/>
          <a:cxnLst/>
          <a:rect l="0" t="0" r="0" b="0"/>
          <a:pathLst>
            <a:path>
              <a:moveTo>
                <a:pt x="0" y="0"/>
              </a:moveTo>
              <a:lnTo>
                <a:pt x="0" y="607363"/>
              </a:lnTo>
              <a:lnTo>
                <a:pt x="230225" y="607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A3B561-C081-42D5-BCED-542BA4563E2B}">
      <dsp:nvSpPr>
        <dsp:cNvPr id="0" name=""/>
        <dsp:cNvSpPr/>
      </dsp:nvSpPr>
      <dsp:spPr>
        <a:xfrm>
          <a:off x="4574034" y="3580920"/>
          <a:ext cx="307369" cy="563064"/>
        </a:xfrm>
        <a:custGeom>
          <a:avLst/>
          <a:gdLst/>
          <a:ahLst/>
          <a:cxnLst/>
          <a:rect l="0" t="0" r="0" b="0"/>
          <a:pathLst>
            <a:path>
              <a:moveTo>
                <a:pt x="0" y="0"/>
              </a:moveTo>
              <a:lnTo>
                <a:pt x="0" y="563064"/>
              </a:lnTo>
              <a:lnTo>
                <a:pt x="307369" y="5630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CB90D4-D000-457E-AFE6-215CBB3226D4}">
      <dsp:nvSpPr>
        <dsp:cNvPr id="0" name=""/>
        <dsp:cNvSpPr/>
      </dsp:nvSpPr>
      <dsp:spPr>
        <a:xfrm>
          <a:off x="4420964" y="3580920"/>
          <a:ext cx="153070" cy="563064"/>
        </a:xfrm>
        <a:custGeom>
          <a:avLst/>
          <a:gdLst/>
          <a:ahLst/>
          <a:cxnLst/>
          <a:rect l="0" t="0" r="0" b="0"/>
          <a:pathLst>
            <a:path>
              <a:moveTo>
                <a:pt x="153070" y="0"/>
              </a:moveTo>
              <a:lnTo>
                <a:pt x="153070" y="563064"/>
              </a:lnTo>
              <a:lnTo>
                <a:pt x="0" y="5630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EF829-8984-4DF9-A118-26A8EF0B9C15}">
      <dsp:nvSpPr>
        <dsp:cNvPr id="0" name=""/>
        <dsp:cNvSpPr/>
      </dsp:nvSpPr>
      <dsp:spPr>
        <a:xfrm>
          <a:off x="4528314" y="2838139"/>
          <a:ext cx="91440" cy="168624"/>
        </a:xfrm>
        <a:custGeom>
          <a:avLst/>
          <a:gdLst/>
          <a:ahLst/>
          <a:cxnLst/>
          <a:rect l="0" t="0" r="0" b="0"/>
          <a:pathLst>
            <a:path>
              <a:moveTo>
                <a:pt x="45720" y="0"/>
              </a:moveTo>
              <a:lnTo>
                <a:pt x="45720" y="168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32804-DE1B-4EB0-B46C-ABA0181C5AAC}">
      <dsp:nvSpPr>
        <dsp:cNvPr id="0" name=""/>
        <dsp:cNvSpPr/>
      </dsp:nvSpPr>
      <dsp:spPr>
        <a:xfrm>
          <a:off x="3879167" y="574156"/>
          <a:ext cx="694867" cy="1689826"/>
        </a:xfrm>
        <a:custGeom>
          <a:avLst/>
          <a:gdLst/>
          <a:ahLst/>
          <a:cxnLst/>
          <a:rect l="0" t="0" r="0" b="0"/>
          <a:pathLst>
            <a:path>
              <a:moveTo>
                <a:pt x="0" y="0"/>
              </a:moveTo>
              <a:lnTo>
                <a:pt x="0" y="1569253"/>
              </a:lnTo>
              <a:lnTo>
                <a:pt x="694867" y="1569253"/>
              </a:lnTo>
              <a:lnTo>
                <a:pt x="694867" y="16898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AF3AC7-5A9E-48A8-97B6-732D10B8D491}">
      <dsp:nvSpPr>
        <dsp:cNvPr id="0" name=""/>
        <dsp:cNvSpPr/>
      </dsp:nvSpPr>
      <dsp:spPr>
        <a:xfrm>
          <a:off x="3184575" y="574156"/>
          <a:ext cx="694591" cy="1689826"/>
        </a:xfrm>
        <a:custGeom>
          <a:avLst/>
          <a:gdLst/>
          <a:ahLst/>
          <a:cxnLst/>
          <a:rect l="0" t="0" r="0" b="0"/>
          <a:pathLst>
            <a:path>
              <a:moveTo>
                <a:pt x="694591" y="0"/>
              </a:moveTo>
              <a:lnTo>
                <a:pt x="694591" y="1569253"/>
              </a:lnTo>
              <a:lnTo>
                <a:pt x="0" y="1569253"/>
              </a:lnTo>
              <a:lnTo>
                <a:pt x="0" y="16898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F0A70-EC17-4B69-8206-FA80DB941E28}">
      <dsp:nvSpPr>
        <dsp:cNvPr id="0" name=""/>
        <dsp:cNvSpPr/>
      </dsp:nvSpPr>
      <dsp:spPr>
        <a:xfrm>
          <a:off x="3305010" y="0"/>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GSICS EP</a:t>
          </a:r>
          <a:endParaRPr lang="en-US" sz="1600" b="1" kern="1200" dirty="0"/>
        </a:p>
      </dsp:txBody>
      <dsp:txXfrm>
        <a:off x="3305010" y="0"/>
        <a:ext cx="1148313" cy="574156"/>
      </dsp:txXfrm>
    </dsp:sp>
    <dsp:sp modelId="{7E8C22E6-6971-4506-BB07-8797E8505BAC}">
      <dsp:nvSpPr>
        <dsp:cNvPr id="0" name=""/>
        <dsp:cNvSpPr/>
      </dsp:nvSpPr>
      <dsp:spPr>
        <a:xfrm>
          <a:off x="2610418" y="2263982"/>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GPRC</a:t>
          </a:r>
          <a:endParaRPr lang="en-US" sz="1200" b="1" kern="1200" dirty="0"/>
        </a:p>
      </dsp:txBody>
      <dsp:txXfrm>
        <a:off x="2610418" y="2263982"/>
        <a:ext cx="1148313" cy="574156"/>
      </dsp:txXfrm>
    </dsp:sp>
    <dsp:sp modelId="{B87A6766-DABA-44CB-8561-6E86F78C725C}">
      <dsp:nvSpPr>
        <dsp:cNvPr id="0" name=""/>
        <dsp:cNvSpPr/>
      </dsp:nvSpPr>
      <dsp:spPr>
        <a:xfrm>
          <a:off x="3999877" y="2263982"/>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GCC</a:t>
          </a:r>
          <a:endParaRPr lang="en-US" sz="1200" b="1" kern="1200" dirty="0"/>
        </a:p>
      </dsp:txBody>
      <dsp:txXfrm>
        <a:off x="3999877" y="2263982"/>
        <a:ext cx="1148313" cy="574156"/>
      </dsp:txXfrm>
    </dsp:sp>
    <dsp:sp modelId="{20464DA8-E08A-46ED-BF22-BF94BFE9F7B0}">
      <dsp:nvSpPr>
        <dsp:cNvPr id="0" name=""/>
        <dsp:cNvSpPr/>
      </dsp:nvSpPr>
      <dsp:spPr>
        <a:xfrm>
          <a:off x="3999877" y="3006763"/>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GCC Dir.</a:t>
          </a:r>
          <a:endParaRPr lang="en-US" sz="1200" b="1" kern="1200" dirty="0"/>
        </a:p>
      </dsp:txBody>
      <dsp:txXfrm>
        <a:off x="3999877" y="3006763"/>
        <a:ext cx="1148313" cy="574156"/>
      </dsp:txXfrm>
    </dsp:sp>
    <dsp:sp modelId="{CFFEA0BC-7311-47EA-8749-251CB51B62E0}">
      <dsp:nvSpPr>
        <dsp:cNvPr id="0" name=""/>
        <dsp:cNvSpPr/>
      </dsp:nvSpPr>
      <dsp:spPr>
        <a:xfrm>
          <a:off x="3272650" y="3856906"/>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Product Quality Manager</a:t>
          </a:r>
          <a:endParaRPr lang="en-US" sz="1300" kern="1200" dirty="0"/>
        </a:p>
      </dsp:txBody>
      <dsp:txXfrm>
        <a:off x="3272650" y="3856906"/>
        <a:ext cx="1148313" cy="574156"/>
      </dsp:txXfrm>
    </dsp:sp>
    <dsp:sp modelId="{ECAA91C6-3FE1-4C55-B5F7-58060DDCBD17}">
      <dsp:nvSpPr>
        <dsp:cNvPr id="0" name=""/>
        <dsp:cNvSpPr/>
      </dsp:nvSpPr>
      <dsp:spPr>
        <a:xfrm>
          <a:off x="4881403" y="3856906"/>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GSICS Quarterly Editor</a:t>
          </a:r>
          <a:endParaRPr lang="en-US" sz="1300" kern="1200" dirty="0"/>
        </a:p>
      </dsp:txBody>
      <dsp:txXfrm>
        <a:off x="4881403" y="3856906"/>
        <a:ext cx="1148313" cy="574156"/>
      </dsp:txXfrm>
    </dsp:sp>
    <dsp:sp modelId="{ECDD5AFD-2584-4F46-B7B4-9380507CE60C}">
      <dsp:nvSpPr>
        <dsp:cNvPr id="0" name=""/>
        <dsp:cNvSpPr/>
      </dsp:nvSpPr>
      <dsp:spPr>
        <a:xfrm>
          <a:off x="5685785" y="4741722"/>
          <a:ext cx="1178100" cy="593408"/>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US/European/</a:t>
          </a:r>
        </a:p>
        <a:p>
          <a:pPr lvl="0" algn="ctr" defTabSz="533400">
            <a:lnSpc>
              <a:spcPct val="90000"/>
            </a:lnSpc>
            <a:spcBef>
              <a:spcPct val="0"/>
            </a:spcBef>
            <a:spcAft>
              <a:spcPct val="35000"/>
            </a:spcAft>
          </a:pPr>
          <a:r>
            <a:rPr lang="en-US" sz="1200" b="1" kern="1200" dirty="0" smtClean="0">
              <a:solidFill>
                <a:schemeClr val="tx1"/>
              </a:solidFill>
              <a:hlinkMouseOver xmlns:r="http://schemas.openxmlformats.org/officeDocument/2006/relationships" r:id="" action="ppaction://noaction"/>
            </a:rPr>
            <a:t>Asian</a:t>
          </a:r>
          <a:r>
            <a:rPr lang="en-US" sz="1200" b="1" kern="1200" dirty="0" smtClean="0">
              <a:solidFill>
                <a:schemeClr val="tx1"/>
              </a:solidFill>
            </a:rPr>
            <a:t> </a:t>
          </a:r>
          <a:r>
            <a:rPr lang="en-US" sz="1200" b="1" kern="1200" dirty="0" smtClean="0"/>
            <a:t>Correspondent</a:t>
          </a:r>
          <a:endParaRPr lang="en-US" sz="1200" b="1" kern="1200" dirty="0"/>
        </a:p>
      </dsp:txBody>
      <dsp:txXfrm>
        <a:off x="5685785" y="4741722"/>
        <a:ext cx="1178100" cy="593408"/>
      </dsp:txXfrm>
    </dsp:sp>
    <dsp:sp modelId="{F648984A-5162-48AE-951B-2FE118827E18}">
      <dsp:nvSpPr>
        <dsp:cNvPr id="0" name=""/>
        <dsp:cNvSpPr/>
      </dsp:nvSpPr>
      <dsp:spPr>
        <a:xfrm>
          <a:off x="1727835" y="3876157"/>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Product Baseline Manager</a:t>
          </a:r>
          <a:endParaRPr lang="en-US" sz="1300" kern="1200" dirty="0"/>
        </a:p>
      </dsp:txBody>
      <dsp:txXfrm>
        <a:off x="1727835" y="3876157"/>
        <a:ext cx="1148313" cy="574156"/>
      </dsp:txXfrm>
    </dsp:sp>
    <dsp:sp modelId="{A076D218-FF45-4023-8C1A-F221BA56C52C}">
      <dsp:nvSpPr>
        <dsp:cNvPr id="0" name=""/>
        <dsp:cNvSpPr/>
      </dsp:nvSpPr>
      <dsp:spPr>
        <a:xfrm>
          <a:off x="6731474" y="3876157"/>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Web Master</a:t>
          </a:r>
          <a:endParaRPr lang="en-US" sz="1300" kern="1200" dirty="0"/>
        </a:p>
      </dsp:txBody>
      <dsp:txXfrm>
        <a:off x="6731474" y="3876157"/>
        <a:ext cx="1148313" cy="574156"/>
      </dsp:txXfrm>
    </dsp:sp>
    <dsp:sp modelId="{809B9D92-07D0-4F6E-BE54-D115D4734B50}">
      <dsp:nvSpPr>
        <dsp:cNvPr id="0" name=""/>
        <dsp:cNvSpPr/>
      </dsp:nvSpPr>
      <dsp:spPr>
        <a:xfrm>
          <a:off x="2011400" y="815890"/>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lumMod val="95000"/>
                </a:schemeClr>
              </a:solidFill>
            </a:rPr>
            <a:t>GRWG</a:t>
          </a:r>
          <a:endParaRPr lang="en-US" sz="1200" b="1" kern="1200" dirty="0">
            <a:solidFill>
              <a:schemeClr val="bg1">
                <a:lumMod val="95000"/>
              </a:schemeClr>
            </a:solidFill>
          </a:endParaRPr>
        </a:p>
      </dsp:txBody>
      <dsp:txXfrm>
        <a:off x="2011400" y="815890"/>
        <a:ext cx="1148313" cy="574156"/>
      </dsp:txXfrm>
    </dsp:sp>
    <dsp:sp modelId="{5AF1E446-5E6C-4B94-9E8E-D1B3E69FFA10}">
      <dsp:nvSpPr>
        <dsp:cNvPr id="0" name=""/>
        <dsp:cNvSpPr/>
      </dsp:nvSpPr>
      <dsp:spPr>
        <a:xfrm>
          <a:off x="4561380" y="815890"/>
          <a:ext cx="1148313" cy="574156"/>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GDWG</a:t>
          </a:r>
          <a:endParaRPr lang="en-US" sz="1300" b="1" kern="1200" dirty="0">
            <a:solidFill>
              <a:schemeClr val="tx1"/>
            </a:solidFill>
          </a:endParaRPr>
        </a:p>
      </dsp:txBody>
      <dsp:txXfrm>
        <a:off x="4561380" y="815890"/>
        <a:ext cx="1148313" cy="574156"/>
      </dsp:txXfrm>
    </dsp:sp>
    <dsp:sp modelId="{C30A2296-3354-451F-A722-04E5608B01E0}">
      <dsp:nvSpPr>
        <dsp:cNvPr id="0" name=""/>
        <dsp:cNvSpPr/>
      </dsp:nvSpPr>
      <dsp:spPr>
        <a:xfrm>
          <a:off x="2510641" y="2990044"/>
          <a:ext cx="1148313" cy="57415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GCC Deputy</a:t>
          </a:r>
          <a:endParaRPr lang="en-US" sz="1200" b="1" kern="1200" dirty="0"/>
        </a:p>
      </dsp:txBody>
      <dsp:txXfrm>
        <a:off x="2510641" y="2990044"/>
        <a:ext cx="1148313" cy="574156"/>
      </dsp:txXfrm>
    </dsp:sp>
    <dsp:sp modelId="{34D387AA-5BC3-4F4C-A2F4-E9AC1E297FF9}">
      <dsp:nvSpPr>
        <dsp:cNvPr id="0" name=""/>
        <dsp:cNvSpPr/>
      </dsp:nvSpPr>
      <dsp:spPr>
        <a:xfrm>
          <a:off x="1251894" y="1670276"/>
          <a:ext cx="540717" cy="337242"/>
        </a:xfrm>
        <a:prstGeom prst="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IR</a:t>
          </a:r>
          <a:endParaRPr lang="en-US" sz="1300" kern="1200" dirty="0"/>
        </a:p>
      </dsp:txBody>
      <dsp:txXfrm>
        <a:off x="1251894" y="1670276"/>
        <a:ext cx="540717" cy="337242"/>
      </dsp:txXfrm>
    </dsp:sp>
    <dsp:sp modelId="{FB836F66-2875-4BF1-9065-809865DCD13E}">
      <dsp:nvSpPr>
        <dsp:cNvPr id="0" name=""/>
        <dsp:cNvSpPr/>
      </dsp:nvSpPr>
      <dsp:spPr>
        <a:xfrm>
          <a:off x="1868561" y="1670276"/>
          <a:ext cx="540717" cy="337242"/>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UV</a:t>
          </a:r>
          <a:endParaRPr lang="en-US" sz="1300" kern="1200" dirty="0"/>
        </a:p>
      </dsp:txBody>
      <dsp:txXfrm>
        <a:off x="1868561" y="1670276"/>
        <a:ext cx="540717" cy="337242"/>
      </dsp:txXfrm>
    </dsp:sp>
    <dsp:sp modelId="{66BF2FAC-A50F-4FB0-80E7-40FF6701433A}">
      <dsp:nvSpPr>
        <dsp:cNvPr id="0" name=""/>
        <dsp:cNvSpPr/>
      </dsp:nvSpPr>
      <dsp:spPr>
        <a:xfrm>
          <a:off x="2540922" y="1670276"/>
          <a:ext cx="540717" cy="337242"/>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VIS</a:t>
          </a:r>
          <a:endParaRPr lang="en-US" sz="1300" kern="1200" dirty="0"/>
        </a:p>
      </dsp:txBody>
      <dsp:txXfrm>
        <a:off x="2540922" y="1670276"/>
        <a:ext cx="540717" cy="337242"/>
      </dsp:txXfrm>
    </dsp:sp>
    <dsp:sp modelId="{E96681EC-318E-42F2-87BB-EA6804120555}">
      <dsp:nvSpPr>
        <dsp:cNvPr id="0" name=""/>
        <dsp:cNvSpPr/>
      </dsp:nvSpPr>
      <dsp:spPr>
        <a:xfrm>
          <a:off x="3159714" y="1670276"/>
          <a:ext cx="540717" cy="337242"/>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MW</a:t>
          </a:r>
          <a:endParaRPr lang="en-US" sz="1300" kern="1200" dirty="0"/>
        </a:p>
      </dsp:txBody>
      <dsp:txXfrm>
        <a:off x="3159714" y="1670276"/>
        <a:ext cx="540717" cy="3372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6" tIns="46588" rIns="93176" bIns="46588" rtlCol="0"/>
          <a:lstStyle>
            <a:lvl1pPr algn="r">
              <a:defRPr sz="1200"/>
            </a:lvl1pPr>
          </a:lstStyle>
          <a:p>
            <a:fld id="{007E44E0-C599-4A07-A489-F68D651A5802}" type="datetimeFigureOut">
              <a:rPr lang="en-US" smtClean="0"/>
              <a:pPr/>
              <a:t>3/25/2014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6" tIns="46588" rIns="93176" bIns="46588" rtlCol="0" anchor="b"/>
          <a:lstStyle>
            <a:lvl1pPr algn="r">
              <a:defRPr sz="1200"/>
            </a:lvl1pPr>
          </a:lstStyle>
          <a:p>
            <a:fld id="{418B9E0E-ABCF-46EE-BA7A-4176BB027CBC}" type="slidenum">
              <a:rPr lang="en-US" smtClean="0"/>
              <a:pPr/>
              <a:t>‹#›</a:t>
            </a:fld>
            <a:endParaRPr lang="en-US"/>
          </a:p>
        </p:txBody>
      </p:sp>
    </p:spTree>
    <p:extLst>
      <p:ext uri="{BB962C8B-B14F-4D97-AF65-F5344CB8AC3E}">
        <p14:creationId xmlns:p14="http://schemas.microsoft.com/office/powerpoint/2010/main" xmlns="" val="54285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0A0E0DE2-A12E-4324-B1B2-7C8E1B996DA2}" type="datetimeFigureOut">
              <a:rPr lang="en-US" smtClean="0"/>
              <a:pPr/>
              <a:t>3/25/2014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6" tIns="46588" rIns="93176" bIns="46588" rtlCol="0" anchor="b"/>
          <a:lstStyle>
            <a:lvl1pPr algn="r">
              <a:defRPr sz="1200"/>
            </a:lvl1pPr>
          </a:lstStyle>
          <a:p>
            <a:fld id="{C979B444-3A4B-4DFC-BD82-2599FBB985AB}" type="slidenum">
              <a:rPr lang="en-US" smtClean="0"/>
              <a:pPr/>
              <a:t>‹#›</a:t>
            </a:fld>
            <a:endParaRPr lang="en-US"/>
          </a:p>
        </p:txBody>
      </p:sp>
    </p:spTree>
    <p:extLst>
      <p:ext uri="{BB962C8B-B14F-4D97-AF65-F5344CB8AC3E}">
        <p14:creationId xmlns:p14="http://schemas.microsoft.com/office/powerpoint/2010/main" xmlns="" val="352828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2012-01-19</a:t>
            </a:r>
            <a:endParaRPr lang="en-US" dirty="0"/>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dirty="0"/>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2012-01-19</a:t>
            </a:r>
            <a:endParaRPr lang="en-US"/>
          </a:p>
        </p:txBody>
      </p:sp>
      <p:sp>
        <p:nvSpPr>
          <p:cNvPr id="8" name="Footer Placeholder 7"/>
          <p:cNvSpPr>
            <a:spLocks noGrp="1"/>
          </p:cNvSpPr>
          <p:nvPr>
            <p:ph type="ftr" sz="quarter" idx="11"/>
          </p:nvPr>
        </p:nvSpPr>
        <p:spPr/>
        <p:txBody>
          <a:bodyPr/>
          <a:lstStyle/>
          <a:p>
            <a:r>
              <a:rPr lang="en-US" smtClean="0"/>
              <a:t>5-8 March 2012 GSICS Joint Working Groups Meeting, Beijing, China</a:t>
            </a:r>
            <a:endParaRPr lang="en-US"/>
          </a:p>
        </p:txBody>
      </p:sp>
      <p:sp>
        <p:nvSpPr>
          <p:cNvPr id="9" name="Slide Number Placeholder 8"/>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2012-01-19</a:t>
            </a:r>
            <a:endParaRPr lang="en-US"/>
          </a:p>
        </p:txBody>
      </p:sp>
      <p:sp>
        <p:nvSpPr>
          <p:cNvPr id="4" name="Footer Placeholder 3"/>
          <p:cNvSpPr>
            <a:spLocks noGrp="1"/>
          </p:cNvSpPr>
          <p:nvPr>
            <p:ph type="ftr" sz="quarter" idx="11"/>
          </p:nvPr>
        </p:nvSpPr>
        <p:spPr/>
        <p:txBody>
          <a:bodyPr/>
          <a:lstStyle/>
          <a:p>
            <a:r>
              <a:rPr lang="en-US" smtClean="0"/>
              <a:t>5-8 March 2012 GSICS Joint Working Groups Meeting, Beijing, China</a:t>
            </a:r>
            <a:endParaRPr lang="en-US"/>
          </a:p>
        </p:txBody>
      </p:sp>
      <p:sp>
        <p:nvSpPr>
          <p:cNvPr id="5" name="Slide Number Placeholder 4"/>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2012-01-19</a:t>
            </a:r>
            <a:endParaRPr lang="en-US"/>
          </a:p>
        </p:txBody>
      </p:sp>
      <p:sp>
        <p:nvSpPr>
          <p:cNvPr id="3" name="Footer Placeholder 2"/>
          <p:cNvSpPr>
            <a:spLocks noGrp="1"/>
          </p:cNvSpPr>
          <p:nvPr>
            <p:ph type="ftr" sz="quarter" idx="11"/>
          </p:nvPr>
        </p:nvSpPr>
        <p:spPr/>
        <p:txBody>
          <a:bodyPr/>
          <a:lstStyle/>
          <a:p>
            <a:r>
              <a:rPr lang="en-US" smtClean="0"/>
              <a:t>5-8 March 2012 GSICS Joint Working Groups Meeting, Beijing, China</a:t>
            </a:r>
            <a:endParaRPr lang="en-US"/>
          </a:p>
        </p:txBody>
      </p:sp>
      <p:sp>
        <p:nvSpPr>
          <p:cNvPr id="4" name="Slide Number Placeholder 3"/>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79328-DA57-476E-8963-A6A70C0DF9D2}" type="datetimeFigureOut">
              <a:rPr lang="en-US" smtClean="0"/>
              <a:pPr/>
              <a:t>3/25/2014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5-8 March 2012 GSICS Joint Working Groups Meeting, Beijing, China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Slide </a:t>
            </a:r>
            <a:fld id="{94BF451E-BFFC-4362-AA09-A2E7037058D1}" type="slidenum">
              <a:rPr lang="en-US" smtClean="0"/>
              <a:pPr/>
              <a:t>‹#›</a:t>
            </a:fld>
            <a:endParaRPr lang="en-US" dirty="0"/>
          </a:p>
        </p:txBody>
      </p:sp>
      <p:pic>
        <p:nvPicPr>
          <p:cNvPr id="7" name="Picture 6" descr="STARShield.png"/>
          <p:cNvPicPr>
            <a:picLocks noChangeAspect="1"/>
          </p:cNvPicPr>
          <p:nvPr/>
        </p:nvPicPr>
        <p:blipFill>
          <a:blip r:embed="rId13" cstate="print"/>
          <a:stretch>
            <a:fillRect/>
          </a:stretch>
        </p:blipFill>
        <p:spPr>
          <a:xfrm>
            <a:off x="0" y="0"/>
            <a:ext cx="1097280" cy="1097280"/>
          </a:xfrm>
          <a:prstGeom prst="rect">
            <a:avLst/>
          </a:prstGeom>
        </p:spPr>
      </p:pic>
      <p:pic>
        <p:nvPicPr>
          <p:cNvPr id="8" name="Picture 2" descr="D:\Home\ajelenak\Desktop\GSICS300px.png"/>
          <p:cNvPicPr>
            <a:picLocks noChangeAspect="1" noChangeArrowheads="1"/>
          </p:cNvPicPr>
          <p:nvPr/>
        </p:nvPicPr>
        <p:blipFill>
          <a:blip r:embed="rId14" cstate="print"/>
          <a:srcRect/>
          <a:stretch>
            <a:fillRect/>
          </a:stretch>
        </p:blipFill>
        <p:spPr bwMode="auto">
          <a:xfrm>
            <a:off x="6477000" y="-76200"/>
            <a:ext cx="2698229" cy="109728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gsics.nesdis.noaa.gov/thredds/instrument-srf.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10" Type="http://schemas.openxmlformats.org/officeDocument/2006/relationships/image" Target="../media/image11.gif"/><Relationship Id="rId4" Type="http://schemas.openxmlformats.org/officeDocument/2006/relationships/image" Target="../media/image5.png"/><Relationship Id="rId9" Type="http://schemas.openxmlformats.org/officeDocument/2006/relationships/image" Target="../media/image10.gif"/></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924800" cy="1447800"/>
          </a:xfrm>
        </p:spPr>
        <p:style>
          <a:lnRef idx="0">
            <a:schemeClr val="accent3"/>
          </a:lnRef>
          <a:fillRef idx="3">
            <a:schemeClr val="accent3"/>
          </a:fillRef>
          <a:effectRef idx="3">
            <a:schemeClr val="accent3"/>
          </a:effectRef>
          <a:fontRef idx="minor">
            <a:schemeClr val="lt1"/>
          </a:fontRef>
        </p:style>
        <p:txBody>
          <a:bodyPr>
            <a:normAutofit fontScale="90000"/>
          </a:bodyPr>
          <a:lstStyle/>
          <a:p>
            <a:pPr>
              <a:lnSpc>
                <a:spcPct val="150000"/>
              </a:lnSpc>
            </a:pPr>
            <a:r>
              <a:rPr lang="en-US" sz="3600" b="1" dirty="0" smtClean="0">
                <a:solidFill>
                  <a:schemeClr val="tx1"/>
                </a:solidFill>
                <a:latin typeface="Times New Roman" panose="02020603050405020304" pitchFamily="18" charset="0"/>
                <a:cs typeface="Times New Roman" panose="02020603050405020304" pitchFamily="18" charset="0"/>
              </a:rPr>
              <a:t>GSICS Data Management Working Group</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en-US" sz="3600" b="1" dirty="0" smtClean="0">
                <a:solidFill>
                  <a:schemeClr val="tx1"/>
                </a:solidFill>
                <a:latin typeface="Times New Roman" panose="02020603050405020304" pitchFamily="18" charset="0"/>
                <a:cs typeface="Times New Roman" panose="02020603050405020304" pitchFamily="18" charset="0"/>
              </a:rPr>
              <a:t>Joint Meeting Report</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4953000"/>
            <a:ext cx="9144000" cy="1752600"/>
          </a:xfrm>
        </p:spPr>
        <p:txBody>
          <a:bodyPr>
            <a:normAutofit fontScale="25000" lnSpcReduction="20000"/>
          </a:bodyPr>
          <a:lstStyle/>
          <a:p>
            <a:pPr algn="r">
              <a:lnSpc>
                <a:spcPct val="170000"/>
              </a:lnSpc>
            </a:pPr>
            <a:r>
              <a:rPr lang="en-US" sz="9600" b="1" i="1" dirty="0" err="1" smtClean="0">
                <a:solidFill>
                  <a:srgbClr val="C00000"/>
                </a:solidFill>
              </a:rPr>
              <a:t>Manik</a:t>
            </a:r>
            <a:r>
              <a:rPr lang="en-US" sz="9600" b="1" i="1" dirty="0" smtClean="0">
                <a:solidFill>
                  <a:srgbClr val="C00000"/>
                </a:solidFill>
              </a:rPr>
              <a:t> </a:t>
            </a:r>
            <a:r>
              <a:rPr lang="en-US" sz="9600" b="1" i="1" dirty="0" smtClean="0">
                <a:solidFill>
                  <a:srgbClr val="C00000"/>
                </a:solidFill>
              </a:rPr>
              <a:t>Bali(Chair), </a:t>
            </a:r>
            <a:r>
              <a:rPr lang="en-US" sz="9600" b="1" i="1" dirty="0" err="1" smtClean="0">
                <a:solidFill>
                  <a:srgbClr val="C00000"/>
                </a:solidFill>
              </a:rPr>
              <a:t>Aleksandar</a:t>
            </a:r>
            <a:r>
              <a:rPr lang="en-US" sz="9600" b="1" i="1" dirty="0" smtClean="0">
                <a:solidFill>
                  <a:srgbClr val="C00000"/>
                </a:solidFill>
              </a:rPr>
              <a:t> </a:t>
            </a:r>
            <a:r>
              <a:rPr lang="en-US" sz="9600" b="1" i="1" dirty="0" err="1" smtClean="0">
                <a:solidFill>
                  <a:srgbClr val="C00000"/>
                </a:solidFill>
              </a:rPr>
              <a:t>Jelenak</a:t>
            </a:r>
            <a:r>
              <a:rPr lang="en-US" sz="9600" b="1" i="1" dirty="0" smtClean="0">
                <a:solidFill>
                  <a:srgbClr val="C00000"/>
                </a:solidFill>
              </a:rPr>
              <a:t>,</a:t>
            </a:r>
            <a:endParaRPr lang="en-US" sz="9600" b="1" i="1" dirty="0" smtClean="0">
              <a:solidFill>
                <a:srgbClr val="C00000"/>
              </a:solidFill>
            </a:endParaRPr>
          </a:p>
          <a:p>
            <a:pPr algn="r">
              <a:lnSpc>
                <a:spcPct val="170000"/>
              </a:lnSpc>
            </a:pPr>
            <a:r>
              <a:rPr lang="en-US" sz="9600" b="1" i="1" dirty="0" smtClean="0">
                <a:solidFill>
                  <a:srgbClr val="C00000"/>
                </a:solidFill>
              </a:rPr>
              <a:t> Rob </a:t>
            </a:r>
            <a:r>
              <a:rPr lang="en-US" sz="9600" b="1" i="1" dirty="0" err="1" smtClean="0">
                <a:solidFill>
                  <a:srgbClr val="C00000"/>
                </a:solidFill>
              </a:rPr>
              <a:t>Robelling</a:t>
            </a:r>
            <a:r>
              <a:rPr lang="en-US" sz="9600" b="1" i="1" dirty="0" smtClean="0">
                <a:solidFill>
                  <a:srgbClr val="C00000"/>
                </a:solidFill>
              </a:rPr>
              <a:t>, Peter </a:t>
            </a:r>
            <a:r>
              <a:rPr lang="en-US" sz="9600" b="1" i="1" dirty="0" err="1" smtClean="0">
                <a:solidFill>
                  <a:srgbClr val="C00000"/>
                </a:solidFill>
              </a:rPr>
              <a:t>Miu</a:t>
            </a:r>
            <a:r>
              <a:rPr lang="en-US" sz="9600" b="1" i="1" dirty="0" smtClean="0">
                <a:solidFill>
                  <a:srgbClr val="C00000"/>
                </a:solidFill>
              </a:rPr>
              <a:t>,  Masaya Takahashi, </a:t>
            </a:r>
            <a:r>
              <a:rPr lang="en-US" sz="9600" b="1" i="1" dirty="0" err="1" smtClean="0">
                <a:solidFill>
                  <a:srgbClr val="C00000"/>
                </a:solidFill>
              </a:rPr>
              <a:t>Byung</a:t>
            </a:r>
            <a:r>
              <a:rPr lang="en-US" sz="9600" b="1" i="1" dirty="0" smtClean="0">
                <a:solidFill>
                  <a:srgbClr val="C00000"/>
                </a:solidFill>
              </a:rPr>
              <a:t>-II </a:t>
            </a:r>
            <a:endParaRPr lang="en-US" sz="9600" b="1" i="1" dirty="0" smtClean="0">
              <a:solidFill>
                <a:srgbClr val="C00000"/>
              </a:solidFill>
            </a:endParaRPr>
          </a:p>
          <a:p>
            <a:pPr algn="r">
              <a:lnSpc>
                <a:spcPct val="170000"/>
              </a:lnSpc>
            </a:pPr>
            <a:r>
              <a:rPr lang="en-US" sz="6400" b="1" dirty="0" smtClean="0">
                <a:solidFill>
                  <a:srgbClr val="002060"/>
                </a:solidFill>
              </a:rPr>
              <a:t>NOAA Satellite and Information Service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601594"/>
            <a:ext cx="8534400" cy="3754756"/>
          </a:xfrm>
        </p:spPr>
        <p:txBody>
          <a:bodyPr>
            <a:normAutofit fontScale="25000" lnSpcReduction="20000"/>
          </a:bodyPr>
          <a:lstStyle/>
          <a:p>
            <a:pPr>
              <a:lnSpc>
                <a:spcPct val="170000"/>
              </a:lnSpc>
              <a:buFont typeface="Wingdings" pitchFamily="2" charset="2"/>
              <a:buChar char="§"/>
            </a:pPr>
            <a:r>
              <a:rPr lang="en-US" sz="6400" b="1" dirty="0" smtClean="0">
                <a:solidFill>
                  <a:srgbClr val="7030A0"/>
                </a:solidFill>
              </a:rPr>
              <a:t>Support  to GCC for the transition of MW FCDR product demo and then to pre-operational phase. </a:t>
            </a:r>
          </a:p>
          <a:p>
            <a:pPr>
              <a:buNone/>
            </a:pPr>
            <a:endParaRPr lang="en-US" sz="6400" dirty="0" smtClean="0"/>
          </a:p>
          <a:p>
            <a:pPr>
              <a:buFont typeface="Wingdings" pitchFamily="2" charset="2"/>
              <a:buChar char="§"/>
            </a:pPr>
            <a:r>
              <a:rPr lang="en-US" sz="6400" b="1" dirty="0" smtClean="0">
                <a:solidFill>
                  <a:srgbClr val="7030A0"/>
                </a:solidFill>
                <a:hlinkClick r:id="rId2"/>
              </a:rPr>
              <a:t>SRF</a:t>
            </a:r>
            <a:r>
              <a:rPr lang="en-US" sz="6400" b="1" dirty="0" smtClean="0">
                <a:solidFill>
                  <a:srgbClr val="7030A0"/>
                </a:solidFill>
              </a:rPr>
              <a:t>  of  GEO instruments in NetCDF  format  [support to DCC] </a:t>
            </a:r>
          </a:p>
          <a:p>
            <a:pPr>
              <a:buNone/>
            </a:pPr>
            <a:endParaRPr lang="en-US" sz="6400" b="1" dirty="0" smtClean="0">
              <a:solidFill>
                <a:srgbClr val="7030A0"/>
              </a:solidFill>
            </a:endParaRPr>
          </a:p>
          <a:p>
            <a:pPr>
              <a:buFont typeface="Wingdings" pitchFamily="2" charset="2"/>
              <a:buChar char="§"/>
            </a:pPr>
            <a:r>
              <a:rPr lang="en-US" sz="6400" b="1" dirty="0" smtClean="0">
                <a:solidFill>
                  <a:srgbClr val="7030A0"/>
                </a:solidFill>
              </a:rPr>
              <a:t>Developed Product Taxonomy</a:t>
            </a:r>
            <a:r>
              <a:rPr lang="en-US" sz="6400" dirty="0" smtClean="0">
                <a:solidFill>
                  <a:srgbClr val="FF0066"/>
                </a:solidFill>
              </a:rPr>
              <a:t> </a:t>
            </a:r>
          </a:p>
          <a:p>
            <a:pPr marL="0" indent="0">
              <a:lnSpc>
                <a:spcPct val="170000"/>
              </a:lnSpc>
              <a:buNone/>
            </a:pPr>
            <a:r>
              <a:rPr lang="en-US" sz="5600" dirty="0" smtClean="0">
                <a:solidFill>
                  <a:srgbClr val="FF0066"/>
                </a:solidFill>
              </a:rPr>
              <a:t>This is supposed to be the basis for redoing the THREDDS configuration to group GSICS correction products differently. Also the taxonomy would come handy in planning how to utilize the file naming convention and any other data management task</a:t>
            </a:r>
            <a:r>
              <a:rPr lang="en-US" sz="8200" dirty="0" smtClean="0"/>
              <a:t>.</a:t>
            </a:r>
            <a:endParaRPr lang="en-US" sz="8600" dirty="0" smtClean="0"/>
          </a:p>
          <a:p>
            <a:pPr>
              <a:lnSpc>
                <a:spcPct val="170000"/>
              </a:lnSpc>
              <a:buFont typeface="Wingdings" pitchFamily="2" charset="2"/>
              <a:buChar char="§"/>
            </a:pPr>
            <a:r>
              <a:rPr lang="en-US" sz="6400" b="1" dirty="0" smtClean="0">
                <a:solidFill>
                  <a:srgbClr val="7030A0"/>
                </a:solidFill>
              </a:rPr>
              <a:t>Developed a data model for satellite instrument event logs and</a:t>
            </a:r>
            <a:r>
              <a:rPr lang="en-US" sz="6400" b="1" dirty="0">
                <a:solidFill>
                  <a:srgbClr val="7030A0"/>
                </a:solidFill>
              </a:rPr>
              <a:t> </a:t>
            </a:r>
            <a:r>
              <a:rPr lang="en-US" sz="6400" b="1" dirty="0" smtClean="0">
                <a:solidFill>
                  <a:srgbClr val="7030A0"/>
                </a:solidFill>
              </a:rPr>
              <a:t>translated it into an extension to the ISO 19115-2 metadata standard's XML Schema. </a:t>
            </a:r>
            <a:br>
              <a:rPr lang="en-US" sz="6400" b="1" dirty="0" smtClean="0">
                <a:solidFill>
                  <a:srgbClr val="7030A0"/>
                </a:solidFill>
              </a:rPr>
            </a:br>
            <a:endParaRPr lang="en-US" sz="6400" b="1" dirty="0" smtClean="0">
              <a:solidFill>
                <a:srgbClr val="7030A0"/>
              </a:solidFill>
            </a:endParaRPr>
          </a:p>
          <a:p>
            <a:pPr>
              <a:buNone/>
            </a:pPr>
            <a:endParaRPr lang="en-US" sz="8600"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10</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143000" y="990600"/>
            <a:ext cx="62103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タイトル 1"/>
          <p:cNvSpPr>
            <a:spLocks noGrp="1"/>
          </p:cNvSpPr>
          <p:nvPr>
            <p:ph type="title"/>
          </p:nvPr>
        </p:nvSpPr>
        <p:spPr>
          <a:xfrm>
            <a:off x="3397250" y="1958022"/>
            <a:ext cx="2349500" cy="556894"/>
          </a:xfrm>
        </p:spPr>
        <p:style>
          <a:lnRef idx="0">
            <a:schemeClr val="accent2"/>
          </a:lnRef>
          <a:fillRef idx="3">
            <a:schemeClr val="accent2"/>
          </a:fillRef>
          <a:effectRef idx="3">
            <a:schemeClr val="accent2"/>
          </a:effectRef>
          <a:fontRef idx="minor">
            <a:schemeClr val="lt1"/>
          </a:fontRef>
        </p:style>
        <p:txBody>
          <a:bodyPr>
            <a:normAutofit/>
          </a:bodyPr>
          <a:lstStyle/>
          <a:p>
            <a:r>
              <a:rPr kumimoji="1" lang="en-US" altLang="ja-JP" sz="1600" b="1" dirty="0" smtClean="0">
                <a:solidFill>
                  <a:schemeClr val="bg1"/>
                </a:solidFill>
              </a:rPr>
              <a:t>NOAA GDWG progress</a:t>
            </a:r>
            <a:endParaRPr kumimoji="1" lang="ja-JP" altLang="en-US" sz="16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3976" y="3276600"/>
            <a:ext cx="7848600" cy="3740151"/>
          </a:xfrm>
        </p:spPr>
        <p:txBody>
          <a:bodyPr>
            <a:normAutofit/>
          </a:bodyPr>
          <a:lstStyle/>
          <a:p>
            <a:pPr>
              <a:lnSpc>
                <a:spcPct val="150000"/>
              </a:lnSpc>
            </a:pPr>
            <a:r>
              <a:rPr lang="en-US" sz="1600" b="1" dirty="0" smtClean="0">
                <a:solidFill>
                  <a:srgbClr val="7030A0"/>
                </a:solidFill>
              </a:rPr>
              <a:t>Initiated process to get DOI number for all  GSICS products</a:t>
            </a:r>
          </a:p>
          <a:p>
            <a:pPr>
              <a:lnSpc>
                <a:spcPct val="150000"/>
              </a:lnSpc>
              <a:buNone/>
            </a:pPr>
            <a:r>
              <a:rPr lang="en-US" sz="1400" b="1" dirty="0" smtClean="0">
                <a:solidFill>
                  <a:srgbClr val="FF0000"/>
                </a:solidFill>
              </a:rPr>
              <a:t>Phil Jones (NCDC)</a:t>
            </a:r>
            <a:endParaRPr lang="en-US" sz="1400" dirty="0">
              <a:solidFill>
                <a:srgbClr val="FF0000"/>
              </a:solidFill>
            </a:endParaRPr>
          </a:p>
          <a:p>
            <a:pPr marL="0" indent="0">
              <a:lnSpc>
                <a:spcPct val="150000"/>
              </a:lnSpc>
              <a:buNone/>
            </a:pPr>
            <a:r>
              <a:rPr lang="en-US" sz="1200" dirty="0" smtClean="0">
                <a:solidFill>
                  <a:srgbClr val="FF0000"/>
                </a:solidFill>
              </a:rPr>
              <a:t>      </a:t>
            </a:r>
            <a:r>
              <a:rPr lang="en-US" sz="1200" dirty="0" smtClean="0">
                <a:solidFill>
                  <a:srgbClr val="CC00CC"/>
                </a:solidFill>
              </a:rPr>
              <a:t>“</a:t>
            </a:r>
            <a:r>
              <a:rPr lang="en-US" sz="1200" b="1" dirty="0" smtClean="0">
                <a:solidFill>
                  <a:srgbClr val="CC00CC"/>
                </a:solidFill>
              </a:rPr>
              <a:t>The two MW FCDRs meet all of our criteria, so I just need to revise the landing page content and register the datasets. I  will share the landing pages with you and the PI for a review once ready. I think once these are ready it will give you a good idea on how the DOI works for NOAA.</a:t>
            </a:r>
            <a:endParaRPr lang="en-US" sz="1200" dirty="0">
              <a:solidFill>
                <a:srgbClr val="CC00CC"/>
              </a:solidFill>
            </a:endParaRPr>
          </a:p>
          <a:p>
            <a:pPr>
              <a:lnSpc>
                <a:spcPct val="150000"/>
              </a:lnSpc>
            </a:pPr>
            <a:r>
              <a:rPr lang="en-US" sz="1600" b="1" dirty="0" smtClean="0">
                <a:solidFill>
                  <a:srgbClr val="7030A0"/>
                </a:solidFill>
              </a:rPr>
              <a:t>Other GSICS products need review.(clarity on  archival &amp;  status )</a:t>
            </a:r>
          </a:p>
          <a:p>
            <a:pPr>
              <a:lnSpc>
                <a:spcPct val="150000"/>
              </a:lnSpc>
            </a:pPr>
            <a:r>
              <a:rPr lang="en-US" sz="1600" b="1" dirty="0" smtClean="0">
                <a:solidFill>
                  <a:srgbClr val="7030A0"/>
                </a:solidFill>
              </a:rPr>
              <a:t>New website for GDWG ( content requested from members).</a:t>
            </a:r>
          </a:p>
          <a:p>
            <a:pPr>
              <a:lnSpc>
                <a:spcPct val="150000"/>
              </a:lnSpc>
            </a:pPr>
            <a:r>
              <a:rPr lang="en-US" sz="1600" b="1" dirty="0" smtClean="0">
                <a:solidFill>
                  <a:srgbClr val="7030A0"/>
                </a:solidFill>
              </a:rPr>
              <a:t>New GPPA ( proposed by Peter </a:t>
            </a:r>
            <a:r>
              <a:rPr lang="en-US" sz="1600" b="1" dirty="0" err="1" smtClean="0">
                <a:solidFill>
                  <a:srgbClr val="7030A0"/>
                </a:solidFill>
              </a:rPr>
              <a:t>Miu</a:t>
            </a:r>
            <a:r>
              <a:rPr lang="en-US" sz="1600" b="1" dirty="0" smtClean="0">
                <a:solidFill>
                  <a:srgbClr val="7030A0"/>
                </a:solidFill>
              </a:rPr>
              <a:t>).</a:t>
            </a:r>
            <a:endParaRPr lang="en-US" sz="16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11</a:t>
            </a:fld>
            <a:endParaRPr lang="en-US"/>
          </a:p>
        </p:txBody>
      </p:sp>
      <p:sp>
        <p:nvSpPr>
          <p:cNvPr id="7" name="Footer Placeholder 5"/>
          <p:cNvSpPr txBox="1">
            <a:spLocks/>
          </p:cNvSpPr>
          <p:nvPr/>
        </p:nvSpPr>
        <p:spPr>
          <a:xfrm>
            <a:off x="3200400" y="6340475"/>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Title 1"/>
          <p:cNvSpPr txBox="1">
            <a:spLocks/>
          </p:cNvSpPr>
          <p:nvPr/>
        </p:nvSpPr>
        <p:spPr>
          <a:xfrm>
            <a:off x="1195330" y="1234497"/>
            <a:ext cx="6400800" cy="6858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タイトル 1"/>
          <p:cNvSpPr>
            <a:spLocks noGrp="1"/>
          </p:cNvSpPr>
          <p:nvPr>
            <p:ph type="title"/>
          </p:nvPr>
        </p:nvSpPr>
        <p:spPr>
          <a:xfrm>
            <a:off x="2971800" y="2434839"/>
            <a:ext cx="2105140" cy="498477"/>
          </a:xfrm>
        </p:spPr>
        <p:style>
          <a:lnRef idx="0">
            <a:schemeClr val="accent2"/>
          </a:lnRef>
          <a:fillRef idx="3">
            <a:schemeClr val="accent2"/>
          </a:fillRef>
          <a:effectRef idx="3">
            <a:schemeClr val="accent2"/>
          </a:effectRef>
          <a:fontRef idx="minor">
            <a:schemeClr val="lt1"/>
          </a:fontRef>
        </p:style>
        <p:txBody>
          <a:bodyPr>
            <a:normAutofit/>
          </a:bodyPr>
          <a:lstStyle/>
          <a:p>
            <a:pPr algn="l"/>
            <a:r>
              <a:rPr kumimoji="1" lang="en-US" altLang="ja-JP" sz="1600" b="1" dirty="0" smtClean="0">
                <a:solidFill>
                  <a:schemeClr val="bg1"/>
                </a:solidFill>
              </a:rPr>
              <a:t>NOAA GDWG progress</a:t>
            </a:r>
            <a:endParaRPr kumimoji="1" lang="ja-JP" altLang="en-US" sz="16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6057" y="1779814"/>
            <a:ext cx="2286000" cy="609600"/>
          </a:xfrm>
        </p:spPr>
        <p:style>
          <a:lnRef idx="0">
            <a:schemeClr val="accent2"/>
          </a:lnRef>
          <a:fillRef idx="3">
            <a:schemeClr val="accent2"/>
          </a:fillRef>
          <a:effectRef idx="3">
            <a:schemeClr val="accent2"/>
          </a:effectRef>
          <a:fontRef idx="minor">
            <a:schemeClr val="lt1"/>
          </a:fontRef>
        </p:style>
        <p:txBody>
          <a:bodyPr>
            <a:normAutofit/>
          </a:bodyPr>
          <a:lstStyle/>
          <a:p>
            <a:r>
              <a:rPr kumimoji="1" lang="en-US" altLang="ja-JP" sz="1600" b="1" dirty="0" smtClean="0">
                <a:solidFill>
                  <a:schemeClr val="bg1"/>
                </a:solidFill>
              </a:rPr>
              <a:t>JMA GDWG progress</a:t>
            </a:r>
            <a:endParaRPr kumimoji="1" lang="ja-JP" altLang="en-US" sz="1600" b="1" dirty="0">
              <a:solidFill>
                <a:schemeClr val="bg1"/>
              </a:solidFill>
            </a:endParaRPr>
          </a:p>
        </p:txBody>
      </p:sp>
      <p:sp>
        <p:nvSpPr>
          <p:cNvPr id="6" name="スライド番号プレースホルダ 5"/>
          <p:cNvSpPr>
            <a:spLocks noGrp="1"/>
          </p:cNvSpPr>
          <p:nvPr>
            <p:ph type="sldNum" sz="quarter" idx="12"/>
          </p:nvPr>
        </p:nvSpPr>
        <p:spPr/>
        <p:txBody>
          <a:bodyPr/>
          <a:lstStyle/>
          <a:p>
            <a:fld id="{B566AFF5-D5DA-4425-859B-D6756646E101}" type="slidenum">
              <a:rPr kumimoji="1" lang="ja-JP" altLang="en-US" smtClean="0"/>
              <a:pPr/>
              <a:t>12</a:t>
            </a:fld>
            <a:endParaRPr kumimoji="1" lang="ja-JP" altLang="en-US" dirty="0"/>
          </a:p>
        </p:txBody>
      </p:sp>
      <p:sp>
        <p:nvSpPr>
          <p:cNvPr id="3" name="テキスト ボックス 2"/>
          <p:cNvSpPr txBox="1"/>
          <p:nvPr/>
        </p:nvSpPr>
        <p:spPr>
          <a:xfrm>
            <a:off x="596044" y="2354844"/>
            <a:ext cx="7951912" cy="4204356"/>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Satellite event log</a:t>
            </a:r>
          </a:p>
          <a:p>
            <a:pPr marL="342900" lvl="1" indent="-342900" algn="just">
              <a:lnSpc>
                <a:spcPct val="150000"/>
              </a:lnSpc>
              <a:buFont typeface="Arial" pitchFamily="34" charset="0"/>
              <a:buChar char="•"/>
            </a:pPr>
            <a:r>
              <a:rPr lang="en-US" altLang="ja-JP" b="1" dirty="0" smtClean="0">
                <a:solidFill>
                  <a:srgbClr val="7030A0"/>
                </a:solidFill>
              </a:rPr>
              <a:t>Provided the information on the JMA website in </a:t>
            </a:r>
            <a:r>
              <a:rPr lang="en-US" altLang="ja-JP" b="1" u="sng" dirty="0" smtClean="0">
                <a:solidFill>
                  <a:srgbClr val="7030A0"/>
                </a:solidFill>
              </a:rPr>
              <a:t>Mar/June 2013</a:t>
            </a:r>
          </a:p>
          <a:p>
            <a:pPr marL="342900" lvl="1" indent="-342900" algn="just">
              <a:lnSpc>
                <a:spcPct val="150000"/>
              </a:lnSpc>
              <a:buFont typeface="Arial" pitchFamily="34" charset="0"/>
              <a:buChar char="•"/>
            </a:pPr>
            <a:r>
              <a:rPr lang="en-US" altLang="ja-JP" b="1" dirty="0" smtClean="0">
                <a:solidFill>
                  <a:srgbClr val="7030A0"/>
                </a:solidFill>
              </a:rPr>
              <a:t>Change of the GEO-LEO IR RAC </a:t>
            </a:r>
            <a:r>
              <a:rPr lang="en-US" altLang="ja-JP" b="1" dirty="0" err="1" smtClean="0">
                <a:solidFill>
                  <a:srgbClr val="7030A0"/>
                </a:solidFill>
              </a:rPr>
              <a:t>NetCDF</a:t>
            </a:r>
            <a:r>
              <a:rPr lang="en-US" altLang="ja-JP" b="1" dirty="0" smtClean="0">
                <a:solidFill>
                  <a:srgbClr val="7030A0"/>
                </a:solidFill>
              </a:rPr>
              <a:t> contents</a:t>
            </a:r>
          </a:p>
          <a:p>
            <a:pPr marL="342900" lvl="1" indent="-342900" algn="just">
              <a:lnSpc>
                <a:spcPct val="150000"/>
              </a:lnSpc>
              <a:buFont typeface="Arial" pitchFamily="34" charset="0"/>
              <a:buChar char="•"/>
            </a:pPr>
            <a:r>
              <a:rPr lang="en-US" altLang="ja-JP" b="1" dirty="0" smtClean="0">
                <a:solidFill>
                  <a:srgbClr val="7030A0"/>
                </a:solidFill>
              </a:rPr>
              <a:t>Met the requirements of EUMETSAT bias plotting tool in </a:t>
            </a:r>
            <a:r>
              <a:rPr lang="en-US" altLang="ja-JP" b="1" u="sng" dirty="0" smtClean="0">
                <a:solidFill>
                  <a:srgbClr val="7030A0"/>
                </a:solidFill>
              </a:rPr>
              <a:t>July 2013</a:t>
            </a:r>
          </a:p>
          <a:p>
            <a:pPr marL="342900" lvl="1" indent="-342900" algn="just">
              <a:lnSpc>
                <a:spcPct val="150000"/>
              </a:lnSpc>
              <a:buFont typeface="Arial" pitchFamily="34" charset="0"/>
              <a:buChar char="•"/>
            </a:pPr>
            <a:r>
              <a:rPr lang="en-US" altLang="ja-JP" b="1" dirty="0" smtClean="0">
                <a:solidFill>
                  <a:srgbClr val="7030A0"/>
                </a:solidFill>
              </a:rPr>
              <a:t>Provision of official SRF data to GRWG VIS/NIR sub-group</a:t>
            </a:r>
          </a:p>
          <a:p>
            <a:pPr marL="342900" lvl="1" indent="-342900" algn="just">
              <a:lnSpc>
                <a:spcPct val="150000"/>
              </a:lnSpc>
              <a:buFont typeface="Arial" pitchFamily="34" charset="0"/>
              <a:buChar char="•"/>
            </a:pPr>
            <a:r>
              <a:rPr lang="en-US" altLang="ja-JP" b="1" dirty="0" smtClean="0">
                <a:solidFill>
                  <a:srgbClr val="7030A0"/>
                </a:solidFill>
              </a:rPr>
              <a:t>Provided data to GDWG in </a:t>
            </a:r>
            <a:r>
              <a:rPr lang="en-US" altLang="ja-JP" b="1" u="sng" dirty="0" smtClean="0">
                <a:solidFill>
                  <a:srgbClr val="7030A0"/>
                </a:solidFill>
              </a:rPr>
              <a:t>Apr 2013</a:t>
            </a:r>
          </a:p>
          <a:p>
            <a:pPr marL="342900" lvl="1" indent="-342900" algn="just">
              <a:lnSpc>
                <a:spcPct val="150000"/>
              </a:lnSpc>
              <a:buFont typeface="Arial" pitchFamily="34" charset="0"/>
              <a:buChar char="•"/>
            </a:pPr>
            <a:r>
              <a:rPr lang="en-US" altLang="ja-JP" b="1" dirty="0">
                <a:solidFill>
                  <a:srgbClr val="7030A0"/>
                </a:solidFill>
              </a:rPr>
              <a:t>Collaboration with </a:t>
            </a:r>
            <a:r>
              <a:rPr lang="en-US" altLang="ja-JP" b="1" dirty="0" smtClean="0">
                <a:solidFill>
                  <a:srgbClr val="7030A0"/>
                </a:solidFill>
              </a:rPr>
              <a:t>WIS</a:t>
            </a:r>
          </a:p>
          <a:p>
            <a:pPr marL="342900" lvl="1" indent="-342900" algn="just">
              <a:lnSpc>
                <a:spcPct val="150000"/>
              </a:lnSpc>
              <a:buFont typeface="Arial" pitchFamily="34" charset="0"/>
              <a:buChar char="•"/>
            </a:pPr>
            <a:r>
              <a:rPr lang="en-US" altLang="ja-JP" b="1" dirty="0" smtClean="0">
                <a:solidFill>
                  <a:srgbClr val="7030A0"/>
                </a:solidFill>
              </a:rPr>
              <a:t>Reported feasibility to the GDWG chair in </a:t>
            </a:r>
            <a:r>
              <a:rPr lang="en-US" altLang="ja-JP" b="1" u="sng" dirty="0" smtClean="0">
                <a:solidFill>
                  <a:srgbClr val="7030A0"/>
                </a:solidFill>
              </a:rPr>
              <a:t>May 2013</a:t>
            </a:r>
          </a:p>
          <a:p>
            <a:pPr marL="342900" lvl="1" indent="-342900" algn="just">
              <a:lnSpc>
                <a:spcPct val="150000"/>
              </a:lnSpc>
              <a:buFont typeface="Arial" pitchFamily="34" charset="0"/>
              <a:buChar char="•"/>
            </a:pPr>
            <a:r>
              <a:rPr lang="en-US" altLang="ja-JP" b="1" dirty="0" smtClean="0">
                <a:solidFill>
                  <a:srgbClr val="7030A0"/>
                </a:solidFill>
              </a:rPr>
              <a:t>Calibration change alerts</a:t>
            </a:r>
          </a:p>
          <a:p>
            <a:pPr marL="342900" lvl="1" indent="-342900" algn="just">
              <a:lnSpc>
                <a:spcPct val="150000"/>
              </a:lnSpc>
              <a:buFont typeface="Arial" pitchFamily="34" charset="0"/>
              <a:buChar char="•"/>
            </a:pPr>
            <a:r>
              <a:rPr lang="en-US" altLang="ja-JP" b="1" dirty="0" smtClean="0">
                <a:solidFill>
                  <a:srgbClr val="7030A0"/>
                </a:solidFill>
              </a:rPr>
              <a:t>Reported feasibility to </a:t>
            </a:r>
            <a:r>
              <a:rPr lang="en-US" altLang="ja-JP" b="1" dirty="0" err="1" smtClean="0">
                <a:solidFill>
                  <a:srgbClr val="7030A0"/>
                </a:solidFill>
              </a:rPr>
              <a:t>gsics-dev</a:t>
            </a:r>
            <a:r>
              <a:rPr lang="en-US" altLang="ja-JP" b="1" dirty="0" smtClean="0">
                <a:solidFill>
                  <a:srgbClr val="7030A0"/>
                </a:solidFill>
              </a:rPr>
              <a:t> in </a:t>
            </a:r>
            <a:r>
              <a:rPr lang="en-US" altLang="ja-JP" b="1" u="sng" dirty="0" smtClean="0">
                <a:solidFill>
                  <a:srgbClr val="7030A0"/>
                </a:solidFill>
              </a:rPr>
              <a:t>June 2013</a:t>
            </a:r>
          </a:p>
        </p:txBody>
      </p:sp>
      <p:sp>
        <p:nvSpPr>
          <p:cNvPr id="8" name="Title 1"/>
          <p:cNvSpPr txBox="1">
            <a:spLocks/>
          </p:cNvSpPr>
          <p:nvPr/>
        </p:nvSpPr>
        <p:spPr>
          <a:xfrm>
            <a:off x="990600" y="990600"/>
            <a:ext cx="6553200" cy="62965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5"/>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2164589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BF451E-BFFC-4362-AA09-A2E7037058D1}" type="slidenum">
              <a:rPr lang="en-US" smtClean="0"/>
              <a:pPr/>
              <a:t>13</a:t>
            </a:fld>
            <a:endParaRPr lang="en-US"/>
          </a:p>
        </p:txBody>
      </p:sp>
      <p:sp>
        <p:nvSpPr>
          <p:cNvPr id="6" name="テキスト ボックス 2"/>
          <p:cNvSpPr txBox="1"/>
          <p:nvPr/>
        </p:nvSpPr>
        <p:spPr>
          <a:xfrm>
            <a:off x="1066800" y="2895600"/>
            <a:ext cx="5968470" cy="1754326"/>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Improvements in Event logging data model.</a:t>
            </a:r>
          </a:p>
          <a:p>
            <a:pPr marL="342900" lvl="1" indent="-342900" algn="just">
              <a:lnSpc>
                <a:spcPct val="150000"/>
              </a:lnSpc>
              <a:buFont typeface="Arial" pitchFamily="34" charset="0"/>
              <a:buChar char="•"/>
            </a:pPr>
            <a:r>
              <a:rPr lang="en-US" altLang="ja-JP" b="1" dirty="0" smtClean="0">
                <a:solidFill>
                  <a:srgbClr val="7030A0"/>
                </a:solidFill>
              </a:rPr>
              <a:t>Proposed New GPPA. </a:t>
            </a:r>
            <a:endParaRPr lang="en-US" altLang="ja-JP" b="1" u="sng"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Support to all GDWG activities.</a:t>
            </a:r>
            <a:endParaRPr lang="en-US" altLang="ja-JP" b="1" u="sng"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Visualization tool.</a:t>
            </a:r>
          </a:p>
        </p:txBody>
      </p:sp>
      <p:sp>
        <p:nvSpPr>
          <p:cNvPr id="7" name="タイトル 1"/>
          <p:cNvSpPr>
            <a:spLocks noGrp="1"/>
          </p:cNvSpPr>
          <p:nvPr>
            <p:ph type="title"/>
          </p:nvPr>
        </p:nvSpPr>
        <p:spPr>
          <a:xfrm>
            <a:off x="3097576" y="2209800"/>
            <a:ext cx="2540306" cy="462375"/>
          </a:xfrm>
        </p:spPr>
        <p:style>
          <a:lnRef idx="0">
            <a:schemeClr val="accent2"/>
          </a:lnRef>
          <a:fillRef idx="3">
            <a:schemeClr val="accent2"/>
          </a:fillRef>
          <a:effectRef idx="3">
            <a:schemeClr val="accent2"/>
          </a:effectRef>
          <a:fontRef idx="minor">
            <a:schemeClr val="lt1"/>
          </a:fontRef>
        </p:style>
        <p:txBody>
          <a:bodyPr>
            <a:normAutofit/>
          </a:bodyPr>
          <a:lstStyle/>
          <a:p>
            <a:pPr algn="l"/>
            <a:r>
              <a:rPr kumimoji="1" lang="en-US" altLang="ja-JP" sz="1600" b="1" dirty="0" smtClean="0">
                <a:solidFill>
                  <a:schemeClr val="bg1"/>
                </a:solidFill>
              </a:rPr>
              <a:t>EUMETSAT GDWG progress</a:t>
            </a:r>
            <a:endParaRPr kumimoji="1" lang="ja-JP" altLang="en-US" sz="1600" b="1" dirty="0">
              <a:solidFill>
                <a:schemeClr val="bg1"/>
              </a:solidFill>
            </a:endParaRPr>
          </a:p>
        </p:txBody>
      </p:sp>
      <p:sp>
        <p:nvSpPr>
          <p:cNvPr id="8" name="Title 1"/>
          <p:cNvSpPr txBox="1">
            <a:spLocks/>
          </p:cNvSpPr>
          <p:nvPr/>
        </p:nvSpPr>
        <p:spPr>
          <a:xfrm>
            <a:off x="1143000" y="1142955"/>
            <a:ext cx="6248400" cy="60964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5-8 March 2012 GSICS Joint Working Groups Meeting, Beijing, China</a:t>
            </a:r>
            <a:endParaRPr lang="en-US"/>
          </a:p>
        </p:txBody>
      </p:sp>
      <p:sp>
        <p:nvSpPr>
          <p:cNvPr id="4" name="Slide Number Placeholder 3"/>
          <p:cNvSpPr>
            <a:spLocks noGrp="1"/>
          </p:cNvSpPr>
          <p:nvPr>
            <p:ph type="sldNum" sz="quarter" idx="12"/>
          </p:nvPr>
        </p:nvSpPr>
        <p:spPr/>
        <p:txBody>
          <a:bodyPr/>
          <a:lstStyle/>
          <a:p>
            <a:fld id="{94BF451E-BFFC-4362-AA09-A2E7037058D1}" type="slidenum">
              <a:rPr lang="en-US" smtClean="0"/>
              <a:pPr/>
              <a:t>14</a:t>
            </a:fld>
            <a:endParaRPr lang="en-US"/>
          </a:p>
        </p:txBody>
      </p:sp>
      <p:sp>
        <p:nvSpPr>
          <p:cNvPr id="5" name="タイトル 1"/>
          <p:cNvSpPr txBox="1">
            <a:spLocks/>
          </p:cNvSpPr>
          <p:nvPr/>
        </p:nvSpPr>
        <p:spPr>
          <a:xfrm>
            <a:off x="3048000" y="1981200"/>
            <a:ext cx="2540306" cy="462375"/>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600" b="1" i="0" u="none" strike="noStrike" kern="1200" cap="none" spc="0" normalizeH="0" baseline="0" noProof="0" dirty="0" smtClean="0">
                <a:ln>
                  <a:noFill/>
                </a:ln>
                <a:solidFill>
                  <a:schemeClr val="bg1"/>
                </a:solidFill>
                <a:effectLst/>
                <a:uLnTx/>
                <a:uFillTx/>
                <a:latin typeface="+mn-lt"/>
                <a:ea typeface="+mn-ea"/>
                <a:cs typeface="+mn-cs"/>
              </a:rPr>
              <a:t>CMA   progress</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p:txBody>
      </p:sp>
      <p:sp>
        <p:nvSpPr>
          <p:cNvPr id="6" name="テキスト ボックス 2"/>
          <p:cNvSpPr txBox="1"/>
          <p:nvPr/>
        </p:nvSpPr>
        <p:spPr>
          <a:xfrm>
            <a:off x="1295400" y="2610683"/>
            <a:ext cx="5968470" cy="4247317"/>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IASI  acquirement </a:t>
            </a:r>
            <a:r>
              <a:rPr lang="en-US" altLang="ja-JP" b="1" dirty="0" smtClean="0">
                <a:solidFill>
                  <a:srgbClr val="7030A0"/>
                </a:solidFill>
              </a:rPr>
              <a:t>transferred from CLASS  </a:t>
            </a:r>
            <a:r>
              <a:rPr lang="en-US" altLang="ja-JP" b="1" dirty="0" smtClean="0">
                <a:solidFill>
                  <a:srgbClr val="7030A0"/>
                </a:solidFill>
              </a:rPr>
              <a:t>to </a:t>
            </a:r>
            <a:r>
              <a:rPr lang="en-US" altLang="ja-JP" b="1" dirty="0" smtClean="0">
                <a:solidFill>
                  <a:srgbClr val="7030A0"/>
                </a:solidFill>
              </a:rPr>
              <a:t>EUMETSAT pushing (March, 2013)</a:t>
            </a:r>
            <a:endParaRPr lang="en-US" altLang="ja-JP" b="1"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Update GSICS data collection  system for FY new sensors (FY-3C) and new reference instrument (NPP-</a:t>
            </a:r>
            <a:r>
              <a:rPr lang="en-US" altLang="ja-JP" b="1" dirty="0" err="1" smtClean="0">
                <a:solidFill>
                  <a:srgbClr val="7030A0"/>
                </a:solidFill>
              </a:rPr>
              <a:t>CrIS</a:t>
            </a:r>
            <a:r>
              <a:rPr lang="en-US" altLang="ja-JP" b="1" dirty="0" smtClean="0">
                <a:solidFill>
                  <a:srgbClr val="7030A0"/>
                </a:solidFill>
              </a:rPr>
              <a:t>, NPP-VIIRS)</a:t>
            </a:r>
          </a:p>
          <a:p>
            <a:pPr marL="342900" lvl="1" indent="-342900" algn="just">
              <a:lnSpc>
                <a:spcPct val="150000"/>
              </a:lnSpc>
              <a:buFont typeface="Arial" pitchFamily="34" charset="0"/>
              <a:buChar char="•"/>
            </a:pPr>
            <a:r>
              <a:rPr lang="en-US" altLang="ja-JP" b="1" dirty="0" smtClean="0">
                <a:solidFill>
                  <a:srgbClr val="7030A0"/>
                </a:solidFill>
              </a:rPr>
              <a:t>Automatically PICS data extraction for </a:t>
            </a:r>
            <a:r>
              <a:rPr lang="en-US" altLang="ja-JP" b="1" dirty="0" smtClean="0">
                <a:solidFill>
                  <a:srgbClr val="7030A0"/>
                </a:solidFill>
              </a:rPr>
              <a:t>FY-3/MERSI/VIRR</a:t>
            </a:r>
          </a:p>
          <a:p>
            <a:pPr marL="342900" lvl="1" indent="-342900" algn="just">
              <a:lnSpc>
                <a:spcPct val="150000"/>
              </a:lnSpc>
              <a:buFont typeface="Arial" pitchFamily="34" charset="0"/>
              <a:buChar char="•"/>
            </a:pPr>
            <a:r>
              <a:rPr lang="en-US" altLang="ja-JP" b="1" dirty="0" smtClean="0">
                <a:solidFill>
                  <a:srgbClr val="7030A0"/>
                </a:solidFill>
              </a:rPr>
              <a:t>Provide the instrument telemetry/Engineering data (OBC files) from FY operational processing system</a:t>
            </a:r>
          </a:p>
          <a:p>
            <a:pPr marL="342900" lvl="1" indent="-342900" algn="just">
              <a:lnSpc>
                <a:spcPct val="150000"/>
              </a:lnSpc>
              <a:buFont typeface="Arial" pitchFamily="34" charset="0"/>
              <a:buChar char="•"/>
            </a:pPr>
            <a:r>
              <a:rPr lang="en-US" altLang="ja-JP" b="1" dirty="0" smtClean="0">
                <a:solidFill>
                  <a:srgbClr val="7030A0"/>
                </a:solidFill>
              </a:rPr>
              <a:t>CMA GPRC new website is developing and will finish shortly</a:t>
            </a:r>
            <a:endParaRPr lang="en-US" altLang="ja-JP" b="1" dirty="0" smtClean="0">
              <a:solidFill>
                <a:srgbClr val="7030A0"/>
              </a:solidFill>
            </a:endParaRPr>
          </a:p>
        </p:txBody>
      </p:sp>
      <p:sp>
        <p:nvSpPr>
          <p:cNvPr id="7" name="Title 1"/>
          <p:cNvSpPr txBox="1">
            <a:spLocks/>
          </p:cNvSpPr>
          <p:nvPr/>
        </p:nvSpPr>
        <p:spPr>
          <a:xfrm>
            <a:off x="1143000" y="1142955"/>
            <a:ext cx="6248400" cy="60964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5-8 March 2012 GSICS Joint Working Groups Meeting, Beijing, China</a:t>
            </a:r>
            <a:endParaRPr lang="en-US"/>
          </a:p>
        </p:txBody>
      </p:sp>
      <p:sp>
        <p:nvSpPr>
          <p:cNvPr id="4" name="Slide Number Placeholder 3"/>
          <p:cNvSpPr>
            <a:spLocks noGrp="1"/>
          </p:cNvSpPr>
          <p:nvPr>
            <p:ph type="sldNum" sz="quarter" idx="12"/>
          </p:nvPr>
        </p:nvSpPr>
        <p:spPr/>
        <p:txBody>
          <a:bodyPr/>
          <a:lstStyle/>
          <a:p>
            <a:fld id="{94BF451E-BFFC-4362-AA09-A2E7037058D1}" type="slidenum">
              <a:rPr lang="en-US" smtClean="0"/>
              <a:pPr/>
              <a:t>15</a:t>
            </a:fld>
            <a:endParaRPr lang="en-US"/>
          </a:p>
        </p:txBody>
      </p:sp>
      <p:sp>
        <p:nvSpPr>
          <p:cNvPr id="5" name="タイトル 1"/>
          <p:cNvSpPr txBox="1">
            <a:spLocks/>
          </p:cNvSpPr>
          <p:nvPr/>
        </p:nvSpPr>
        <p:spPr>
          <a:xfrm>
            <a:off x="3048000" y="1981200"/>
            <a:ext cx="2540306" cy="462375"/>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600" b="1" dirty="0" smtClean="0">
                <a:solidFill>
                  <a:schemeClr val="bg1"/>
                </a:solidFill>
              </a:rPr>
              <a:t>K</a:t>
            </a:r>
            <a:r>
              <a:rPr kumimoji="1" lang="en-US" altLang="ja-JP" sz="1600" b="1" i="0" u="none" strike="noStrike" kern="1200" cap="none" spc="0" normalizeH="0" baseline="0" noProof="0" dirty="0" smtClean="0">
                <a:ln>
                  <a:noFill/>
                </a:ln>
                <a:solidFill>
                  <a:schemeClr val="bg1"/>
                </a:solidFill>
                <a:effectLst/>
                <a:uLnTx/>
                <a:uFillTx/>
                <a:latin typeface="+mn-lt"/>
                <a:ea typeface="+mn-ea"/>
                <a:cs typeface="+mn-cs"/>
              </a:rPr>
              <a:t>MA   </a:t>
            </a:r>
            <a:r>
              <a:rPr kumimoji="1" lang="en-US" altLang="ja-JP" sz="1600" b="1" i="0" u="none" strike="noStrike" kern="1200" cap="none" spc="0" normalizeH="0" baseline="0" noProof="0" dirty="0" smtClean="0">
                <a:ln>
                  <a:noFill/>
                </a:ln>
                <a:solidFill>
                  <a:schemeClr val="bg1"/>
                </a:solidFill>
                <a:effectLst/>
                <a:uLnTx/>
                <a:uFillTx/>
                <a:latin typeface="+mn-lt"/>
                <a:ea typeface="+mn-ea"/>
                <a:cs typeface="+mn-cs"/>
              </a:rPr>
              <a:t>progress</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p:txBody>
      </p:sp>
      <p:sp>
        <p:nvSpPr>
          <p:cNvPr id="6" name="Title 1"/>
          <p:cNvSpPr txBox="1">
            <a:spLocks/>
          </p:cNvSpPr>
          <p:nvPr/>
        </p:nvSpPr>
        <p:spPr>
          <a:xfrm>
            <a:off x="1143000" y="1142955"/>
            <a:ext cx="6248400" cy="60964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テキスト ボックス 2"/>
          <p:cNvSpPr txBox="1"/>
          <p:nvPr/>
        </p:nvSpPr>
        <p:spPr>
          <a:xfrm>
            <a:off x="1066800" y="2895600"/>
            <a:ext cx="5968470" cy="2169825"/>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Developing </a:t>
            </a:r>
            <a:r>
              <a:rPr lang="en-US" altLang="ja-JP" b="1" dirty="0" smtClean="0">
                <a:solidFill>
                  <a:srgbClr val="7030A0"/>
                </a:solidFill>
              </a:rPr>
              <a:t>KMA’s GSICS website</a:t>
            </a:r>
          </a:p>
          <a:p>
            <a:pPr marL="800100" lvl="2" indent="-342900" algn="just">
              <a:lnSpc>
                <a:spcPct val="150000"/>
              </a:lnSpc>
              <a:buFont typeface="Arial" pitchFamily="34" charset="0"/>
              <a:buChar char="•"/>
            </a:pPr>
            <a:r>
              <a:rPr lang="en-US" altLang="ja-JP" b="1" dirty="0" smtClean="0">
                <a:solidFill>
                  <a:srgbClr val="7030A0"/>
                </a:solidFill>
              </a:rPr>
              <a:t>General Introduction of COMS inter-calibration</a:t>
            </a:r>
          </a:p>
          <a:p>
            <a:pPr marL="800100" lvl="2" indent="-342900" algn="just">
              <a:lnSpc>
                <a:spcPct val="150000"/>
              </a:lnSpc>
              <a:buFont typeface="Arial" pitchFamily="34" charset="0"/>
              <a:buChar char="•"/>
            </a:pPr>
            <a:r>
              <a:rPr lang="en-US" altLang="ja-JP" b="1" dirty="0" smtClean="0">
                <a:solidFill>
                  <a:srgbClr val="7030A0"/>
                </a:solidFill>
              </a:rPr>
              <a:t>Methods and Bias Monitoring for IR and VIS</a:t>
            </a:r>
          </a:p>
          <a:p>
            <a:pPr marL="800100" lvl="2" indent="-342900" algn="just">
              <a:lnSpc>
                <a:spcPct val="150000"/>
              </a:lnSpc>
              <a:buFont typeface="Arial" pitchFamily="34" charset="0"/>
              <a:buChar char="•"/>
            </a:pPr>
            <a:r>
              <a:rPr lang="en-US" altLang="ja-JP" b="1" dirty="0" smtClean="0">
                <a:solidFill>
                  <a:srgbClr val="7030A0"/>
                </a:solidFill>
              </a:rPr>
              <a:t>Links to Other GSICS Website</a:t>
            </a:r>
            <a:endParaRPr lang="en-US" altLang="ja-JP" b="1"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Corrected Data </a:t>
            </a:r>
            <a:r>
              <a:rPr lang="en-US" altLang="ja-JP" b="1" dirty="0" smtClean="0">
                <a:solidFill>
                  <a:srgbClr val="7030A0"/>
                </a:solidFill>
              </a:rPr>
              <a:t>filename and format </a:t>
            </a:r>
            <a:endParaRPr lang="en-US" altLang="ja-JP" b="1" dirty="0" smtClean="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09800"/>
            <a:ext cx="6553200" cy="1752600"/>
          </a:xfrm>
          <a:solidFill>
            <a:schemeClr val="accent3">
              <a:lumMod val="50000"/>
            </a:schemeClr>
          </a:solidFill>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a:normAutofit/>
          </a:bodyPr>
          <a:lstStyle/>
          <a:p>
            <a:r>
              <a:rPr lang="en-US" sz="3200" dirty="0" smtClean="0"/>
              <a:t>FROM RESEARCH TO PRODUCTION</a:t>
            </a:r>
            <a:br>
              <a:rPr lang="en-US" sz="3200" dirty="0" smtClean="0"/>
            </a:br>
            <a:r>
              <a:rPr lang="en-US" sz="3200" dirty="0" smtClean="0">
                <a:solidFill>
                  <a:srgbClr val="FFFF00"/>
                </a:solidFill>
              </a:rPr>
              <a:t>BASIC PATHWAYS/TOOLS </a:t>
            </a:r>
            <a:br>
              <a:rPr lang="en-US" sz="3200" dirty="0" smtClean="0">
                <a:solidFill>
                  <a:srgbClr val="FFFF00"/>
                </a:solidFill>
              </a:rPr>
            </a:br>
            <a:r>
              <a:rPr lang="en-US" sz="3200" dirty="0" smtClean="0">
                <a:solidFill>
                  <a:srgbClr val="FFFF00"/>
                </a:solidFill>
              </a:rPr>
              <a:t>HAVE BEEN MET</a:t>
            </a:r>
            <a:endParaRPr lang="en-US" sz="3200" dirty="0">
              <a:solidFill>
                <a:srgbClr val="FFFF00"/>
              </a:solidFill>
            </a:endParaRPr>
          </a:p>
        </p:txBody>
      </p:sp>
      <p:sp>
        <p:nvSpPr>
          <p:cNvPr id="4" name="Slide Number Placeholder 3"/>
          <p:cNvSpPr>
            <a:spLocks noGrp="1"/>
          </p:cNvSpPr>
          <p:nvPr>
            <p:ph type="sldNum" sz="quarter" idx="12"/>
          </p:nvPr>
        </p:nvSpPr>
        <p:spPr/>
        <p:txBody>
          <a:bodyPr/>
          <a:lstStyle/>
          <a:p>
            <a:fld id="{94BF451E-BFFC-4362-AA09-A2E7037058D1}" type="slidenum">
              <a:rPr lang="en-US" smtClean="0"/>
              <a:pPr/>
              <a:t>16</a:t>
            </a:fld>
            <a:endParaRPr lang="en-US"/>
          </a:p>
        </p:txBody>
      </p:sp>
      <p:sp>
        <p:nvSpPr>
          <p:cNvPr id="5" name="Footer Placeholder 5"/>
          <p:cNvSpPr txBox="1">
            <a:spLocks/>
          </p:cNvSpPr>
          <p:nvPr/>
        </p:nvSpPr>
        <p:spPr>
          <a:xfrm>
            <a:off x="3200400" y="6356349"/>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17</a:t>
            </a:fld>
            <a:endParaRPr lang="en-US" dirty="0"/>
          </a:p>
        </p:txBody>
      </p:sp>
      <p:sp>
        <p:nvSpPr>
          <p:cNvPr id="6" name="Content Placeholder 2"/>
          <p:cNvSpPr txBox="1">
            <a:spLocks/>
          </p:cNvSpPr>
          <p:nvPr/>
        </p:nvSpPr>
        <p:spPr>
          <a:xfrm>
            <a:off x="914400" y="2133600"/>
            <a:ext cx="6477000" cy="41148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1900" b="1" i="0" u="none" strike="noStrike" kern="1200" cap="none" spc="0" normalizeH="0" baseline="0" noProof="0" dirty="0" smtClean="0">
                <a:ln>
                  <a:noFill/>
                </a:ln>
                <a:solidFill>
                  <a:srgbClr val="7030A0"/>
                </a:solidFill>
                <a:effectLst/>
                <a:uLnTx/>
                <a:uFillTx/>
              </a:rPr>
              <a:t>Future needs.</a:t>
            </a:r>
          </a:p>
          <a:p>
            <a:pPr marL="800100" lvl="1" indent="-342900">
              <a:lnSpc>
                <a:spcPct val="150000"/>
              </a:lnSpc>
              <a:spcBef>
                <a:spcPct val="20000"/>
              </a:spcBef>
              <a:buFont typeface="Arial" pitchFamily="34" charset="0"/>
              <a:buChar char="•"/>
            </a:pPr>
            <a:r>
              <a:rPr lang="en-US" sz="1900" b="1" noProof="0" dirty="0" smtClean="0">
                <a:solidFill>
                  <a:srgbClr val="7030A0"/>
                </a:solidFill>
              </a:rPr>
              <a:t>Maintenance of current services</a:t>
            </a:r>
          </a:p>
          <a:p>
            <a:pPr marL="1257300" lvl="2" indent="-342900">
              <a:lnSpc>
                <a:spcPct val="150000"/>
              </a:lnSpc>
              <a:spcBef>
                <a:spcPct val="20000"/>
              </a:spcBef>
              <a:buFont typeface="Arial" pitchFamily="34" charset="0"/>
              <a:buChar char="•"/>
            </a:pPr>
            <a:r>
              <a:rPr lang="en-US" sz="1900" b="1" dirty="0" smtClean="0">
                <a:solidFill>
                  <a:srgbClr val="FF0066"/>
                </a:solidFill>
              </a:rPr>
              <a:t>THREDDS Server</a:t>
            </a:r>
          </a:p>
          <a:p>
            <a:pPr marL="1257300" lvl="2" indent="-342900">
              <a:lnSpc>
                <a:spcPct val="150000"/>
              </a:lnSpc>
              <a:spcBef>
                <a:spcPct val="20000"/>
              </a:spcBef>
              <a:buFont typeface="Arial" pitchFamily="34" charset="0"/>
              <a:buChar char="•"/>
            </a:pPr>
            <a:r>
              <a:rPr lang="en-US" sz="1900" b="1" noProof="0" dirty="0" smtClean="0">
                <a:solidFill>
                  <a:srgbClr val="FF0066"/>
                </a:solidFill>
              </a:rPr>
              <a:t>Product Catalog</a:t>
            </a:r>
          </a:p>
          <a:p>
            <a:pPr marL="1257300" lvl="2" indent="-342900">
              <a:lnSpc>
                <a:spcPct val="150000"/>
              </a:lnSpc>
              <a:spcBef>
                <a:spcPct val="20000"/>
              </a:spcBef>
              <a:buFont typeface="Arial" pitchFamily="34" charset="0"/>
              <a:buChar char="•"/>
            </a:pPr>
            <a:r>
              <a:rPr lang="en-US" sz="1900" b="1" noProof="0" dirty="0" smtClean="0">
                <a:solidFill>
                  <a:srgbClr val="FF0066"/>
                </a:solidFill>
              </a:rPr>
              <a:t>Wiki Page/ Web Page</a:t>
            </a:r>
          </a:p>
          <a:p>
            <a:pPr marL="1257300" lvl="2" indent="-342900">
              <a:lnSpc>
                <a:spcPct val="150000"/>
              </a:lnSpc>
              <a:spcBef>
                <a:spcPct val="20000"/>
              </a:spcBef>
              <a:buFont typeface="Arial" pitchFamily="34" charset="0"/>
              <a:buChar char="•"/>
            </a:pPr>
            <a:r>
              <a:rPr lang="en-US" sz="1900" b="1" dirty="0" smtClean="0">
                <a:solidFill>
                  <a:srgbClr val="FF0066"/>
                </a:solidFill>
              </a:rPr>
              <a:t>GPPA Support/Event Logging/Meta Data</a:t>
            </a:r>
            <a:endParaRPr lang="en-US" sz="1900" b="1" noProof="0" dirty="0" smtClean="0">
              <a:solidFill>
                <a:srgbClr val="FF0066"/>
              </a:solidFill>
            </a:endParaRPr>
          </a:p>
          <a:p>
            <a:pPr marL="800100" lvl="1" indent="-342900">
              <a:lnSpc>
                <a:spcPct val="150000"/>
              </a:lnSpc>
              <a:spcBef>
                <a:spcPct val="20000"/>
              </a:spcBef>
              <a:buFont typeface="Arial" pitchFamily="34" charset="0"/>
              <a:buChar char="•"/>
            </a:pPr>
            <a:r>
              <a:rPr lang="en-US" sz="1900" b="1" noProof="0" dirty="0" smtClean="0">
                <a:solidFill>
                  <a:srgbClr val="7030A0"/>
                </a:solidFill>
              </a:rPr>
              <a:t>Capacity Building.</a:t>
            </a:r>
          </a:p>
          <a:p>
            <a:pPr marL="800100" lvl="1" indent="-342900">
              <a:lnSpc>
                <a:spcPct val="150000"/>
              </a:lnSpc>
              <a:spcBef>
                <a:spcPct val="20000"/>
              </a:spcBef>
              <a:buFont typeface="Arial" pitchFamily="34" charset="0"/>
              <a:buChar char="•"/>
            </a:pPr>
            <a:r>
              <a:rPr lang="en-US" sz="1900" b="1" dirty="0" smtClean="0">
                <a:solidFill>
                  <a:srgbClr val="7030A0"/>
                </a:solidFill>
              </a:rPr>
              <a:t>Event Log Analysis.</a:t>
            </a:r>
          </a:p>
          <a:p>
            <a:pPr marL="800100" lvl="1" indent="-342900">
              <a:lnSpc>
                <a:spcPct val="150000"/>
              </a:lnSpc>
              <a:spcBef>
                <a:spcPct val="20000"/>
              </a:spcBef>
              <a:buFont typeface="Arial" pitchFamily="34" charset="0"/>
              <a:buChar char="•"/>
            </a:pPr>
            <a:r>
              <a:rPr lang="en-US" sz="1900" b="1" dirty="0" smtClean="0">
                <a:solidFill>
                  <a:srgbClr val="7030A0"/>
                </a:solidFill>
              </a:rPr>
              <a:t>Centralized Bias monitoring system.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p:txBody>
      </p:sp>
      <p:sp>
        <p:nvSpPr>
          <p:cNvPr id="9"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1" name="Footer Placeholder 5"/>
          <p:cNvSpPr txBox="1">
            <a:spLocks/>
          </p:cNvSpPr>
          <p:nvPr/>
        </p:nvSpPr>
        <p:spPr>
          <a:xfrm>
            <a:off x="3276600" y="65087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18</a:t>
            </a:fld>
            <a:endParaRPr lang="en-US"/>
          </a:p>
        </p:txBody>
      </p:sp>
      <p:sp>
        <p:nvSpPr>
          <p:cNvPr id="6" name="Rectangle 5"/>
          <p:cNvSpPr/>
          <p:nvPr/>
        </p:nvSpPr>
        <p:spPr>
          <a:xfrm>
            <a:off x="533400" y="2209800"/>
            <a:ext cx="5715000" cy="2123658"/>
          </a:xfrm>
          <a:prstGeom prst="rect">
            <a:avLst/>
          </a:prstGeom>
        </p:spPr>
        <p:txBody>
          <a:bodyPr wrap="square">
            <a:spAutoFit/>
          </a:bodyPr>
          <a:lstStyle/>
          <a:p>
            <a:pPr marL="800100" lvl="1" indent="-342900">
              <a:lnSpc>
                <a:spcPct val="150000"/>
              </a:lnSpc>
              <a:spcBef>
                <a:spcPct val="20000"/>
              </a:spcBef>
              <a:buFont typeface="Arial" pitchFamily="34" charset="0"/>
              <a:buChar char="•"/>
            </a:pPr>
            <a:r>
              <a:rPr lang="en-US" sz="2000" b="1" dirty="0" smtClean="0">
                <a:solidFill>
                  <a:srgbClr val="7030A0"/>
                </a:solidFill>
              </a:rPr>
              <a:t>More subgroups -&gt;  More Data releases.</a:t>
            </a:r>
          </a:p>
          <a:p>
            <a:pPr marL="800100" lvl="1" indent="-342900">
              <a:lnSpc>
                <a:spcPct val="150000"/>
              </a:lnSpc>
              <a:spcBef>
                <a:spcPct val="20000"/>
              </a:spcBef>
              <a:buFont typeface="Arial" pitchFamily="34" charset="0"/>
              <a:buChar char="•"/>
            </a:pPr>
            <a:r>
              <a:rPr lang="en-US" sz="2000" b="1" dirty="0" smtClean="0">
                <a:solidFill>
                  <a:srgbClr val="7030A0"/>
                </a:solidFill>
              </a:rPr>
              <a:t>Scalable data processing system</a:t>
            </a:r>
          </a:p>
          <a:p>
            <a:pPr marL="800100" lvl="1" indent="-342900">
              <a:lnSpc>
                <a:spcPct val="150000"/>
              </a:lnSpc>
              <a:spcBef>
                <a:spcPct val="20000"/>
              </a:spcBef>
              <a:buFont typeface="Arial" pitchFamily="34" charset="0"/>
              <a:buChar char="•"/>
            </a:pPr>
            <a:r>
              <a:rPr lang="en-US" sz="2000" b="1" dirty="0" smtClean="0">
                <a:solidFill>
                  <a:srgbClr val="7030A0"/>
                </a:solidFill>
              </a:rPr>
              <a:t>High speed connectivity</a:t>
            </a:r>
          </a:p>
          <a:p>
            <a:pPr marL="800100" lvl="1" indent="-342900">
              <a:lnSpc>
                <a:spcPct val="150000"/>
              </a:lnSpc>
              <a:spcBef>
                <a:spcPct val="20000"/>
              </a:spcBef>
              <a:buFont typeface="Arial" pitchFamily="34" charset="0"/>
              <a:buChar char="•"/>
            </a:pPr>
            <a:r>
              <a:rPr lang="en-US" sz="2000" b="1" dirty="0" smtClean="0">
                <a:solidFill>
                  <a:srgbClr val="7030A0"/>
                </a:solidFill>
              </a:rPr>
              <a:t>Easy Visualization</a:t>
            </a:r>
          </a:p>
        </p:txBody>
      </p:sp>
      <p:sp>
        <p:nvSpPr>
          <p:cNvPr id="8"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11"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6057900" cy="2971800"/>
          </a:xfrm>
        </p:spPr>
        <p:txBody>
          <a:bodyPr>
            <a:normAutofit/>
          </a:bodyPr>
          <a:lstStyle/>
          <a:p>
            <a:pPr>
              <a:lnSpc>
                <a:spcPct val="150000"/>
              </a:lnSpc>
            </a:pPr>
            <a:r>
              <a:rPr lang="en-US" sz="1800" b="1" dirty="0" smtClean="0">
                <a:solidFill>
                  <a:srgbClr val="7030A0"/>
                </a:solidFill>
              </a:rPr>
              <a:t>Perform analytics when instruments are compared with stable references</a:t>
            </a:r>
          </a:p>
          <a:p>
            <a:pPr lvl="2">
              <a:lnSpc>
                <a:spcPct val="150000"/>
              </a:lnSpc>
            </a:pPr>
            <a:r>
              <a:rPr lang="en-US" sz="1800" b="1" dirty="0" smtClean="0">
                <a:solidFill>
                  <a:srgbClr val="FF0066"/>
                </a:solidFill>
              </a:rPr>
              <a:t>Detect instrument degradation trends</a:t>
            </a:r>
          </a:p>
          <a:p>
            <a:pPr lvl="2">
              <a:lnSpc>
                <a:spcPct val="150000"/>
              </a:lnSpc>
            </a:pPr>
            <a:r>
              <a:rPr lang="en-US" sz="1800" b="1" dirty="0" smtClean="0">
                <a:solidFill>
                  <a:srgbClr val="FF0066"/>
                </a:solidFill>
              </a:rPr>
              <a:t>Detect impacts of diurnal/seasonal instrument temp variations.</a:t>
            </a:r>
          </a:p>
          <a:p>
            <a:pPr>
              <a:lnSpc>
                <a:spcPct val="150000"/>
              </a:lnSpc>
            </a:pPr>
            <a:r>
              <a:rPr lang="en-US" sz="1800" b="1" dirty="0" smtClean="0">
                <a:solidFill>
                  <a:srgbClr val="7030A0"/>
                </a:solidFill>
              </a:rPr>
              <a:t>Correlate measurements with event logs.</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19</a:t>
            </a:fld>
            <a:endParaRPr lang="en-US"/>
          </a:p>
        </p:txBody>
      </p:sp>
      <p:sp>
        <p:nvSpPr>
          <p:cNvPr id="9"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8"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428873"/>
            <a:ext cx="2286000" cy="808038"/>
          </a:xfrm>
        </p:spPr>
        <p:style>
          <a:lnRef idx="0">
            <a:schemeClr val="accent3"/>
          </a:lnRef>
          <a:fillRef idx="3">
            <a:schemeClr val="accent3"/>
          </a:fillRef>
          <a:effectRef idx="3">
            <a:schemeClr val="accent3"/>
          </a:effectRef>
          <a:fontRef idx="minor">
            <a:schemeClr val="lt1"/>
          </a:fontRef>
        </p:style>
        <p:txBody>
          <a:bodyPr>
            <a:normAutofit/>
          </a:bodyPr>
          <a:lstStyle/>
          <a:p>
            <a:r>
              <a:rPr lang="en-US" sz="3200" dirty="0" smtClean="0"/>
              <a:t>Outline</a:t>
            </a:r>
            <a:endParaRPr lang="en-US" sz="3200" dirty="0"/>
          </a:p>
        </p:txBody>
      </p:sp>
      <p:sp>
        <p:nvSpPr>
          <p:cNvPr id="3" name="Content Placeholder 2"/>
          <p:cNvSpPr>
            <a:spLocks noGrp="1"/>
          </p:cNvSpPr>
          <p:nvPr>
            <p:ph idx="1"/>
          </p:nvPr>
        </p:nvSpPr>
        <p:spPr>
          <a:xfrm>
            <a:off x="990600" y="1601118"/>
            <a:ext cx="7924800" cy="4756150"/>
          </a:xfrm>
        </p:spPr>
        <p:txBody>
          <a:bodyPr>
            <a:normAutofit fontScale="25000" lnSpcReduction="20000"/>
          </a:bodyPr>
          <a:lstStyle/>
          <a:p>
            <a:pPr>
              <a:lnSpc>
                <a:spcPct val="170000"/>
              </a:lnSpc>
            </a:pPr>
            <a:r>
              <a:rPr lang="en-US" sz="5600" b="1" dirty="0" smtClean="0">
                <a:latin typeface="Arial" panose="020B0604020202020204" pitchFamily="34" charset="0"/>
                <a:cs typeface="Arial" panose="020B0604020202020204" pitchFamily="34" charset="0"/>
              </a:rPr>
              <a:t>Introduction</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Welcome  Message.</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 GDWG Milestones Since 2007.</a:t>
            </a:r>
          </a:p>
          <a:p>
            <a:pPr>
              <a:lnSpc>
                <a:spcPct val="170000"/>
              </a:lnSpc>
            </a:pPr>
            <a:r>
              <a:rPr lang="en-US" sz="5600" b="1" dirty="0" smtClean="0">
                <a:latin typeface="Arial" panose="020B0604020202020204" pitchFamily="34" charset="0"/>
                <a:cs typeface="Arial" panose="020B0604020202020204" pitchFamily="34" charset="0"/>
              </a:rPr>
              <a:t>GSICS Communications</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GSICS user messaging service.</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GSICS Dev server.       </a:t>
            </a:r>
          </a:p>
          <a:p>
            <a:pPr>
              <a:lnSpc>
                <a:spcPct val="170000"/>
              </a:lnSpc>
            </a:pPr>
            <a:r>
              <a:rPr lang="en-US" sz="5600" b="1" dirty="0" smtClean="0">
                <a:latin typeface="Arial" panose="020B0604020202020204" pitchFamily="34" charset="0"/>
                <a:cs typeface="Arial" panose="020B0604020202020204" pitchFamily="34" charset="0"/>
              </a:rPr>
              <a:t>Review of activities since the last meeting</a:t>
            </a:r>
            <a:r>
              <a:rPr lang="en-US" sz="5600" b="1" dirty="0" smtClean="0">
                <a:solidFill>
                  <a:srgbClr val="7030A0"/>
                </a:solidFill>
                <a:latin typeface="Arial" panose="020B0604020202020204" pitchFamily="34" charset="0"/>
                <a:cs typeface="Arial" panose="020B0604020202020204" pitchFamily="34" charset="0"/>
              </a:rPr>
              <a:t>.</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NOAA</a:t>
            </a:r>
            <a:r>
              <a:rPr lang="en-US" sz="5600" b="1" dirty="0" smtClean="0">
                <a:solidFill>
                  <a:srgbClr val="7030A0"/>
                </a:solidFill>
                <a:latin typeface="Arial" panose="020B0604020202020204" pitchFamily="34" charset="0"/>
                <a:cs typeface="Arial" panose="020B0604020202020204" pitchFamily="34" charset="0"/>
              </a:rPr>
              <a:t>. JMA, EUMETSAT</a:t>
            </a:r>
            <a:endParaRPr lang="en-US" sz="5600" b="1" dirty="0" smtClean="0">
              <a:solidFill>
                <a:srgbClr val="7030A0"/>
              </a:solidFill>
              <a:latin typeface="Arial" panose="020B0604020202020204" pitchFamily="34" charset="0"/>
              <a:cs typeface="Arial" panose="020B0604020202020204" pitchFamily="34" charset="0"/>
            </a:endParaRP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CMA, KMA</a:t>
            </a:r>
            <a:endParaRPr lang="en-US" sz="5600" b="1" dirty="0" smtClean="0">
              <a:solidFill>
                <a:srgbClr val="7030A0"/>
              </a:solidFill>
              <a:latin typeface="Arial" panose="020B0604020202020204" pitchFamily="34" charset="0"/>
              <a:cs typeface="Arial" panose="020B0604020202020204" pitchFamily="34" charset="0"/>
            </a:endParaRPr>
          </a:p>
          <a:p>
            <a:pPr>
              <a:lnSpc>
                <a:spcPct val="170000"/>
              </a:lnSpc>
            </a:pPr>
            <a:r>
              <a:rPr lang="en-US" sz="5600" b="1" dirty="0" smtClean="0">
                <a:latin typeface="Arial" panose="020B0604020202020204" pitchFamily="34" charset="0"/>
                <a:cs typeface="Arial" panose="020B0604020202020204" pitchFamily="34" charset="0"/>
              </a:rPr>
              <a:t>Where do we go from here</a:t>
            </a:r>
          </a:p>
          <a:p>
            <a:pPr>
              <a:lnSpc>
                <a:spcPct val="170000"/>
              </a:lnSpc>
            </a:pPr>
            <a:r>
              <a:rPr lang="en-US" sz="5600" b="1" dirty="0" smtClean="0">
                <a:latin typeface="Arial" panose="020B0604020202020204" pitchFamily="34" charset="0"/>
                <a:cs typeface="Arial" panose="020B0604020202020204" pitchFamily="34" charset="0"/>
              </a:rPr>
              <a:t>Highlights of the breakout session agenda..</a:t>
            </a:r>
          </a:p>
          <a:p>
            <a:pPr>
              <a:lnSpc>
                <a:spcPct val="170000"/>
              </a:lnSpc>
            </a:pPr>
            <a:r>
              <a:rPr lang="en-US" sz="5600" b="1" dirty="0" smtClean="0">
                <a:latin typeface="Arial" panose="020B0604020202020204" pitchFamily="34" charset="0"/>
                <a:cs typeface="Arial" panose="020B0604020202020204" pitchFamily="34" charset="0"/>
              </a:rPr>
              <a:t>Conclusions.</a:t>
            </a:r>
          </a:p>
          <a:p>
            <a:pPr>
              <a:lnSpc>
                <a:spcPct val="170000"/>
              </a:lnSpc>
            </a:pPr>
            <a:endParaRPr lang="en-US" sz="8000" b="1" dirty="0" smtClean="0">
              <a:solidFill>
                <a:srgbClr val="7030A0"/>
              </a:solidFill>
            </a:endParaRPr>
          </a:p>
          <a:p>
            <a:endParaRPr lang="en-US" dirty="0" smtClean="0">
              <a:solidFill>
                <a:srgbClr val="7030A0"/>
              </a:solidFill>
            </a:endParaRPr>
          </a:p>
        </p:txBody>
      </p:sp>
      <p:sp>
        <p:nvSpPr>
          <p:cNvPr id="6" name="Footer Placeholder 5"/>
          <p:cNvSpPr>
            <a:spLocks noGrp="1"/>
          </p:cNvSpPr>
          <p:nvPr>
            <p:ph type="ftr" sz="quarter" idx="11"/>
          </p:nvPr>
        </p:nvSpPr>
        <p:spPr/>
        <p:txBody>
          <a:bodyPr/>
          <a:lstStyle/>
          <a:p>
            <a:r>
              <a:rPr lang="en-US" dirty="0" smtClean="0"/>
              <a:t>24-28March 2014 GSICS Joint Working Groups Meeting, Darmstadt, Germany</a:t>
            </a: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2</a:t>
            </a:fld>
            <a:endParaRPr lang="en-US"/>
          </a:p>
        </p:txBody>
      </p:sp>
      <p:sp>
        <p:nvSpPr>
          <p:cNvPr id="10" name="Right Brace 9"/>
          <p:cNvSpPr/>
          <p:nvPr/>
        </p:nvSpPr>
        <p:spPr>
          <a:xfrm>
            <a:off x="6324600" y="2514600"/>
            <a:ext cx="1066800" cy="2590800"/>
          </a:xfrm>
          <a:prstGeom prst="rightBrace">
            <a:avLst/>
          </a:prstGeom>
          <a:ln w="38100">
            <a:solidFill>
              <a:srgbClr val="FF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66"/>
              </a:solidFill>
            </a:endParaRPr>
          </a:p>
        </p:txBody>
      </p:sp>
      <p:sp>
        <p:nvSpPr>
          <p:cNvPr id="11" name="TextBox 10"/>
          <p:cNvSpPr txBox="1"/>
          <p:nvPr/>
        </p:nvSpPr>
        <p:spPr>
          <a:xfrm>
            <a:off x="7467600" y="3276600"/>
            <a:ext cx="1143000" cy="646331"/>
          </a:xfrm>
          <a:prstGeom prst="rect">
            <a:avLst/>
          </a:prstGeom>
          <a:noFill/>
        </p:spPr>
        <p:txBody>
          <a:bodyPr wrap="square" rtlCol="0">
            <a:spAutoFit/>
          </a:bodyPr>
          <a:lstStyle/>
          <a:p>
            <a:r>
              <a:rPr lang="en-US" b="1" dirty="0" smtClean="0"/>
              <a:t>Progress</a:t>
            </a:r>
          </a:p>
          <a:p>
            <a:r>
              <a:rPr lang="en-US" b="1" dirty="0" smtClean="0"/>
              <a:t>Past 1 Yr</a:t>
            </a:r>
            <a:endParaRPr lang="en-US" b="1" dirty="0"/>
          </a:p>
        </p:txBody>
      </p:sp>
      <p:sp>
        <p:nvSpPr>
          <p:cNvPr id="12" name="TextBox 11"/>
          <p:cNvSpPr txBox="1"/>
          <p:nvPr/>
        </p:nvSpPr>
        <p:spPr>
          <a:xfrm>
            <a:off x="7543800" y="5269468"/>
            <a:ext cx="1143000" cy="369332"/>
          </a:xfrm>
          <a:prstGeom prst="rect">
            <a:avLst/>
          </a:prstGeom>
          <a:noFill/>
        </p:spPr>
        <p:txBody>
          <a:bodyPr wrap="square" rtlCol="0">
            <a:spAutoFit/>
          </a:bodyPr>
          <a:lstStyle/>
          <a:p>
            <a:r>
              <a:rPr lang="en-US" b="1" dirty="0" smtClean="0"/>
              <a:t>Future</a:t>
            </a:r>
            <a:endParaRPr lang="en-US" b="1" dirty="0"/>
          </a:p>
        </p:txBody>
      </p:sp>
      <p:sp>
        <p:nvSpPr>
          <p:cNvPr id="13" name="Right Arrow 12"/>
          <p:cNvSpPr/>
          <p:nvPr/>
        </p:nvSpPr>
        <p:spPr>
          <a:xfrm>
            <a:off x="6248400" y="5334000"/>
            <a:ext cx="1219200" cy="152400"/>
          </a:xfrm>
          <a:prstGeom prs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3675"/>
            <a:ext cx="8153400" cy="4892675"/>
          </a:xfrm>
        </p:spPr>
        <p:txBody>
          <a:bodyPr>
            <a:normAutofit fontScale="92500"/>
          </a:bodyPr>
          <a:lstStyle/>
          <a:p>
            <a:pPr>
              <a:lnSpc>
                <a:spcPct val="150000"/>
              </a:lnSpc>
            </a:pPr>
            <a:r>
              <a:rPr lang="en-US" sz="1800" b="1" dirty="0" smtClean="0">
                <a:solidFill>
                  <a:srgbClr val="7030A0"/>
                </a:solidFill>
              </a:rPr>
              <a:t>Future Chairing of GDWG.</a:t>
            </a:r>
          </a:p>
          <a:p>
            <a:pPr>
              <a:lnSpc>
                <a:spcPct val="150000"/>
              </a:lnSpc>
            </a:pPr>
            <a:r>
              <a:rPr lang="en-US" sz="1800" b="1" dirty="0" smtClean="0">
                <a:solidFill>
                  <a:srgbClr val="7030A0"/>
                </a:solidFill>
              </a:rPr>
              <a:t>Maintenance </a:t>
            </a:r>
            <a:r>
              <a:rPr lang="en-US" sz="1800" b="1" dirty="0" smtClean="0">
                <a:solidFill>
                  <a:srgbClr val="7030A0"/>
                </a:solidFill>
              </a:rPr>
              <a:t>of current GDWG infrastructure.</a:t>
            </a:r>
          </a:p>
          <a:p>
            <a:pPr>
              <a:lnSpc>
                <a:spcPct val="150000"/>
              </a:lnSpc>
            </a:pPr>
            <a:r>
              <a:rPr lang="en-US" sz="1800" b="1" dirty="0" smtClean="0">
                <a:solidFill>
                  <a:srgbClr val="7030A0"/>
                </a:solidFill>
              </a:rPr>
              <a:t>File naming and DOI number for products.</a:t>
            </a:r>
          </a:p>
          <a:p>
            <a:pPr>
              <a:lnSpc>
                <a:spcPct val="150000"/>
              </a:lnSpc>
            </a:pPr>
            <a:r>
              <a:rPr lang="en-US" sz="1800" b="1" dirty="0" smtClean="0">
                <a:solidFill>
                  <a:srgbClr val="7030A0"/>
                </a:solidFill>
              </a:rPr>
              <a:t>GDWG status of members.</a:t>
            </a:r>
          </a:p>
          <a:p>
            <a:pPr>
              <a:lnSpc>
                <a:spcPct val="150000"/>
              </a:lnSpc>
            </a:pPr>
            <a:r>
              <a:rPr lang="en-US" sz="1800" b="1" dirty="0" smtClean="0">
                <a:solidFill>
                  <a:srgbClr val="7030A0"/>
                </a:solidFill>
              </a:rPr>
              <a:t>Adoption of the proposed product taxonomy</a:t>
            </a:r>
          </a:p>
          <a:p>
            <a:pPr>
              <a:lnSpc>
                <a:spcPct val="150000"/>
              </a:lnSpc>
            </a:pPr>
            <a:r>
              <a:rPr lang="en-US" sz="1800" b="1" dirty="0" smtClean="0">
                <a:solidFill>
                  <a:srgbClr val="7030A0"/>
                </a:solidFill>
              </a:rPr>
              <a:t>New organizing of the products on the THREDDS catalog based on proposed taxonomy</a:t>
            </a:r>
          </a:p>
          <a:p>
            <a:pPr>
              <a:lnSpc>
                <a:spcPct val="150000"/>
              </a:lnSpc>
            </a:pPr>
            <a:r>
              <a:rPr lang="en-US" sz="1800" b="1" dirty="0" smtClean="0">
                <a:solidFill>
                  <a:srgbClr val="7030A0"/>
                </a:solidFill>
              </a:rPr>
              <a:t>NetCDF file content organization of new products</a:t>
            </a:r>
          </a:p>
          <a:p>
            <a:pPr>
              <a:lnSpc>
                <a:spcPct val="150000"/>
              </a:lnSpc>
            </a:pPr>
            <a:r>
              <a:rPr lang="en-US" sz="1800" b="1" dirty="0" smtClean="0">
                <a:solidFill>
                  <a:srgbClr val="7030A0"/>
                </a:solidFill>
              </a:rPr>
              <a:t>Formats and procedure for storing and exchanging satellite instrument event logs.</a:t>
            </a:r>
          </a:p>
          <a:p>
            <a:pPr>
              <a:lnSpc>
                <a:spcPct val="150000"/>
              </a:lnSpc>
            </a:pPr>
            <a:r>
              <a:rPr lang="en-US" sz="1800" b="1" dirty="0" smtClean="0">
                <a:solidFill>
                  <a:srgbClr val="7030A0"/>
                </a:solidFill>
              </a:rPr>
              <a:t>Revisit GSICS Product Acceptance.</a:t>
            </a:r>
          </a:p>
          <a:p>
            <a:pPr>
              <a:lnSpc>
                <a:spcPct val="150000"/>
              </a:lnSpc>
            </a:pPr>
            <a:r>
              <a:rPr lang="en-US" sz="1800" b="1" dirty="0" smtClean="0">
                <a:solidFill>
                  <a:srgbClr val="7030A0"/>
                </a:solidFill>
              </a:rPr>
              <a:t>Is Big Data an answer to our questions.</a:t>
            </a:r>
          </a:p>
          <a:p>
            <a:pPr>
              <a:lnSpc>
                <a:spcPct val="150000"/>
              </a:lnSpc>
              <a:buNone/>
            </a:pPr>
            <a:endParaRPr lang="en-US" sz="1800" b="1" dirty="0" smtClean="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20</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828800" y="755650"/>
            <a:ext cx="4876800" cy="6858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lt1"/>
                </a:solidFill>
                <a:effectLst/>
                <a:uLnTx/>
                <a:uFillTx/>
                <a:latin typeface="+mn-lt"/>
                <a:ea typeface="+mn-ea"/>
                <a:cs typeface="+mn-cs"/>
              </a:rPr>
              <a:t>Breakout Session Highlights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7848600" cy="1676400"/>
          </a:xfrm>
        </p:spPr>
        <p:txBody>
          <a:bodyPr>
            <a:normAutofit/>
          </a:bodyPr>
          <a:lstStyle/>
          <a:p>
            <a:pPr>
              <a:lnSpc>
                <a:spcPct val="150000"/>
              </a:lnSpc>
            </a:pPr>
            <a:r>
              <a:rPr lang="en-US" sz="1800" b="1" dirty="0" smtClean="0">
                <a:solidFill>
                  <a:srgbClr val="7030A0"/>
                </a:solidFill>
              </a:rPr>
              <a:t>Archiving of GSICS intermediate data sets and products.</a:t>
            </a:r>
          </a:p>
          <a:p>
            <a:pPr>
              <a:lnSpc>
                <a:spcPct val="150000"/>
              </a:lnSpc>
            </a:pPr>
            <a:r>
              <a:rPr lang="en-US" sz="1800" b="1" dirty="0" smtClean="0">
                <a:solidFill>
                  <a:srgbClr val="7030A0"/>
                </a:solidFill>
              </a:rPr>
              <a:t>CF conventions submission; what this involves, and how GSICS can improve and support this process.</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21</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905000" y="882650"/>
            <a:ext cx="4876800" cy="8382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lt1"/>
                </a:solidFill>
                <a:effectLst/>
                <a:uLnTx/>
                <a:uFillTx/>
                <a:latin typeface="+mn-lt"/>
                <a:ea typeface="+mn-ea"/>
                <a:cs typeface="+mn-cs"/>
              </a:rPr>
              <a:t>Breakout Session Highlights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2895600"/>
            <a:ext cx="2286000" cy="685800"/>
          </a:xfrm>
        </p:spPr>
        <p:style>
          <a:lnRef idx="1">
            <a:schemeClr val="accent3"/>
          </a:lnRef>
          <a:fillRef idx="2">
            <a:schemeClr val="accent3"/>
          </a:fillRef>
          <a:effectRef idx="1">
            <a:schemeClr val="accent3"/>
          </a:effectRef>
          <a:fontRef idx="minor">
            <a:schemeClr val="dk1"/>
          </a:fontRef>
        </p:style>
        <p:txBody>
          <a:bodyPr/>
          <a:lstStyle/>
          <a:p>
            <a:pPr>
              <a:buNone/>
            </a:pPr>
            <a:r>
              <a:rPr lang="en-US" b="1" dirty="0" smtClean="0"/>
              <a:t>THANK YOU</a:t>
            </a:r>
            <a:endParaRPr lang="en-US" b="1"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22</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526" y="1056413"/>
            <a:ext cx="7010400" cy="772388"/>
          </a:xfrm>
        </p:spPr>
        <p:style>
          <a:lnRef idx="0">
            <a:schemeClr val="accent3"/>
          </a:lnRef>
          <a:fillRef idx="3">
            <a:schemeClr val="accent3"/>
          </a:fillRef>
          <a:effectRef idx="3">
            <a:schemeClr val="accent3"/>
          </a:effectRef>
          <a:fontRef idx="minor">
            <a:schemeClr val="lt1"/>
          </a:fontRef>
        </p:style>
        <p:txBody>
          <a:bodyPr>
            <a:normAutofit/>
          </a:bodyPr>
          <a:lstStyle/>
          <a:p>
            <a:r>
              <a:rPr lang="en-US" sz="3200" dirty="0" smtClean="0"/>
              <a:t>Warm welcome to all GDWG members</a:t>
            </a:r>
            <a:endParaRPr lang="en-US" sz="3200" dirty="0"/>
          </a:p>
        </p:txBody>
      </p:sp>
      <p:sp>
        <p:nvSpPr>
          <p:cNvPr id="3" name="Content Placeholder 2"/>
          <p:cNvSpPr>
            <a:spLocks noGrp="1"/>
          </p:cNvSpPr>
          <p:nvPr>
            <p:ph idx="1"/>
          </p:nvPr>
        </p:nvSpPr>
        <p:spPr>
          <a:xfrm>
            <a:off x="1295400" y="2438400"/>
            <a:ext cx="2438400" cy="2407920"/>
          </a:xfrm>
        </p:spPr>
        <p:txBody>
          <a:bodyPr>
            <a:normAutofit fontScale="85000" lnSpcReduction="10000"/>
          </a:bodyPr>
          <a:lstStyle/>
          <a:p>
            <a:r>
              <a:rPr lang="en-US" b="1" dirty="0" smtClean="0">
                <a:solidFill>
                  <a:srgbClr val="7030A0"/>
                </a:solidFill>
              </a:rPr>
              <a:t>Min </a:t>
            </a:r>
            <a:r>
              <a:rPr lang="en-US" b="1" dirty="0" err="1" smtClean="0">
                <a:solidFill>
                  <a:srgbClr val="7030A0"/>
                </a:solidFill>
              </a:rPr>
              <a:t>Min</a:t>
            </a:r>
            <a:endParaRPr lang="en-US" b="1" dirty="0" smtClean="0">
              <a:solidFill>
                <a:srgbClr val="7030A0"/>
              </a:solidFill>
            </a:endParaRPr>
          </a:p>
          <a:p>
            <a:r>
              <a:rPr lang="en-US" b="1" dirty="0" smtClean="0">
                <a:solidFill>
                  <a:srgbClr val="7030A0"/>
                </a:solidFill>
              </a:rPr>
              <a:t>Yuan Li </a:t>
            </a:r>
          </a:p>
          <a:p>
            <a:r>
              <a:rPr lang="en-US" b="1" dirty="0" smtClean="0">
                <a:solidFill>
                  <a:srgbClr val="7030A0"/>
                </a:solidFill>
              </a:rPr>
              <a:t>Peter </a:t>
            </a:r>
            <a:r>
              <a:rPr lang="en-US" b="1" dirty="0" err="1" smtClean="0">
                <a:solidFill>
                  <a:srgbClr val="7030A0"/>
                </a:solidFill>
              </a:rPr>
              <a:t>Miu</a:t>
            </a:r>
            <a:endParaRPr lang="en-US" b="1" dirty="0" smtClean="0">
              <a:solidFill>
                <a:srgbClr val="7030A0"/>
              </a:solidFill>
            </a:endParaRPr>
          </a:p>
          <a:p>
            <a:r>
              <a:rPr lang="en-US" b="1" dirty="0" smtClean="0">
                <a:solidFill>
                  <a:srgbClr val="7030A0"/>
                </a:solidFill>
              </a:rPr>
              <a:t>Simon Elliott</a:t>
            </a:r>
          </a:p>
          <a:p>
            <a:r>
              <a:rPr lang="en-US" b="1" dirty="0" smtClean="0">
                <a:solidFill>
                  <a:srgbClr val="7030A0"/>
                </a:solidFill>
              </a:rPr>
              <a:t>R. K </a:t>
            </a:r>
            <a:r>
              <a:rPr lang="en-US" b="1" dirty="0" err="1" smtClean="0">
                <a:solidFill>
                  <a:srgbClr val="7030A0"/>
                </a:solidFill>
              </a:rPr>
              <a:t>Giri</a:t>
            </a:r>
            <a:endParaRPr lang="en-US" b="1" dirty="0" smtClean="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3</a:t>
            </a:fld>
            <a:endParaRPr lang="en-US" dirty="0"/>
          </a:p>
        </p:txBody>
      </p:sp>
      <p:sp>
        <p:nvSpPr>
          <p:cNvPr id="8" name="Content Placeholder 2"/>
          <p:cNvSpPr txBox="1">
            <a:spLocks/>
          </p:cNvSpPr>
          <p:nvPr/>
        </p:nvSpPr>
        <p:spPr>
          <a:xfrm>
            <a:off x="4819650" y="2506426"/>
            <a:ext cx="3276600" cy="2438400"/>
          </a:xfrm>
          <a:prstGeom prst="rect">
            <a:avLst/>
          </a:prstGeom>
        </p:spPr>
        <p:txBody>
          <a:bodyPr vert="horz">
            <a:normAutofit/>
          </a:bodyPr>
          <a:lstStyle/>
          <a:p>
            <a:pPr marL="457200" marR="0" lvl="0" indent="-457200" algn="l" defTabSz="914400" rtl="0" eaLnBrk="1" fontAlgn="auto" latinLnBrk="0" hangingPunct="1">
              <a:lnSpc>
                <a:spcPct val="100000"/>
              </a:lnSpc>
              <a:spcBef>
                <a:spcPct val="20000"/>
              </a:spcBef>
              <a:spcAft>
                <a:spcPts val="0"/>
              </a:spcAft>
              <a:buClr>
                <a:srgbClr val="7030A0"/>
              </a:buClr>
              <a:buSzPct val="95000"/>
              <a:buFont typeface="Arial" panose="020B0604020202020204" pitchFamily="34" charset="0"/>
              <a:buChar char="•"/>
              <a:tabLst/>
              <a:defRPr/>
            </a:pPr>
            <a:r>
              <a:rPr kumimoji="0" lang="en-US" sz="2600" b="1" i="0" u="none" strike="noStrike" kern="1200" cap="none" spc="0" normalizeH="0" baseline="0" noProof="0" dirty="0" smtClean="0">
                <a:ln>
                  <a:noFill/>
                </a:ln>
                <a:solidFill>
                  <a:srgbClr val="7030A0"/>
                </a:solidFill>
                <a:effectLst/>
                <a:uLnTx/>
                <a:uFillTx/>
                <a:latin typeface="+mn-lt"/>
                <a:ea typeface="+mn-ea"/>
                <a:cs typeface="+mn-cs"/>
              </a:rPr>
              <a:t>Masaya Takahashi</a:t>
            </a:r>
          </a:p>
          <a:p>
            <a:pPr marL="457200" marR="0" lvl="0" indent="-457200" algn="l" defTabSz="914400" rtl="0" eaLnBrk="1" fontAlgn="auto" latinLnBrk="0" hangingPunct="1">
              <a:lnSpc>
                <a:spcPct val="100000"/>
              </a:lnSpc>
              <a:spcBef>
                <a:spcPct val="20000"/>
              </a:spcBef>
              <a:spcAft>
                <a:spcPts val="0"/>
              </a:spcAft>
              <a:buClr>
                <a:srgbClr val="7030A0"/>
              </a:buClr>
              <a:buSzPct val="95000"/>
              <a:buFont typeface="Arial" panose="020B0604020202020204" pitchFamily="34" charset="0"/>
              <a:buChar char="•"/>
              <a:tabLst/>
              <a:defRPr/>
            </a:pPr>
            <a:r>
              <a:rPr kumimoji="0" lang="en-US" sz="2600" b="1" i="0" u="none" strike="noStrike" kern="1200" cap="none" spc="0" normalizeH="0" baseline="0" noProof="0" dirty="0" err="1" smtClean="0">
                <a:ln>
                  <a:noFill/>
                </a:ln>
                <a:solidFill>
                  <a:srgbClr val="7030A0"/>
                </a:solidFill>
                <a:effectLst/>
                <a:uLnTx/>
                <a:uFillTx/>
                <a:latin typeface="+mn-lt"/>
                <a:ea typeface="+mn-ea"/>
                <a:cs typeface="+mn-cs"/>
              </a:rPr>
              <a:t>Younghooi</a:t>
            </a:r>
            <a:r>
              <a:rPr kumimoji="0" lang="en-US" sz="2600" b="1" i="0" u="none" strike="noStrike" kern="1200" cap="none" spc="0" normalizeH="0" baseline="0" noProof="0" dirty="0" smtClean="0">
                <a:ln>
                  <a:noFill/>
                </a:ln>
                <a:solidFill>
                  <a:srgbClr val="7030A0"/>
                </a:solidFill>
                <a:effectLst/>
                <a:uLnTx/>
                <a:uFillTx/>
                <a:latin typeface="+mn-lt"/>
                <a:ea typeface="+mn-ea"/>
                <a:cs typeface="+mn-cs"/>
              </a:rPr>
              <a:t> Hwang</a:t>
            </a:r>
          </a:p>
          <a:p>
            <a:pPr marL="457200" marR="0" lvl="0" indent="-457200" algn="l" defTabSz="914400" rtl="0" eaLnBrk="1" fontAlgn="auto" latinLnBrk="0" hangingPunct="1">
              <a:lnSpc>
                <a:spcPct val="100000"/>
              </a:lnSpc>
              <a:spcBef>
                <a:spcPct val="20000"/>
              </a:spcBef>
              <a:spcAft>
                <a:spcPts val="0"/>
              </a:spcAft>
              <a:buClr>
                <a:srgbClr val="7030A0"/>
              </a:buClr>
              <a:buSzPct val="95000"/>
              <a:buFont typeface="Arial" panose="020B0604020202020204" pitchFamily="34" charset="0"/>
              <a:buChar char="•"/>
              <a:tabLst/>
              <a:defRPr/>
            </a:pPr>
            <a:r>
              <a:rPr kumimoji="0" lang="en-US" sz="2600" b="1" i="0" u="none" strike="noStrike" kern="1200" cap="none" spc="0" normalizeH="0" baseline="0" noProof="0" dirty="0" smtClean="0">
                <a:ln>
                  <a:noFill/>
                </a:ln>
                <a:solidFill>
                  <a:srgbClr val="7030A0"/>
                </a:solidFill>
                <a:effectLst/>
                <a:uLnTx/>
                <a:uFillTx/>
                <a:latin typeface="+mn-lt"/>
                <a:ea typeface="+mn-ea"/>
                <a:cs typeface="+mn-cs"/>
              </a:rPr>
              <a:t>Sergey </a:t>
            </a:r>
            <a:r>
              <a:rPr kumimoji="0" lang="en-US" sz="2600" b="1" i="0" u="none" strike="noStrike" kern="1200" cap="none" spc="0" normalizeH="0" baseline="0" noProof="0" dirty="0" err="1" smtClean="0">
                <a:ln>
                  <a:noFill/>
                </a:ln>
                <a:solidFill>
                  <a:srgbClr val="7030A0"/>
                </a:solidFill>
                <a:effectLst/>
                <a:uLnTx/>
                <a:uFillTx/>
                <a:latin typeface="+mn-lt"/>
                <a:ea typeface="+mn-ea"/>
                <a:cs typeface="+mn-cs"/>
              </a:rPr>
              <a:t>Uspensky</a:t>
            </a:r>
            <a:endParaRPr kumimoji="0" lang="en-US" sz="2600" b="1" i="0" u="none" strike="noStrike" kern="1200" cap="none" spc="0" normalizeH="0" baseline="0" noProof="0" dirty="0" smtClean="0">
              <a:ln>
                <a:noFill/>
              </a:ln>
              <a:solidFill>
                <a:srgbClr val="7030A0"/>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
                <a:srgbClr val="7030A0"/>
              </a:buClr>
              <a:buSzPct val="95000"/>
              <a:buFont typeface="Arial" panose="020B0604020202020204" pitchFamily="34" charset="0"/>
              <a:buChar char="•"/>
              <a:tabLst/>
              <a:defRPr/>
            </a:pPr>
            <a:r>
              <a:rPr kumimoji="0" lang="en-US" sz="2600" b="1" i="0" u="none" strike="noStrike" kern="1200" cap="none" spc="0" normalizeH="0" baseline="0" noProof="0" dirty="0" smtClean="0">
                <a:ln>
                  <a:noFill/>
                </a:ln>
                <a:solidFill>
                  <a:srgbClr val="7030A0"/>
                </a:solidFill>
                <a:effectLst/>
                <a:uLnTx/>
                <a:uFillTx/>
                <a:latin typeface="+mn-lt"/>
                <a:ea typeface="+mn-ea"/>
                <a:cs typeface="+mn-cs"/>
              </a:rPr>
              <a:t>Kazuo </a:t>
            </a:r>
            <a:r>
              <a:rPr kumimoji="0" lang="en-US" sz="2600" b="1" i="0" u="none" strike="noStrike" kern="1200" cap="none" spc="0" normalizeH="0" baseline="0" noProof="0" dirty="0" err="1" smtClean="0">
                <a:ln>
                  <a:noFill/>
                </a:ln>
                <a:solidFill>
                  <a:srgbClr val="7030A0"/>
                </a:solidFill>
                <a:effectLst/>
                <a:uLnTx/>
                <a:uFillTx/>
                <a:latin typeface="+mn-lt"/>
                <a:ea typeface="+mn-ea"/>
                <a:cs typeface="+mn-cs"/>
              </a:rPr>
              <a:t>Umezawa</a:t>
            </a:r>
            <a:endParaRPr kumimoji="0" lang="en-US" sz="2600" b="1" i="0" u="none" strike="noStrike" kern="1200" cap="none" spc="0" normalizeH="0" baseline="0" noProof="0" dirty="0" smtClean="0">
              <a:ln>
                <a:noFill/>
              </a:ln>
              <a:solidFill>
                <a:srgbClr val="7030A0"/>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
                <a:srgbClr val="7030A0"/>
              </a:buClr>
              <a:buSzPct val="95000"/>
              <a:buFont typeface="Arial" panose="020B0604020202020204" pitchFamily="34" charset="0"/>
              <a:buChar char="•"/>
              <a:tabLst/>
              <a:defRPr/>
            </a:pPr>
            <a:r>
              <a:rPr kumimoji="0" lang="en-US" sz="2600" b="1" i="0" u="none" strike="noStrike" kern="1200" cap="none" spc="0" normalizeH="0" baseline="0" noProof="0" dirty="0" smtClean="0">
                <a:ln>
                  <a:noFill/>
                </a:ln>
                <a:solidFill>
                  <a:srgbClr val="7030A0"/>
                </a:solidFill>
                <a:effectLst/>
                <a:uLnTx/>
                <a:uFillTx/>
                <a:latin typeface="+mn-lt"/>
                <a:ea typeface="+mn-ea"/>
                <a:cs typeface="+mn-cs"/>
              </a:rPr>
              <a:t>Jerome </a:t>
            </a:r>
            <a:r>
              <a:rPr kumimoji="0" lang="en-US" sz="2600" b="1" i="0" u="none" strike="noStrike" kern="1200" cap="none" spc="0" normalizeH="0" baseline="0" noProof="0" dirty="0" err="1" smtClean="0">
                <a:ln>
                  <a:noFill/>
                </a:ln>
                <a:solidFill>
                  <a:srgbClr val="7030A0"/>
                </a:solidFill>
                <a:effectLst/>
                <a:uLnTx/>
                <a:uFillTx/>
                <a:latin typeface="+mn-lt"/>
                <a:ea typeface="+mn-ea"/>
                <a:cs typeface="+mn-cs"/>
              </a:rPr>
              <a:t>Lafeuille</a:t>
            </a:r>
            <a:endParaRPr kumimoji="0" lang="en-US" sz="2600" b="1" i="0" u="none" strike="noStrike" kern="1200" cap="none" spc="0" normalizeH="0" baseline="0" noProof="0" dirty="0" smtClean="0">
              <a:ln>
                <a:noFill/>
              </a:ln>
              <a:solidFill>
                <a:srgbClr val="7030A0"/>
              </a:solidFill>
              <a:effectLst/>
              <a:uLnTx/>
              <a:uFillTx/>
              <a:latin typeface="+mn-lt"/>
              <a:ea typeface="+mn-ea"/>
              <a:cs typeface="+mn-cs"/>
            </a:endParaRPr>
          </a:p>
        </p:txBody>
      </p:sp>
      <p:pic>
        <p:nvPicPr>
          <p:cNvPr id="5122" name="Picture 2" descr="http://www.cma.gov.cn/enimages/tm.gif"/>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5124" name="Picture 4" descr="http://www.cma.gov.cn/enimages/tm.gif"/>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5126" name="Picture 6" descr="http://upload.wikimedia.org/wikipedia/zh/6/67/China_meteorological_administration.png"/>
          <p:cNvPicPr>
            <a:picLocks noChangeAspect="1" noChangeArrowheads="1"/>
          </p:cNvPicPr>
          <p:nvPr/>
        </p:nvPicPr>
        <p:blipFill>
          <a:blip r:embed="rId3" cstate="print"/>
          <a:srcRect/>
          <a:stretch>
            <a:fillRect/>
          </a:stretch>
        </p:blipFill>
        <p:spPr bwMode="auto">
          <a:xfrm>
            <a:off x="304800" y="2667000"/>
            <a:ext cx="533400" cy="533400"/>
          </a:xfrm>
          <a:prstGeom prst="rect">
            <a:avLst/>
          </a:prstGeom>
          <a:noFill/>
        </p:spPr>
      </p:pic>
      <p:pic>
        <p:nvPicPr>
          <p:cNvPr id="5128" name="Picture 8" descr="http://upload.wikimedia.org/wikipedia/commons/thumb/e/e2/EUMETSAT_logo.svg/295px-EUMETSAT_logo.svg.png"/>
          <p:cNvPicPr>
            <a:picLocks noChangeAspect="1" noChangeArrowheads="1"/>
          </p:cNvPicPr>
          <p:nvPr/>
        </p:nvPicPr>
        <p:blipFill>
          <a:blip r:embed="rId4" cstate="print"/>
          <a:srcRect l="22780" r="22780" b="26063"/>
          <a:stretch>
            <a:fillRect/>
          </a:stretch>
        </p:blipFill>
        <p:spPr bwMode="auto">
          <a:xfrm>
            <a:off x="381000" y="3657600"/>
            <a:ext cx="519328" cy="528414"/>
          </a:xfrm>
          <a:prstGeom prst="rect">
            <a:avLst/>
          </a:prstGeom>
          <a:noFill/>
        </p:spPr>
      </p:pic>
      <p:sp>
        <p:nvSpPr>
          <p:cNvPr id="5130" name="AutoShape 10" descr="data:image/jpeg;base64,/9j/4AAQSkZJRgABAQAAAQABAAD/2wCEAAkGBhQSEBQUEhEWFBUWFxsaGBgYGSEcGhwfHxgZICEhJCEhISYhHyMnHx0oIDssJic1LC0sIR4xNjQqNyY3MCkBCQoKDgwOGg8PGi8jHiUsLywsKTQ1LSwtLDQsKSkqLTUsLCwyKykpKTUsLCwsLCwsLDU1MywwLCktLC0pLCwtNf/AABEIAJAAXAMBIgACEQEDEQH/xAAcAAABBQEBAQAAAAAAAAAAAAAAAwQFBgcCAQj/xAA6EAACAgEDAgUBBwMCBAcAAAABAgMRBAASIQUxBhMiQVEyBxQjQmFxgTNSkRWCCKHB0SRDYoOSorL/xAAaAQACAwEBAAAAAAAAAAAAAAAAAwECBAUG/8QALhEAAgECBQIDBwUAAAAAAAAAAAECAxEEEhMhMUFRodHwBUJhcYGR4RQjUrHB/9oADAMBAAIRAxEAPwDcdGjRoANGjRoAzvxp9rKYqyiAK7oXUE+td6FdyEKwI9LA3ZrkEcaxzH8RCDLRhHteGV5Vndy8jERj0vQJZHIbmgSHHIrVg/4heleVnRTLCFWaIhnA+twxBvnuE2+3P6+2WPl2gUg7hxus/Tzx/nQB9MeB/tcjzXSCSLy52NUp3KaQsWHchOALJ7nmq1oWsS/4bsAlcydox9USI9c2FcsAe44ZSfmxrbdABo0aNABo0aNABo0aNABo0aNAEZ17KgijE04U+VudLrduWNydlkW2wN25q9ZhgP01FiyRBibQ0WKZGIpSIEdw5AETuKIsDnt76Z/bBLFLnNDlZhxtkK/dwVfYQ5/FJKAk7toSiKG3/ORzsPL2xyE4979jSc76rleLIHpuu16APrro0GOiMuN5YTeWYRkEBnpz2PFhg37EVxqQ1hf2KD/xitBlTZG6BVyVZW8uIKnoG88Eh/SoH5d3663TQAaNGjQAaNGjQAaNGjQAa4mQlSAxUkEBhRI4782OO/Oorr/iqDECiQl5X/pwxjfNIefpQc1weT6R7kaq/Veo5rqZMrLj6ZBZZY41EmSyCvqYllU8WdisACQTxeqyko8gKdS8PysY16rl40+JubcsqLF6gi+WUIApr3kjd9ND1ck0rF8D4CZDE53SnhZX+pkLq1ERkKGCkD0lhu5O7sDQs8HQenjKRJMJp5PNaEz5cnmOWWMsOHZiwI7ekD9tJeKOgY8eWNmNiIiwhhcKAbjIwJPYUFX83HsOTpWtvwTY88MeHsrYI8XNwhj3ukXF22D5v96Rg2YhW416h22jbrUNZdN0/pbYkDz9OhaWaKJgsERQEykBQHFBST/cw/f5k8Dp0wgWfC6hNEpYgRZtTRmnqtxPmAMRQIc8HgdtSqy6hYv2jVV6b42KyJj9QgOJOxCo17oJWPtHJ8n+1qPtzq1aamnuiA0aNGpANV7xT4nbHaKDHRZsuckRxlqVQAbkciyEX9OSeB8iV6x1aPFgknmbbHGu5jRPH7Dk/GqV0lWjJys1ZEnzAQXHbEh42R7iKU2wuhZckkenS6k8qJQhm9FfF2TJk3kTybMjM2BzuPCoEBsJvpQikAUC26tddN6fNklPMVw0e8MZBUpV0p4mkrcKLeYpqmUpdMtie8MdPlx1YMwEVsdhIIiO66Rhdp3vfyDZ7GhH9X8SyTkpisEjH1ytfb545r4A9TEgDbdnPFSm3b7lh3L0jCxwnnGPzlKsJQoEzbKCkkAsfSoU+x5+dEvizC8wubLUELbeKBLAUT8kntf+NQcPSUO87BJ6trq9s1juW9W0tdEgCwLQG7JfxOPUApSibBoE3XJ2X3Bo1yAVjQWTqYxpSbjmba+nhuWytK9tjzFjwXcNHO0dKiqrE0pRdqkbrF0F4vkqp7932V4NR5MbljCiKJAZGKuIwPLUx3sILEuTV2q/Oo6bAjsGRVJo+oCmrhe6AEdgtKfZY0vltIYc8+JbREyRA8xn4uqG2wTfcoPqIUCQqavKl/F/fzKnXjbqoyVkhChsdVbzSVBDlfi+NqFTZLKWb0o25Trzw91d+njGWWQydPnVRBM4PmQOwUrFITXo7hWIsGlNADU3L0/H6kkUlArGxOxlB9dAjd8gE7qvaxo86gelSGZ3hyIvvEeQGGQzLtL1QSbbdRxbVCgGm3EMoIBYrjJw27cohmj6NVXwXnvG02DkSNJNjm43c28sDf03JobiOY2PPKgn6tWrWtO6uipUPFp+85uHhcFQxypxf5ImURqRXIaVge/5COb1CPFPkZMoVXuT1yRSKY9sYIVLWRZIZb23VAg7vVpj17xJ926r1Fw3rWHHUPy3loFkeSh2u9prjmie96i/CP2pyyzhSZSAoYrLR3purcCKo8/FHn40icZNtosi7+J5yAmJAFWwGlNbVC/qB7GiSByfSv5tJY2KqjaAQOfeiCO5JF0wvkj6L2rcjE6YR5LNkZE/lyP6mAKlRQB7AE3uIAFjsAa9R04+9oTHco2G+xC0Qu5bF2oC2Qv5PSWO5tMl+1Tvbpf5+uCISjUlli1deB5H1aON5y8ojiiKK24bQjN/+RRUV2WqskE6UiapJEbufxLB4osVBscr/b8+yWXJC2HjK6MWQFJDYVlsbQAFsH9Bf+NRRgG8n8XFZHKo7U6Mq9jfND1GrIK80Rrk0a8deUrW7+vnydCdN5EiYva3xXH9tV6fy9qvbxwv9NAWJYeAKA18EE1XBG0UQNvah6Ts+gHYtuxOmU8zrHIsjbWKllZeBwCaVl7bV+kbRQsizba9xplRi8oKkLt+mowFNBVHfjdXa7JH1XrfLELI5RVzMqTzWlsIYHURjZCyINsT8SLt2bee+z8o5LAdhyoLEsRP+JOieYNkaBEYs0zmQpG24bWDqpDSkj2LLVD1DtqudRjIgd5AQ23eykg0y8kd9vpB2k/SgO0bnYkVz7QvFcseNH3cIgAB5XduKh3rvwvY8WRpkoOVpcPh/wCC3boXHxBB93k6fnLIsrwumNPJYAaKUhCT3ra5D9/d/nV/1879F6rJm4mYhEYUxOh8uwjlIy+6iKHqUHjnk8DjW4+EupHIwMWZn3tJDGzN8sUG7/7Xq9NWVmUZnw8KjKzesUy+YJo63D0kHHFqf0INfx/iN8JeAcY5REL46rwSEnWdyFKk1Q9PI73fJ+NXVF+79ekXbSZuKr2appIGKkD/ANtwTf6fxXuiK+L1Es80jKZWi2TlgqKe3l7tym+D9QLfA7aVKUk2iUOIsWOpt07wiKcksrbBSH3viqHP6abyBQzTYofK3KSih/wVfvvayENkA2CT3oWb1LdWxo4c2TzVUpOLBYAj3scj5sf7l7+3kPVC7mGHHYIqipGGyKu1KPqNc8AAcdxrpqMMRSSlwcCvVq4XEynD572y2f8Ae48gmlZVOxBYB+s+4H/o/wCuvGyZQR+BuvuUccf/AC2nSGBiM0YEkzll9J2UgG3jsLP68nXssLbtkcku6gSxYECyfYjk8ft868jGg51tGKV/r5nrp4iFOlrSdo2vcTWG4zAQpLEll5IjU2QLFcjsKIruOw1G43RWBL75JJI32MQ2wsqAFEWuEUXzQs255Yg6ksXo8qM15blGNhdiAjjm2qySeb/xpeSdIV2R+p/Zbs2fzMT2HuSf+fbXqsPgoUoWly+fweNxPtWpVq3pPZcLz48iOypPwnawLjaje0KNpA+doBNe+0kqu6Qsy9Z3Rsd8LFbIDBmfYrJH5ncuwDIAbUbb7cUPjUeektHHDCMhpZCfTxW9ix9T97q9oHAUbiBfInfFgCxR4iTNAEjBMsaGRx+RfSpDLdlt90K1mrp07RfN7neo1o1oZo8EZk9Ix8XpeZNHI0pjhmRbTywhZTwEIFcvz+n7avXhbEaLBxY5F2ukESsPgrGoI/gjVN6viBunYuGZmnGZkJGZHZ7aMM0jkFizAFIyByR6h7a0bVKW92MZWPH/AEt3xlngUnIxHE8QHdtv1pxz60taHc1wdRuTiJmiPOhyBBBLCDJIKWUKCCAr1acWjeqh7C+dXnVBm29NneGaNf8ATsp7R/ywSuQGjYdljc+oHsGJHvwVY33QIdjMx+q47LjuC0fMZY812ViAdwV6NbqbjdXA1ESdYyKaFYlGSDX4ppPb45Jrmhwe/A7LL4U+5iQwoofcVxSvpjgXaS0rn3vu26y20KKFBXcOfj50UTZAETyf0JQQPNA53KLJC3ztfkWPc6KGI0tvdM+JwsMQkpcrj12Ef9P/ABKkkdvMs8MUAYD2CkcFfknt+uvIOnxtI4DyWKHEr3xyfzciyR8cEa7y+g5aClIyE/KQdrj9e4+fZjxphHg5KSbxhFSNoBU2Sgu1+ngG9wA7tyew02EaTxDrqWzXHx6szTp4h4T9P1XvK3C4Xdfgfw+HkV3ffM28glTK+0UK4F/5+de57QwxMtBd4PC1uPtf/PuddR4udLYESwcfUxv/ALm/9v8AOlpcCHBAlnL5ExsoNvG5QSK7hfjc5oX3GtVTF04q0d2c+h7MrzkpV5WXbrt4HPS8XyFbNytwPARAORuIVe9UTe0A1VkmiTUefD758kEks0qPFL5lpzEaNMgNCSFhewqSLIuj7c5zZWc6NDMFDIzxFeY1ZVCvE42gsSxYEOu00PpKkFXLjGMq9L6eQuTNZlkReIEP1SsAfSaNKL7kdgNcuUpTldvd+B6GMVFKK4RI9JvN6nJkWfIwg0EPw8rV5zd+QoAjHFXu+NXLURjY+L03ECgpjwRDuxofuSe7E/yTpx0rr0GTH5kE8cqXW5WBF8cH4PPY89taYxyqxBjfhb7RZpcnzpcyVZZMqJRhsAI2glZUQpYsFd+4kHmhfextmbhJNG0cqB0cFWVhYIPsdY/gjEl6Zgx5eMkwGL6DZSXzFfb5aMQF3E8bQ+6/y1zrt/GGVii8fKd4lW3XOhLFBuKA+bFy4Gxj7kgE2xOr2FRn0ZZcnp83T18hopM7prqUK0XngB42kDmWKuOPUP1rlLJ6MmdjtJ0/LSRPLCKD6qKhvqNhrpjwaO5txJoacYnjLPApoMCZjRUx5hjsEAj0vGzc9797GofqWGZC0r9HycbIsnz+nzxlmHfk3HvJJJpkN8cn2TKjd3RfVj3JGDHmxZkG6SOKNkQ0pEO1mRqRRuAG7eL/ACDYt1rqTxZKJNrTbQ80kY9AtXAISLkc3w5PLfxrjo2R1CZWbCz450RmRkzcZo5UYBTTFNpJo39I4I7+3XUuqdZgCB/9LZ3akUySISeOwcjdyQODdsNJdKXVDLiUXWp5Il/EnmZnG9IkF+S8DAMCAu3cD5gN3vFD41YMqAyYRGW33Zo+POZkIFAqZObWmBPDexII0yi6V1iUN5udiY/9vk47S8e/MjrX+DqqSdIOTlTRxQHPfGk2tN1HIPlK936ceNeRXF7QDz3HedGUvgQ5JbsnMbqDTEr0iE/jEebnyofLFCiyg0ZW9+AELEknvq1+GvC8WEjLGWd5G3yyyHdJI3yzULrsB2H86qXU+q9Sx4V86fBxkJVA0ME0pHsFVCa57DivbjTXxZ0LLOOvmdQy5jNIkbLEI4UUNxe0FSOaHLkc8g60xp5RTrRJL7Ueq48T4H3ja4XJ3mKg7t+BOFqPu34hAHFXWsG+0RZxnyPOnkPMBKIloFVNhQ23jdtAv9dbJ9muPCfNdemx4xjlMW4j8UsOCSTYAvj0OeQdZx9urburenmoYwa5o+o0f4IP8jV7bFIzzVLGn5nguXBnlkxcf71izOrmFX2TROH3XGDUZQMAdvB7ey6hesTYyQ7X83DceVGozcYNGAihaDsrRl9tvYYmye441smuZYgylWAKkEEEWCD3BHuNRcu6abuY91PAxcqZpI+oYuSz7gEkeNmAEU4QAk3W+UNW32u+ANe+JoWxYcySPIXfFh7IggVPKUz0AoSvye5sg3zrTepeFMTILGbEhkLd2aNSx/3Vu9vnVH+0L7NsGLpeVJj4MayrGWUqDYogkjn2Fn9r1Nymk+5Ex9JycLD2zZSwxFlJiwrWWVnIXc88tsL5JI7AcEUBp1l9Gw4sHzx0/GV2kYSnJuYjazhy0nJ3ektd89uSdS+V4sw51EcML58gUoVx13bQ6FTuksIgIsctzRrS8cPU2VkjwsSBCTYnneQvuvd/TWh+t971bZClqTRCdQ8OYmLgjJh8zDlaNZKxpZEVmC7qIJ2HuQN4rn3uixxemvgdVxcufKYrlrIsnnqsboFjDfiMpCMQQOSONWbLi6isapPgQTxADd90mKsApBoJKFscDjd2vTKTq2N1LqODGsfm+WJ2nhmiIMVxqBvVlIB3cC+/sdQ7ckxjO+WXG5HePut9Ob8Zc6Np02bVR1atsgYNYV2pT6iFI3ULuuJyfx/g5URWNsif6WP3eGV2U7ty8qtA2vz7H41eMLp0UK7YYkjW72ooUX+wAHtpxqMwzQVldmcY4zJ3b7lhvio//nZjHaoLFiY8cE+qyW9VewP6XDw34bTDgEYYyMWLySPW+R2+pj+/b9AAPbUvo1FxkYKP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2" name="AutoShape 12" descr="data:image/jpeg;base64,/9j/4AAQSkZJRgABAQAAAQABAAD/2wCEAAkGBhQSEBQUEhEWFBUWFxsaGBgYGSEcGhwfHxgZICEhJCEhISYhHyMnHx0oIDssJic1LC0sIR4xNjQqNyY3MCkBCQoKDgwOGg8PGi8jHiUsLywsKTQ1LSwtLDQsKSkqLTUsLCwyKykpKTUsLCwsLCwsLDU1MywwLCktLC0pLCwtNf/AABEIAJAAXAMBIgACEQEDEQH/xAAcAAABBQEBAQAAAAAAAAAAAAAAAwQFBgcCAQj/xAA6EAACAgEDAgUBBwMCBAcAAAABAgMRBAASIQUxBhMiQVEyBxQjQmFxgTNSkRWCCKHB0SRDYoOSorL/xAAaAQACAwEBAAAAAAAAAAAAAAAAAwECBAUG/8QALhEAAgECBQIDBwUAAAAAAAAAAAECAxEEEhMhMUFRodHwBUJhcYGR4RQjUrHB/9oADAMBAAIRAxEAPwDcdGjRoANGjRoAzvxp9rKYqyiAK7oXUE+td6FdyEKwI9LA3ZrkEcaxzH8RCDLRhHteGV5Vndy8jERj0vQJZHIbmgSHHIrVg/4heleVnRTLCFWaIhnA+twxBvnuE2+3P6+2WPl2gUg7hxus/Tzx/nQB9MeB/tcjzXSCSLy52NUp3KaQsWHchOALJ7nmq1oWsS/4bsAlcydox9USI9c2FcsAe44ZSfmxrbdABo0aNABo0aNABo0aNABo0aNAEZ17KgijE04U+VudLrduWNydlkW2wN25q9ZhgP01FiyRBibQ0WKZGIpSIEdw5AETuKIsDnt76Z/bBLFLnNDlZhxtkK/dwVfYQ5/FJKAk7toSiKG3/ORzsPL2xyE4979jSc76rleLIHpuu16APrro0GOiMuN5YTeWYRkEBnpz2PFhg37EVxqQ1hf2KD/xitBlTZG6BVyVZW8uIKnoG88Eh/SoH5d3663TQAaNGjQAaNGjQAaNGjQAa4mQlSAxUkEBhRI4782OO/Oorr/iqDECiQl5X/pwxjfNIefpQc1weT6R7kaq/Veo5rqZMrLj6ZBZZY41EmSyCvqYllU8WdisACQTxeqyko8gKdS8PysY16rl40+JubcsqLF6gi+WUIApr3kjd9ND1ck0rF8D4CZDE53SnhZX+pkLq1ERkKGCkD0lhu5O7sDQs8HQenjKRJMJp5PNaEz5cnmOWWMsOHZiwI7ekD9tJeKOgY8eWNmNiIiwhhcKAbjIwJPYUFX83HsOTpWtvwTY88MeHsrYI8XNwhj3ukXF22D5v96Rg2YhW416h22jbrUNZdN0/pbYkDz9OhaWaKJgsERQEykBQHFBST/cw/f5k8Dp0wgWfC6hNEpYgRZtTRmnqtxPmAMRQIc8HgdtSqy6hYv2jVV6b42KyJj9QgOJOxCo17oJWPtHJ8n+1qPtzq1aamnuiA0aNGpANV7xT4nbHaKDHRZsuckRxlqVQAbkciyEX9OSeB8iV6x1aPFgknmbbHGu5jRPH7Dk/GqV0lWjJys1ZEnzAQXHbEh42R7iKU2wuhZckkenS6k8qJQhm9FfF2TJk3kTybMjM2BzuPCoEBsJvpQikAUC26tddN6fNklPMVw0e8MZBUpV0p4mkrcKLeYpqmUpdMtie8MdPlx1YMwEVsdhIIiO66Rhdp3vfyDZ7GhH9X8SyTkpisEjH1ytfb545r4A9TEgDbdnPFSm3b7lh3L0jCxwnnGPzlKsJQoEzbKCkkAsfSoU+x5+dEvizC8wubLUELbeKBLAUT8kntf+NQcPSUO87BJ6trq9s1juW9W0tdEgCwLQG7JfxOPUApSibBoE3XJ2X3Bo1yAVjQWTqYxpSbjmba+nhuWytK9tjzFjwXcNHO0dKiqrE0pRdqkbrF0F4vkqp7932V4NR5MbljCiKJAZGKuIwPLUx3sILEuTV2q/Oo6bAjsGRVJo+oCmrhe6AEdgtKfZY0vltIYc8+JbREyRA8xn4uqG2wTfcoPqIUCQqavKl/F/fzKnXjbqoyVkhChsdVbzSVBDlfi+NqFTZLKWb0o25Trzw91d+njGWWQydPnVRBM4PmQOwUrFITXo7hWIsGlNADU3L0/H6kkUlArGxOxlB9dAjd8gE7qvaxo86gelSGZ3hyIvvEeQGGQzLtL1QSbbdRxbVCgGm3EMoIBYrjJw27cohmj6NVXwXnvG02DkSNJNjm43c28sDf03JobiOY2PPKgn6tWrWtO6uipUPFp+85uHhcFQxypxf5ImURqRXIaVge/5COb1CPFPkZMoVXuT1yRSKY9sYIVLWRZIZb23VAg7vVpj17xJ926r1Fw3rWHHUPy3loFkeSh2u9prjmie96i/CP2pyyzhSZSAoYrLR3purcCKo8/FHn40icZNtosi7+J5yAmJAFWwGlNbVC/qB7GiSByfSv5tJY2KqjaAQOfeiCO5JF0wvkj6L2rcjE6YR5LNkZE/lyP6mAKlRQB7AE3uIAFjsAa9R04+9oTHco2G+xC0Qu5bF2oC2Qv5PSWO5tMl+1Tvbpf5+uCISjUlli1deB5H1aON5y8ojiiKK24bQjN/+RRUV2WqskE6UiapJEbufxLB4osVBscr/b8+yWXJC2HjK6MWQFJDYVlsbQAFsH9Bf+NRRgG8n8XFZHKo7U6Mq9jfND1GrIK80Rrk0a8deUrW7+vnydCdN5EiYva3xXH9tV6fy9qvbxwv9NAWJYeAKA18EE1XBG0UQNvah6Ts+gHYtuxOmU8zrHIsjbWKllZeBwCaVl7bV+kbRQsizba9xplRi8oKkLt+mowFNBVHfjdXa7JH1XrfLELI5RVzMqTzWlsIYHURjZCyINsT8SLt2bee+z8o5LAdhyoLEsRP+JOieYNkaBEYs0zmQpG24bWDqpDSkj2LLVD1DtqudRjIgd5AQ23eykg0y8kd9vpB2k/SgO0bnYkVz7QvFcseNH3cIgAB5XduKh3rvwvY8WRpkoOVpcPh/wCC3boXHxBB93k6fnLIsrwumNPJYAaKUhCT3ra5D9/d/nV/1879F6rJm4mYhEYUxOh8uwjlIy+6iKHqUHjnk8DjW4+EupHIwMWZn3tJDGzN8sUG7/7Xq9NWVmUZnw8KjKzesUy+YJo63D0kHHFqf0INfx/iN8JeAcY5REL46rwSEnWdyFKk1Q9PI73fJ+NXVF+79ekXbSZuKr2appIGKkD/ANtwTf6fxXuiK+L1Es80jKZWi2TlgqKe3l7tym+D9QLfA7aVKUk2iUOIsWOpt07wiKcksrbBSH3viqHP6abyBQzTYofK3KSih/wVfvvayENkA2CT3oWb1LdWxo4c2TzVUpOLBYAj3scj5sf7l7+3kPVC7mGHHYIqipGGyKu1KPqNc8AAcdxrpqMMRSSlwcCvVq4XEynD572y2f8Ae48gmlZVOxBYB+s+4H/o/wCuvGyZQR+BuvuUccf/AC2nSGBiM0YEkzll9J2UgG3jsLP68nXssLbtkcku6gSxYECyfYjk8ft868jGg51tGKV/r5nrp4iFOlrSdo2vcTWG4zAQpLEll5IjU2QLFcjsKIruOw1G43RWBL75JJI32MQ2wsqAFEWuEUXzQs255Yg6ksXo8qM15blGNhdiAjjm2qySeb/xpeSdIV2R+p/Zbs2fzMT2HuSf+fbXqsPgoUoWly+fweNxPtWpVq3pPZcLz48iOypPwnawLjaje0KNpA+doBNe+0kqu6Qsy9Z3Rsd8LFbIDBmfYrJH5ncuwDIAbUbb7cUPjUeektHHDCMhpZCfTxW9ix9T97q9oHAUbiBfInfFgCxR4iTNAEjBMsaGRx+RfSpDLdlt90K1mrp07RfN7neo1o1oZo8EZk9Ix8XpeZNHI0pjhmRbTywhZTwEIFcvz+n7avXhbEaLBxY5F2ukESsPgrGoI/gjVN6viBunYuGZmnGZkJGZHZ7aMM0jkFizAFIyByR6h7a0bVKW92MZWPH/AEt3xlngUnIxHE8QHdtv1pxz60taHc1wdRuTiJmiPOhyBBBLCDJIKWUKCCAr1acWjeqh7C+dXnVBm29NneGaNf8ATsp7R/ywSuQGjYdljc+oHsGJHvwVY33QIdjMx+q47LjuC0fMZY812ViAdwV6NbqbjdXA1ESdYyKaFYlGSDX4ppPb45Jrmhwe/A7LL4U+5iQwoofcVxSvpjgXaS0rn3vu26y20KKFBXcOfj50UTZAETyf0JQQPNA53KLJC3ztfkWPc6KGI0tvdM+JwsMQkpcrj12Ef9P/ABKkkdvMs8MUAYD2CkcFfknt+uvIOnxtI4DyWKHEr3xyfzciyR8cEa7y+g5aClIyE/KQdrj9e4+fZjxphHg5KSbxhFSNoBU2Sgu1+ngG9wA7tyew02EaTxDrqWzXHx6szTp4h4T9P1XvK3C4Xdfgfw+HkV3ffM28glTK+0UK4F/5+de57QwxMtBd4PC1uPtf/PuddR4udLYESwcfUxv/ALm/9v8AOlpcCHBAlnL5ExsoNvG5QSK7hfjc5oX3GtVTF04q0d2c+h7MrzkpV5WXbrt4HPS8XyFbNytwPARAORuIVe9UTe0A1VkmiTUefD758kEks0qPFL5lpzEaNMgNCSFhewqSLIuj7c5zZWc6NDMFDIzxFeY1ZVCvE42gsSxYEOu00PpKkFXLjGMq9L6eQuTNZlkReIEP1SsAfSaNKL7kdgNcuUpTldvd+B6GMVFKK4RI9JvN6nJkWfIwg0EPw8rV5zd+QoAjHFXu+NXLURjY+L03ECgpjwRDuxofuSe7E/yTpx0rr0GTH5kE8cqXW5WBF8cH4PPY89taYxyqxBjfhb7RZpcnzpcyVZZMqJRhsAI2glZUQpYsFd+4kHmhfextmbhJNG0cqB0cFWVhYIPsdY/gjEl6Zgx5eMkwGL6DZSXzFfb5aMQF3E8bQ+6/y1zrt/GGVii8fKd4lW3XOhLFBuKA+bFy4Gxj7kgE2xOr2FRn0ZZcnp83T18hopM7prqUK0XngB42kDmWKuOPUP1rlLJ6MmdjtJ0/LSRPLCKD6qKhvqNhrpjwaO5txJoacYnjLPApoMCZjRUx5hjsEAj0vGzc9797GofqWGZC0r9HycbIsnz+nzxlmHfk3HvJJJpkN8cn2TKjd3RfVj3JGDHmxZkG6SOKNkQ0pEO1mRqRRuAG7eL/ACDYt1rqTxZKJNrTbQ80kY9AtXAISLkc3w5PLfxrjo2R1CZWbCz450RmRkzcZo5UYBTTFNpJo39I4I7+3XUuqdZgCB/9LZ3akUySISeOwcjdyQODdsNJdKXVDLiUXWp5Il/EnmZnG9IkF+S8DAMCAu3cD5gN3vFD41YMqAyYRGW33Zo+POZkIFAqZObWmBPDexII0yi6V1iUN5udiY/9vk47S8e/MjrX+DqqSdIOTlTRxQHPfGk2tN1HIPlK936ceNeRXF7QDz3HedGUvgQ5JbsnMbqDTEr0iE/jEebnyofLFCiyg0ZW9+AELEknvq1+GvC8WEjLGWd5G3yyyHdJI3yzULrsB2H86qXU+q9Sx4V86fBxkJVA0ME0pHsFVCa57DivbjTXxZ0LLOOvmdQy5jNIkbLEI4UUNxe0FSOaHLkc8g60xp5RTrRJL7Ueq48T4H3ja4XJ3mKg7t+BOFqPu34hAHFXWsG+0RZxnyPOnkPMBKIloFVNhQ23jdtAv9dbJ9muPCfNdemx4xjlMW4j8UsOCSTYAvj0OeQdZx9urburenmoYwa5o+o0f4IP8jV7bFIzzVLGn5nguXBnlkxcf71izOrmFX2TROH3XGDUZQMAdvB7ey6hesTYyQ7X83DceVGozcYNGAihaDsrRl9tvYYmye441smuZYgylWAKkEEEWCD3BHuNRcu6abuY91PAxcqZpI+oYuSz7gEkeNmAEU4QAk3W+UNW32u+ANe+JoWxYcySPIXfFh7IggVPKUz0AoSvye5sg3zrTepeFMTILGbEhkLd2aNSx/3Vu9vnVH+0L7NsGLpeVJj4MayrGWUqDYogkjn2Fn9r1Nymk+5Ex9JycLD2zZSwxFlJiwrWWVnIXc88tsL5JI7AcEUBp1l9Gw4sHzx0/GV2kYSnJuYjazhy0nJ3ektd89uSdS+V4sw51EcML58gUoVx13bQ6FTuksIgIsctzRrS8cPU2VkjwsSBCTYnneQvuvd/TWh+t971bZClqTRCdQ8OYmLgjJh8zDlaNZKxpZEVmC7qIJ2HuQN4rn3uixxemvgdVxcufKYrlrIsnnqsboFjDfiMpCMQQOSONWbLi6isapPgQTxADd90mKsApBoJKFscDjd2vTKTq2N1LqODGsfm+WJ2nhmiIMVxqBvVlIB3cC+/sdQ7ckxjO+WXG5HePut9Ob8Zc6Np02bVR1atsgYNYV2pT6iFI3ULuuJyfx/g5URWNsif6WP3eGV2U7ty8qtA2vz7H41eMLp0UK7YYkjW72ooUX+wAHtpxqMwzQVldmcY4zJ3b7lhvio//nZjHaoLFiY8cE+qyW9VewP6XDw34bTDgEYYyMWLySPW+R2+pj+/b9AAPbUvo1FxkYKP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4" name="Picture 14" descr="http://www.imdpune.gov.in/Images/IMDlogo4.gif"/>
          <p:cNvPicPr>
            <a:picLocks noChangeAspect="1" noChangeArrowheads="1"/>
          </p:cNvPicPr>
          <p:nvPr/>
        </p:nvPicPr>
        <p:blipFill>
          <a:blip r:embed="rId5" cstate="print"/>
          <a:srcRect/>
          <a:stretch>
            <a:fillRect/>
          </a:stretch>
        </p:blipFill>
        <p:spPr bwMode="auto">
          <a:xfrm>
            <a:off x="457200" y="4267200"/>
            <a:ext cx="441326" cy="690770"/>
          </a:xfrm>
          <a:prstGeom prst="rect">
            <a:avLst/>
          </a:prstGeom>
          <a:noFill/>
        </p:spPr>
      </p:pic>
      <p:sp>
        <p:nvSpPr>
          <p:cNvPr id="5136" name="AutoShape 16" descr="data:image/jpeg;base64,/9j/4AAQSkZJRgABAQAAAQABAAD/2wCEAAkGBhAGEBUTBxQQEBUWFBYQGRcXFxQVFRQeFRkWFRYYFRIXHCYeFx4mGhUUHzIgLycqLCw4GR8xNTA2NSgrLSkBCQoKDgwOGg8PGjAlHiI1NTQyMjAvLDIwMi0wNTAsMjIsNDQsLC8sNDY0LCopLCwsLCwsLCwsLC8sLC0sKS8sLP/AABEIAKwBAwMBIgACEQEDEQH/xAAcAAEAAwADAQEAAAAAAAAAAAAABQYHAwQIAgH/xABEEAACAQIEAwMIBgYJBQAAAAAAAQIDEQQFBhIhMUEHE1EUIkJhcYGRoTJSU7HB0hUXI3KT0RYzQ2JjgpKjsiQlNMLh/8QAGgEBAAIDAQAAAAAAAAAAAAAAAAQFAQMGAv/EAC4RAAICAQIDBgUFAQAAAAAAAAABAgMRBDESQVEFEyFhcYEiMrHB0SORoeHw8f/aAAwDAQACEQMRAD8A3AAAAAAAAAAAAAAAAAAAAAAAAAAAAAAAAAAAAAAAAAAAAAAAAAAAAAAAAAAAAAAAAAAAAAAAAAAAAAAAAAAAAAAAAAAAAAAAAAAAAAAAAAAAAAAAAAAAAAAAAAAAA/FJN2TV1Z26q97cPc/gdTN81p5LRnWxbtGKv62+iXrbK/2d5hUzqjXxOM+lVruy6RjGMFGK9Se43RpbrdnJfU1O1KahzZbAAaTaAAAAAAAAAAAAAAAAAAAAAAAAAAAAAAAAAAAACH1PqelpalGpioznulsSja/Jvq14EwZT2w5j3tejRi+EISqNeubSV/dH5kvR0q65QexG1VzqqcluS/648L9hiP8Ab/MWjTWolqWl3tGlUpQu4pzcbytzsk3w6Hn5Ldy9h6JyHL1lWGpUl6FOKfttx+dyd2hpqdPBcC8X5kPQ6m2+T4n4I74BSO0jVTy2msLl93Wqqz284RfDhbjulyRWU0yumoRLC62NUHORT+0bVv6erd1g5Xo03bhynLrL1pcl7zQOzbD+T5bSv6W6f+qTt8rGHcj0LpjD+S4KhDwpQXyLntKEadPGuO2Sp0EpW3Ssl0JMpOZdqlDK606VehiN0JODtss7dV53LqXYxftTwHkePckuFWEanvV4v/iiB2fTXdY4WdCdrbZ1Q4oFrp9r+GqyUadDENtqKX7Pi3wXpF7pyckt62vw52955tw1byecZL0ZRl8Gn+BuOsdWR09hd9Jp1KkbUl62vpW8FdP4EnW6KMJQhUvmI+k1jnGUrHsdXUHaThsgrujOFSrKKW5w22i36Lu1x5fEj4dr+GqtKnh8TJtpJLY22+CSW7iZNVqutJyqtybbk2+bb4ts03sw0d3aWLzCPF/1UX0X12vu+JIu0Wm09XFPxfruzRTq777OGG30RoWDryxMFKtCVJtX2yacl7bcLnOCI1TqCGm8NKrUs5W2wi/Sk+S9nVlDGLslwxW5cykoRzJ7EZqTtEw2m63c1Y1Kstqk9m20b8k7tcepFLtiwr5UMR/t/mMrxWKnjZyqYluUpNybfVs/MO9s4v8AvJ/NHSw7LpUVxeL9Sgl2la5fDsejsHXeJhGVSLpuSUtrabV+Nnbhc5j5pvdFP1Jn0cw9zoVsAAYMgAAAAAAAAAAAAAAAAAA8/atzT9M42tUTvHe4x8NsfNjb22v7zadX5r+hsFWqJ2exwj+9PzY/Nnn8v+yKvmsfp/v4KXtSz5Ye5P6Fyr9L4+lGSvGMu+l7IcfvsjeTLOzOhPLMPXxcKVSvJyjRhCC8524zab6cV8GWOrq7MEm6eW1bJXblUjGxp7QjO+7EcYj4bpePuzZoXGmrMt347MntQ57T07h5VsT04Rj1lJ8kij6byWpKnXzPPONV051Kaa+j5rtK3TwS6L2kZisVmHaBUhXoYXvKNJ2VPvIxhKXN3lJx3dOXs6kpqfN84jhKizDDYehRcdkmpxlJKTtaO2b+4zXQ6oqtNcUt/FZx0X3MWXKxubT4Vt4PfqzMacN7SXWy/A9J4el3EIxXoxUfgrHnXKsPPFV6UMJbfKpFRvyvdWv6rmrPL9Q1eeIwsPZGP5CT2pDvHFcSWM7kfs+zgUnwt+heDPO2HLu9o0a0fQm6b9k1dfOPzOz+gM7lxrY+nH2RVv8Aiitaig4xdPN81Vbq6cacqnFeO12XvZC0dKhapRmnjom/sTNVbx1OMotZ64X3KMd7Ns5q5zKMsW77IRpRXRKJ1a8Yxl+wbkvFq1/cfeAwvl1WFNNR3zjTu+S3NRu/idI8fM+RQJv5VzLFoPSi1DW34yyo02nK7S3vmofz/wDps7xtGgrOdOKXBedFJfMpWWdkeHoL/uNWrV67YvZH5cfmWjLtLYLKf/CoUov623dL3zlds5nXX13TypN42WPD6/Y6DR02VRw4pZ8/6+5IQxUKqbpyi0uLaaaXvMR15qh6kxL7l/sqd4QXR/Wn7/uSLp2o6pWX0vJMG/PqR8+3owfC3tlx9xmGWZdPNq0KWFV5Tkor1eLfqS4k3s3TKCd8/b06kXtDUOT7mPv69Dnw+SzrYWpiXwhTnCmv7zk+KXsVviR8XZmua5yinkmTdzhuChKn/me7i37XxMiLHS39/Fy5Z8PQgamjuZKPPB6TwjvTh+7H7kcp1ssluoU3/hw+5HZOPluzqo7AAHkyAAAAAAAAAAAAdXFUq83/ANLUpw9Uqbl81NEdVjmdH+qlgqvqcatP57pE2DZGzHJfsa5Qzzf7lXnqHMcE/wDrcA5x+tRqwnf/ACu0vkcVPtLwlN7cyjiMK/8AEpy/9Uy2la1zn+GySg/LY0605pqFOSUtz8Wn6KuSanC2Sh3fi+jf3yabFOuLlx7dV+MFJ7T9WU847qjlk1Upr9rJrk2+EV7lf4lGoUJYqcYUE5Sk1FJc227JHxJ7uLt4+C+HQs+R5fjdMOnjXhe9p2bV+Nk/SsneLtybXU6WEI6apQj7Z5s56Upaizil745I2DT+UxyPDU6NP0I8fW3xk/i2QWqsVUz2qsvyttbluxFRf2cH6N/GXgdej2n4fMKVsDGSxErQhSkuDlLgn3n0dqfF8UWDTuRrJKb3vvKtR95VqPnOT5+xLkkc24zpk7LV8XLPXr7fUv1KNqVdb+Hn6dP9yO7l+X08rpRpYOO2EFtS/Fvqyp9rGJ7nAbfr1YR+F5fgXKpUVJN1GopcW3wS9rMk7TNXUM97ujlsnONOUpyla0W7bUo3585ceR60FcrL1LfDy2Y1k410uPXwRAaIrU8Lj6NTGyjCEHKbcnZK0ZW+bReM87XadG8ckh3r+vNOMfdDhJ/IzbLMpr5zPZl0JVJc7K3D1tvgkaRp/slp0UpZ9LvHz7uDaiv3p837rFxrFplNTueWuRU6R6hwcKl4dSk43PMx1MpOvOrUhFOUlHzacV67WXxIIuWu9T08Q/JMjUaeHpu0ti2qpJeznFfPn4FZynKqudVo0sEt0pO3qS6yb6JEyiWK+Jx4V08vMi3LM+FPif38jqbXa9na9r9PZc/adR0mpQ5ppr2rijT9baTpZJlUYYRcadSNSUus3JbJN/H5Iy4ae+N8XKO2cC+mVMlF7no7KsasyoU6sOKnCM/iuJw5/nUMgw862I5RXBdZSf0Yr2sr3ZZmXluAUJvjSnKn7n50flK3uKN2jap/T2I7vDO9Gk3FeEpcpS9fgvf4nO1aJz1Lreyfj6F7Zq1ChT5v6lazHMKma1Z1cW90pvc/5L1LkdvT+oqum6jqYGNJycdt5xcrLrazVjk0tp2epsRGlTvGP0py+rFfi+SL9+pyh9vV+ES9v1Onq/Ts/byKemi+z9SH7lNzzX+L1BRdHGqjsbUvNjJPzXdcXJlbZe9X9nVLTeFdajVqTalGNmo28526FENmllVKGadjXqI2xni3c9FZHLfhaLX2UP8AijvEVpSfeYHDt9aMPuRKnIWLE2vM6mt5gmAAaz2AAAAAAAAAAAACCzPV9HKZuGIp4p29KNKUovrwkuBOjnzPcHFP4lk8yUmvheDOM47WW04ZNQnu+tUXL1qC4spn6FzLVFVzqU69WcucpravjKySN47qPgvgj6LGvXQpX6VeH1byQLNHK1/qTyvJYKBpXsthl7VTO3GrNcVTXGnH95+n9xe69WOGg5Vmoxim3fkkuZyHHXw8cSkqyuk1K3S64q/jx4kK2+d0uKx/7yJddMao8MEZ5nXZy88jPEYJRw9WTc40ktsXHpu+rN830V7esidP9oOJ0xJ0M+jUqRjws/62DXS7+ki5az13T0ytmHtUrtcI+jDwc/5GZZfkuO1zVlUjeo/SqTe2C8Enb5JF1puK2pvUJcHLO/sVF+KrEqM8fPB96j1jitWT2LdGm3aNKF3f963GbInNcnrZLKMMfHZKUVU23TaTule3J8ORN6Tzj+heMazSklx7ud4pzp8fpRfh425o/O0bGxx+YTdJqSUYRTXFPhfn7yfW3CxVQjiGM5IU0p1uycsyzjBYexqheeIn/dpw+Lk39yLZreOPxVHusgpuTmmpz304bV9WO6Sd34kL2O4fZha0/rVtv+mEfxky/FDrLeHVuWM46+hd6Wvi0yjnGTDv1aZn9gv4lH85pOhdHrTFLdiLOvP6b57V0hF+Hr6loB4v7QtvjwSwl5HqnRVUy4lv5kXqfLZZvg61KirylTaiuCvJcY8XwXFIyL9WmZ/YL+JR/ObiDzptbZp4uMUvHr/09X6SF7TlkybJtM5xklGvSwtC3fRjG/e0fNtdNrz+bTaIf9WmZ/YL+JR/ObiDeu1LU21FePr+TS+zq2km34f7oVvQulv6MYe1ZLvZ+dUfB28IprovxZZACvsslZJzluydXBVxUY7IruvcprZ3gpUsvjvm5waV4x5Su+MmlyMw/Vpmf2C/iUfzm4gl6fX2aeHBFLHn/wBI1+jrulxSyRmmcJUwGDoU8Wts4U4wkrp2aVuabTJMAhSlxScnzJUY8KS6AAHk9AAAAAAAAAAAAAAAAAAApevNeRyBOjl7Uq7XF81ST6vxl4L4nZ1zrL+j8FSwPn4iorRS47L8FJrxvyXUi9Gdnnk78p1D+0qt71CT3bXz3Tb+lK/wLDT1Qrj3123Jdf6IN1s5y7qrfm+n9kJpPs7q55LyjP3OMJPdZt95Vv1k+aXzZqmEwlPAwUMLGMIxVlGKskcwNOo1U73mW3Q3UaeFKxHfqU7tB0YtQU+9wSXfwX8RLjtfr8DGZJr6V/A9LmT9qOk/IZ+VYKKUJu1RL0ZPlK3g/v8AaWfZmrw+5n7fj8Fd2hpcrvY+/wCS3dmOH7jLad/SlOfxk0vkkWoiNI4fyXA4eL6Uo396uS5U6iXFbJ+bLOiPDXFeSAANBuAAAAAAAAAAAAAAAAAAAAAAAAAAAAAAAAABE6m1BHT1HfbfUk9lOC5zk+CSXh4knXrRw0XKs1GMU5NvolxZCZXlbx9byzM4+fbbRpv+wg+rX15c34cjdUo/NPZfz5fk1WOXyx3f8ef4OhpTR8sJN4rPWquKm93HiqV+kb9bcPVyRbQDFtsrZcUjNdca48MQADUbAdfH4GGZUp0sUt0ZxcWvadgGU2nlGGk1hnHhqCwsIwhyjFR+CscgBhvJnYAAAAAAAAAAAAAAAAAAAAAAAAAAAAAAAAAAAA+KtKNZWqJNXTs/FcV8z7AAAAAAAAAAAAAAAAAAAAAAAAAAAAAAAAAAAAAAAAAAAAAAAAAAAAAAAAAAAAAAAAAAAAAAAAAAAAAAAAAA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8" name="Picture 18" descr="https://flagspot.net/images/j/jp-jaxa.gif"/>
          <p:cNvPicPr>
            <a:picLocks noChangeAspect="1" noChangeArrowheads="1"/>
          </p:cNvPicPr>
          <p:nvPr/>
        </p:nvPicPr>
        <p:blipFill>
          <a:blip r:embed="rId6" cstate="print"/>
          <a:srcRect l="14815" t="22222" r="17778" b="17778"/>
          <a:stretch>
            <a:fillRect/>
          </a:stretch>
        </p:blipFill>
        <p:spPr bwMode="auto">
          <a:xfrm>
            <a:off x="4114800" y="2590800"/>
            <a:ext cx="533400" cy="316510"/>
          </a:xfrm>
          <a:prstGeom prst="rect">
            <a:avLst/>
          </a:prstGeom>
          <a:noFill/>
        </p:spPr>
      </p:pic>
      <p:pic>
        <p:nvPicPr>
          <p:cNvPr id="5140" name="Picture 20" descr="http://www.worldweather.org/068/japan_logo.png"/>
          <p:cNvPicPr>
            <a:picLocks noChangeAspect="1" noChangeArrowheads="1"/>
          </p:cNvPicPr>
          <p:nvPr/>
        </p:nvPicPr>
        <p:blipFill>
          <a:blip r:embed="rId7" cstate="print"/>
          <a:srcRect/>
          <a:stretch>
            <a:fillRect/>
          </a:stretch>
        </p:blipFill>
        <p:spPr bwMode="auto">
          <a:xfrm>
            <a:off x="4114800" y="2971800"/>
            <a:ext cx="480060" cy="457200"/>
          </a:xfrm>
          <a:prstGeom prst="rect">
            <a:avLst/>
          </a:prstGeom>
          <a:noFill/>
        </p:spPr>
      </p:pic>
      <p:pic>
        <p:nvPicPr>
          <p:cNvPr id="5142" name="Picture 22" descr="http://web.kma.go.kr/eng/images/common/eng_logo.gif"/>
          <p:cNvPicPr>
            <a:picLocks noChangeAspect="1" noChangeArrowheads="1"/>
          </p:cNvPicPr>
          <p:nvPr/>
        </p:nvPicPr>
        <p:blipFill>
          <a:blip r:embed="rId8" cstate="print"/>
          <a:srcRect r="87273"/>
          <a:stretch>
            <a:fillRect/>
          </a:stretch>
        </p:blipFill>
        <p:spPr bwMode="auto">
          <a:xfrm>
            <a:off x="4211995" y="3505200"/>
            <a:ext cx="360005" cy="342901"/>
          </a:xfrm>
          <a:prstGeom prst="rect">
            <a:avLst/>
          </a:prstGeom>
          <a:noFill/>
        </p:spPr>
      </p:pic>
      <p:pic>
        <p:nvPicPr>
          <p:cNvPr id="5144" name="Picture 24" descr="http://global-climate-change.ru/images/stories/roshyd.gif"/>
          <p:cNvPicPr>
            <a:picLocks noChangeAspect="1" noChangeArrowheads="1"/>
          </p:cNvPicPr>
          <p:nvPr/>
        </p:nvPicPr>
        <p:blipFill>
          <a:blip r:embed="rId9" cstate="print"/>
          <a:srcRect/>
          <a:stretch>
            <a:fillRect/>
          </a:stretch>
        </p:blipFill>
        <p:spPr bwMode="auto">
          <a:xfrm>
            <a:off x="4191000" y="3962400"/>
            <a:ext cx="457200" cy="457201"/>
          </a:xfrm>
          <a:prstGeom prst="rect">
            <a:avLst/>
          </a:prstGeom>
          <a:noFill/>
        </p:spPr>
      </p:pic>
      <p:pic>
        <p:nvPicPr>
          <p:cNvPr id="5146" name="Picture 26" descr="World Meteorological Organization Logo"/>
          <p:cNvPicPr>
            <a:picLocks noChangeAspect="1" noChangeArrowheads="1"/>
          </p:cNvPicPr>
          <p:nvPr/>
        </p:nvPicPr>
        <p:blipFill>
          <a:blip r:embed="rId10" cstate="print"/>
          <a:srcRect/>
          <a:stretch>
            <a:fillRect/>
          </a:stretch>
        </p:blipFill>
        <p:spPr bwMode="auto">
          <a:xfrm>
            <a:off x="4095750" y="4375404"/>
            <a:ext cx="628650" cy="653796"/>
          </a:xfrm>
          <a:prstGeom prst="rect">
            <a:avLst/>
          </a:prstGeom>
          <a:noFill/>
        </p:spPr>
      </p:pic>
      <p:sp>
        <p:nvSpPr>
          <p:cNvPr id="20" name="Rectangle 19"/>
          <p:cNvSpPr/>
          <p:nvPr/>
        </p:nvSpPr>
        <p:spPr>
          <a:xfrm>
            <a:off x="2514600" y="5253119"/>
            <a:ext cx="5410200" cy="369332"/>
          </a:xfrm>
          <a:prstGeom prst="rect">
            <a:avLst/>
          </a:prstGeom>
        </p:spPr>
        <p:txBody>
          <a:bodyPr wrap="square">
            <a:spAutoFit/>
          </a:bodyPr>
          <a:lstStyle/>
          <a:p>
            <a:r>
              <a:rPr lang="en-US" b="1" dirty="0" smtClean="0">
                <a:solidFill>
                  <a:srgbClr val="FF0000"/>
                </a:solidFill>
              </a:rPr>
              <a:t>     KMA ( </a:t>
            </a:r>
            <a:r>
              <a:rPr lang="en-US" b="1" dirty="0" err="1" smtClean="0">
                <a:solidFill>
                  <a:srgbClr val="FF0000"/>
                </a:solidFill>
              </a:rPr>
              <a:t>Byung</a:t>
            </a:r>
            <a:r>
              <a:rPr lang="en-US" b="1" dirty="0" smtClean="0">
                <a:solidFill>
                  <a:srgbClr val="FF0000"/>
                </a:solidFill>
              </a:rPr>
              <a:t>-II) and CMA (Scott) </a:t>
            </a:r>
            <a:endParaRPr lang="en-US" b="1" dirty="0">
              <a:solidFill>
                <a:srgbClr val="FF0000"/>
              </a:solidFill>
            </a:endParaRPr>
          </a:p>
        </p:txBody>
      </p:sp>
      <p:sp>
        <p:nvSpPr>
          <p:cNvPr id="22"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4</a:t>
            </a:fld>
            <a:endParaRPr lang="en-US"/>
          </a:p>
        </p:txBody>
      </p:sp>
      <p:sp>
        <p:nvSpPr>
          <p:cNvPr id="7" name="Rectangle 6"/>
          <p:cNvSpPr/>
          <p:nvPr/>
        </p:nvSpPr>
        <p:spPr>
          <a:xfrm>
            <a:off x="11017" y="5525353"/>
            <a:ext cx="5410200" cy="830997"/>
          </a:xfrm>
          <a:prstGeom prst="rect">
            <a:avLst/>
          </a:prstGeom>
        </p:spPr>
        <p:txBody>
          <a:bodyPr wrap="square">
            <a:spAutoFit/>
          </a:bodyPr>
          <a:lstStyle/>
          <a:p>
            <a:pPr>
              <a:lnSpc>
                <a:spcPct val="150000"/>
              </a:lnSpc>
            </a:pPr>
            <a:r>
              <a:rPr lang="en-US" sz="1600" b="1" dirty="0" smtClean="0">
                <a:solidFill>
                  <a:srgbClr val="002060"/>
                </a:solidFill>
              </a:rPr>
              <a:t>Advise the Executive Panel in the planning and implementation of data management activities.</a:t>
            </a:r>
            <a:endParaRPr lang="en-US" sz="1600" b="1" dirty="0">
              <a:solidFill>
                <a:srgbClr val="002060"/>
              </a:solidFill>
            </a:endParaRPr>
          </a:p>
        </p:txBody>
      </p:sp>
      <p:sp>
        <p:nvSpPr>
          <p:cNvPr id="9" name="Title 1"/>
          <p:cNvSpPr txBox="1">
            <a:spLocks/>
          </p:cNvSpPr>
          <p:nvPr/>
        </p:nvSpPr>
        <p:spPr>
          <a:xfrm>
            <a:off x="1143000" y="228600"/>
            <a:ext cx="2743200" cy="6096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9" name="Content Placeholder 3"/>
          <p:cNvGraphicFramePr>
            <a:graphicFrameLocks noGrp="1"/>
          </p:cNvGraphicFramePr>
          <p:nvPr>
            <p:ph idx="1"/>
            <p:extLst>
              <p:ext uri="{D42A27DB-BD31-4B8C-83A1-F6EECF244321}">
                <p14:modId xmlns:p14="http://schemas.microsoft.com/office/powerpoint/2010/main" xmlns="" val="2418135618"/>
              </p:ext>
            </p:extLst>
          </p:nvPr>
        </p:nvGraphicFramePr>
        <p:xfrm>
          <a:off x="685800" y="869950"/>
          <a:ext cx="8153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Footer Placeholder 5"/>
          <p:cNvSpPr>
            <a:spLocks noGrp="1"/>
          </p:cNvSpPr>
          <p:nvPr>
            <p:ph type="ftr" sz="quarter" idx="11"/>
          </p:nvPr>
        </p:nvSpPr>
        <p:spPr>
          <a:xfrm>
            <a:off x="3505200" y="6481207"/>
            <a:ext cx="2895600" cy="376793"/>
          </a:xfrm>
        </p:spPr>
        <p:txBody>
          <a:bodyPr/>
          <a:lstStyle/>
          <a:p>
            <a:r>
              <a:rPr lang="en-US" dirty="0" smtClean="0"/>
              <a:t>24-28March 2014 GSICS Joint Working Groups Meeting, Darmstadt, Germany</a:t>
            </a:r>
            <a:endParaRPr lang="en-US" dirty="0"/>
          </a:p>
        </p:txBody>
      </p:sp>
      <p:cxnSp>
        <p:nvCxnSpPr>
          <p:cNvPr id="34" name="Straight Connector 33"/>
          <p:cNvCxnSpPr/>
          <p:nvPr/>
        </p:nvCxnSpPr>
        <p:spPr>
          <a:xfrm>
            <a:off x="4343400" y="4191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866" y="3203984"/>
            <a:ext cx="4457700" cy="1806480"/>
          </a:xfrm>
        </p:spPr>
        <p:txBody>
          <a:bodyPr>
            <a:noAutofit/>
          </a:bodyPr>
          <a:lstStyle/>
          <a:p>
            <a:pPr>
              <a:buNone/>
            </a:pPr>
            <a:r>
              <a:rPr lang="en-US" sz="1600" b="1" dirty="0" smtClean="0">
                <a:solidFill>
                  <a:srgbClr val="FF0066"/>
                </a:solidFill>
              </a:rPr>
              <a:t>2008</a:t>
            </a:r>
          </a:p>
          <a:p>
            <a:r>
              <a:rPr lang="en-US" sz="1400" b="1" dirty="0" smtClean="0">
                <a:solidFill>
                  <a:srgbClr val="7030A0"/>
                </a:solidFill>
              </a:rPr>
              <a:t>Concept of Catalogue. </a:t>
            </a:r>
          </a:p>
          <a:p>
            <a:pPr>
              <a:lnSpc>
                <a:spcPct val="150000"/>
              </a:lnSpc>
            </a:pPr>
            <a:r>
              <a:rPr lang="en-US" sz="1400" b="1" dirty="0" smtClean="0">
                <a:solidFill>
                  <a:srgbClr val="7030A0"/>
                </a:solidFill>
              </a:rPr>
              <a:t> Data format. </a:t>
            </a:r>
          </a:p>
          <a:p>
            <a:r>
              <a:rPr lang="en-US" sz="1400" b="1" dirty="0" smtClean="0">
                <a:solidFill>
                  <a:srgbClr val="7030A0"/>
                </a:solidFill>
              </a:rPr>
              <a:t> Event log. </a:t>
            </a:r>
          </a:p>
          <a:p>
            <a:pPr>
              <a:lnSpc>
                <a:spcPct val="170000"/>
              </a:lnSpc>
            </a:pPr>
            <a:r>
              <a:rPr lang="en-US" sz="1400" b="1" dirty="0" smtClean="0">
                <a:solidFill>
                  <a:srgbClr val="7030A0"/>
                </a:solidFill>
              </a:rPr>
              <a:t>Data Management Services</a:t>
            </a:r>
            <a:r>
              <a:rPr lang="en-US" sz="1600" dirty="0" smtClean="0"/>
              <a:t> </a:t>
            </a:r>
          </a:p>
        </p:txBody>
      </p:sp>
      <p:sp>
        <p:nvSpPr>
          <p:cNvPr id="5" name="Slide Number Placeholder 4"/>
          <p:cNvSpPr>
            <a:spLocks noGrp="1"/>
          </p:cNvSpPr>
          <p:nvPr>
            <p:ph type="sldNum" sz="quarter" idx="12"/>
          </p:nvPr>
        </p:nvSpPr>
        <p:spPr>
          <a:xfrm>
            <a:off x="8804314" y="6607174"/>
            <a:ext cx="190500" cy="228601"/>
          </a:xfrm>
        </p:spPr>
        <p:txBody>
          <a:bodyPr/>
          <a:lstStyle/>
          <a:p>
            <a:r>
              <a:rPr lang="en-US" dirty="0" smtClean="0"/>
              <a:t>5</a:t>
            </a:r>
            <a:endParaRPr lang="en-US" dirty="0"/>
          </a:p>
        </p:txBody>
      </p:sp>
      <p:sp>
        <p:nvSpPr>
          <p:cNvPr id="6" name="Content Placeholder 2"/>
          <p:cNvSpPr txBox="1">
            <a:spLocks/>
          </p:cNvSpPr>
          <p:nvPr/>
        </p:nvSpPr>
        <p:spPr>
          <a:xfrm>
            <a:off x="247420" y="1634857"/>
            <a:ext cx="5257800" cy="1600199"/>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1" i="0" u="none" strike="noStrike" kern="1200" cap="none" spc="0" normalizeH="0" baseline="0" noProof="0" dirty="0" smtClean="0">
                <a:ln>
                  <a:noFill/>
                </a:ln>
                <a:solidFill>
                  <a:srgbClr val="FF0066"/>
                </a:solidFill>
                <a:effectLst/>
                <a:uLnTx/>
                <a:uFillTx/>
                <a:latin typeface="+mn-lt"/>
                <a:ea typeface="+mn-ea"/>
                <a:cs typeface="+mn-cs"/>
              </a:rPr>
              <a:t>2007</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latin typeface="+mn-lt"/>
                <a:ea typeface="+mn-ea"/>
                <a:cs typeface="+mn-cs"/>
              </a:rPr>
              <a:t>Archiving requirements. </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latin typeface="+mn-lt"/>
                <a:ea typeface="+mn-ea"/>
                <a:cs typeface="+mn-cs"/>
              </a:rPr>
              <a:t> Access methods. </a:t>
            </a:r>
          </a:p>
          <a:p>
            <a:pPr marL="342900" marR="0" lvl="0" indent="-342900" algn="l" defTabSz="914400" rtl="0" eaLnBrk="1" fontAlgn="auto" latinLnBrk="0" hangingPunct="1">
              <a:lnSpc>
                <a:spcPct val="16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latin typeface="+mn-lt"/>
                <a:ea typeface="+mn-ea"/>
                <a:cs typeface="+mn-cs"/>
              </a:rPr>
              <a:t> Data sets. </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latin typeface="+mn-lt"/>
                <a:ea typeface="+mn-ea"/>
                <a:cs typeface="+mn-cs"/>
              </a:rPr>
              <a:t>Meta Data  v  Documentation  v  Security Requirements</a:t>
            </a:r>
            <a:r>
              <a:rPr kumimoji="0" lang="en-US" sz="1600" b="1" i="0" u="none" strike="noStrike" kern="1200" cap="none" spc="0" normalizeH="0" baseline="0" noProof="0" dirty="0" smtClean="0">
                <a:ln>
                  <a:noFill/>
                </a:ln>
                <a:solidFill>
                  <a:srgbClr val="7030A0"/>
                </a:solidFill>
                <a:effectLst/>
                <a:uLnTx/>
                <a:uFillTx/>
                <a:latin typeface="+mn-lt"/>
                <a:ea typeface="+mn-ea"/>
                <a:cs typeface="+mn-cs"/>
              </a:rPr>
              <a:t>.</a:t>
            </a:r>
            <a:endParaRPr kumimoji="0" lang="en-US" sz="1600" b="1" i="0" u="none" strike="noStrike" kern="1200" cap="none" spc="0" normalizeH="0" baseline="0" noProof="0" dirty="0">
              <a:ln>
                <a:noFill/>
              </a:ln>
              <a:solidFill>
                <a:srgbClr val="7030A0"/>
              </a:solidFill>
              <a:effectLst/>
              <a:uLnTx/>
              <a:uFillTx/>
              <a:latin typeface="+mn-lt"/>
              <a:ea typeface="+mn-ea"/>
              <a:cs typeface="+mn-cs"/>
            </a:endParaRPr>
          </a:p>
        </p:txBody>
      </p:sp>
      <p:sp>
        <p:nvSpPr>
          <p:cNvPr id="7" name="Content Placeholder 2"/>
          <p:cNvSpPr txBox="1">
            <a:spLocks/>
          </p:cNvSpPr>
          <p:nvPr/>
        </p:nvSpPr>
        <p:spPr>
          <a:xfrm>
            <a:off x="446183" y="4935263"/>
            <a:ext cx="4572000" cy="14478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rgbClr val="FF0066"/>
                </a:solidFill>
                <a:effectLst/>
                <a:uLnTx/>
                <a:uFillTx/>
                <a:latin typeface="+mn-lt"/>
                <a:ea typeface="+mn-ea"/>
                <a:cs typeface="+mn-cs"/>
              </a:rPr>
              <a:t>2009</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1500" dirty="0" smtClean="0"/>
              <a:t> </a:t>
            </a:r>
            <a:r>
              <a:rPr lang="en-US" sz="1500" b="1" dirty="0" smtClean="0">
                <a:solidFill>
                  <a:srgbClr val="7030A0"/>
                </a:solidFill>
              </a:rPr>
              <a:t>GPPA </a:t>
            </a:r>
            <a:r>
              <a:rPr kumimoji="0" lang="en-US" sz="1500" b="1" i="0" u="none" strike="noStrike" kern="1200" cap="none" spc="0" normalizeH="0" baseline="0" noProof="0" dirty="0" smtClean="0">
                <a:ln>
                  <a:noFill/>
                </a:ln>
                <a:solidFill>
                  <a:srgbClr val="7030A0"/>
                </a:solidFill>
                <a:effectLst/>
                <a:uLnTx/>
                <a:uFillTx/>
              </a:rPr>
              <a:t> (Product Acceptance )</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rPr>
              <a:t> Docs on WIKI </a:t>
            </a:r>
          </a:p>
          <a:p>
            <a:pPr marL="342900" marR="0" lvl="0" indent="-342900" algn="l" defTabSz="914400" rtl="0" eaLnBrk="1" fontAlgn="auto" latinLnBrk="0" hangingPunct="1">
              <a:lnSpc>
                <a:spcPct val="160000"/>
              </a:lnSpc>
              <a:spcBef>
                <a:spcPct val="20000"/>
              </a:spcBef>
              <a:spcAft>
                <a:spcPts val="0"/>
              </a:spcAft>
              <a:buClrTx/>
              <a:buSzTx/>
              <a:buFont typeface="Arial" pitchFamily="34" charset="0"/>
              <a:buChar char="•"/>
              <a:tabLst/>
              <a:defRPr/>
            </a:pPr>
            <a:r>
              <a:rPr kumimoji="0" lang="en-US" sz="1500" b="1" i="0" u="none" strike="noStrike" kern="1200" cap="none" spc="0" normalizeH="0" baseline="0" noProof="0" dirty="0" smtClean="0">
                <a:ln>
                  <a:noFill/>
                </a:ln>
                <a:solidFill>
                  <a:srgbClr val="7030A0"/>
                </a:solidFill>
                <a:effectLst/>
                <a:uLnTx/>
                <a:uFillTx/>
              </a:rPr>
              <a:t> NetCDF</a:t>
            </a:r>
            <a:r>
              <a:rPr kumimoji="0" lang="en-US" sz="1500" b="1" i="0" u="none" strike="noStrike" kern="1200" cap="none" spc="0" normalizeH="0" noProof="0" dirty="0" smtClean="0">
                <a:ln>
                  <a:noFill/>
                </a:ln>
                <a:solidFill>
                  <a:srgbClr val="7030A0"/>
                </a:solidFill>
                <a:effectLst/>
                <a:uLnTx/>
                <a:uFillTx/>
              </a:rPr>
              <a:t> file definitions</a:t>
            </a:r>
            <a:r>
              <a:rPr kumimoji="0" lang="en-US" sz="1600" b="1" i="0" u="none" strike="noStrike" kern="1200" cap="none" spc="0" normalizeH="0" baseline="0" noProof="0" dirty="0" smtClean="0">
                <a:ln>
                  <a:noFill/>
                </a:ln>
                <a:solidFill>
                  <a:srgbClr val="7030A0"/>
                </a:solidFill>
                <a:effectLst/>
                <a:uLnTx/>
                <a:uFillTx/>
              </a:rPr>
              <a:t> </a:t>
            </a:r>
          </a:p>
        </p:txBody>
      </p:sp>
      <p:sp>
        <p:nvSpPr>
          <p:cNvPr id="8" name="Content Placeholder 2"/>
          <p:cNvSpPr txBox="1">
            <a:spLocks/>
          </p:cNvSpPr>
          <p:nvPr/>
        </p:nvSpPr>
        <p:spPr>
          <a:xfrm>
            <a:off x="5206961" y="1605712"/>
            <a:ext cx="3886200" cy="145471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rgbClr val="FF0066"/>
                </a:solidFill>
                <a:effectLst/>
                <a:uLnTx/>
                <a:uFillTx/>
              </a:rPr>
              <a:t>2010</a:t>
            </a:r>
          </a:p>
          <a:p>
            <a:pPr marL="285750" indent="-285750" algn="just">
              <a:lnSpc>
                <a:spcPct val="150000"/>
              </a:lnSpc>
              <a:buFont typeface="Arial" panose="020B0604020202020204" pitchFamily="34" charset="0"/>
              <a:buChar char="•"/>
              <a:tabLst>
                <a:tab pos="271463" algn="l"/>
              </a:tabLst>
            </a:pPr>
            <a:r>
              <a:rPr lang="en-GB" sz="1400" b="1" dirty="0" smtClean="0">
                <a:solidFill>
                  <a:srgbClr val="7030A0"/>
                </a:solidFill>
              </a:rPr>
              <a:t>The essential requirements of the server as a data exchange platform were satisfied.  The server  was ready for operations</a:t>
            </a:r>
            <a:r>
              <a:rPr lang="en-GB" sz="1400" dirty="0" smtClean="0">
                <a:solidFill>
                  <a:srgbClr val="7030A0"/>
                </a:solidFill>
              </a:rPr>
              <a:t>.</a:t>
            </a: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en-US" sz="1600" b="0" i="0" u="none" strike="noStrike" kern="1200" cap="none" spc="0" normalizeH="0" baseline="0" noProof="0" dirty="0" smtClean="0">
              <a:ln>
                <a:noFill/>
              </a:ln>
              <a:solidFill>
                <a:srgbClr val="7030A0"/>
              </a:solidFill>
              <a:effectLst/>
              <a:uLnTx/>
              <a:uFillTx/>
            </a:endParaRPr>
          </a:p>
        </p:txBody>
      </p:sp>
      <p:sp>
        <p:nvSpPr>
          <p:cNvPr id="9" name="Content Placeholder 2"/>
          <p:cNvSpPr txBox="1">
            <a:spLocks/>
          </p:cNvSpPr>
          <p:nvPr/>
        </p:nvSpPr>
        <p:spPr>
          <a:xfrm>
            <a:off x="5362462" y="2928473"/>
            <a:ext cx="3768686" cy="1216660"/>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70000"/>
              </a:lnSpc>
              <a:spcBef>
                <a:spcPct val="20000"/>
              </a:spcBef>
              <a:spcAft>
                <a:spcPts val="0"/>
              </a:spcAft>
              <a:buClrTx/>
              <a:buSzTx/>
              <a:buFont typeface="Arial" pitchFamily="34" charset="0"/>
              <a:buNone/>
              <a:tabLst/>
              <a:defRPr/>
            </a:pPr>
            <a:r>
              <a:rPr kumimoji="0" lang="en-US" sz="2600" b="1" i="0" u="none" strike="noStrike" kern="1200" cap="none" spc="0" normalizeH="0" baseline="0" noProof="0" dirty="0" smtClean="0">
                <a:ln>
                  <a:noFill/>
                </a:ln>
                <a:solidFill>
                  <a:srgbClr val="FF0066"/>
                </a:solidFill>
                <a:effectLst/>
                <a:uLnTx/>
                <a:uFillTx/>
              </a:rPr>
              <a:t>2011</a:t>
            </a:r>
          </a:p>
          <a:p>
            <a:pPr marL="457200" marR="0" lvl="0" indent="-457200" algn="l" defTabSz="914400" rtl="0" eaLnBrk="1" fontAlgn="auto" latinLnBrk="0" hangingPunct="1">
              <a:lnSpc>
                <a:spcPct val="170000"/>
              </a:lnSpc>
              <a:spcBef>
                <a:spcPct val="20000"/>
              </a:spcBef>
              <a:spcAft>
                <a:spcPts val="0"/>
              </a:spcAft>
              <a:buClrTx/>
              <a:buSzTx/>
              <a:buFont typeface="Arial" panose="020B0604020202020204" pitchFamily="34" charset="0"/>
              <a:buChar char="•"/>
              <a:tabLst/>
              <a:defRPr/>
            </a:pPr>
            <a:r>
              <a:rPr lang="en-GB" sz="2200" b="1" dirty="0" smtClean="0">
                <a:solidFill>
                  <a:srgbClr val="7030A0"/>
                </a:solidFill>
              </a:rPr>
              <a:t>Bias </a:t>
            </a:r>
            <a:r>
              <a:rPr lang="en-GB" sz="2200" b="1" dirty="0" smtClean="0">
                <a:solidFill>
                  <a:srgbClr val="7030A0"/>
                </a:solidFill>
              </a:rPr>
              <a:t>Monitoring.</a:t>
            </a:r>
          </a:p>
          <a:p>
            <a:pPr marL="358775" indent="-358775">
              <a:lnSpc>
                <a:spcPct val="170000"/>
              </a:lnSpc>
              <a:buFont typeface="Arial" pitchFamily="34" charset="0"/>
              <a:buChar char="•"/>
              <a:tabLst>
                <a:tab pos="271463" algn="l"/>
              </a:tabLst>
            </a:pPr>
            <a:r>
              <a:rPr lang="en-GB" sz="2200" b="1" dirty="0" err="1" smtClean="0">
                <a:solidFill>
                  <a:srgbClr val="7030A0"/>
                </a:solidFill>
              </a:rPr>
              <a:t>NetCDF</a:t>
            </a:r>
            <a:r>
              <a:rPr lang="en-GB" sz="2200" b="1" dirty="0" smtClean="0">
                <a:solidFill>
                  <a:srgbClr val="7030A0"/>
                </a:solidFill>
              </a:rPr>
              <a:t>  file naming conventions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smtClean="0">
              <a:ln>
                <a:noFill/>
              </a:ln>
              <a:solidFill>
                <a:srgbClr val="7030A0"/>
              </a:solidFill>
              <a:effectLst/>
              <a:uLnTx/>
              <a:uFillTx/>
              <a:latin typeface="+mn-lt"/>
              <a:ea typeface="+mn-ea"/>
              <a:cs typeface="+mn-cs"/>
            </a:endParaRPr>
          </a:p>
        </p:txBody>
      </p:sp>
      <p:sp>
        <p:nvSpPr>
          <p:cNvPr id="10" name="Content Placeholder 2"/>
          <p:cNvSpPr txBox="1">
            <a:spLocks/>
          </p:cNvSpPr>
          <p:nvPr/>
        </p:nvSpPr>
        <p:spPr>
          <a:xfrm>
            <a:off x="5468729" y="4094165"/>
            <a:ext cx="3556152" cy="144507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rgbClr val="FF0066"/>
                </a:solidFill>
                <a:effectLst/>
                <a:uLnTx/>
                <a:uFillTx/>
              </a:rPr>
              <a:t>2012</a:t>
            </a:r>
          </a:p>
          <a:p>
            <a:pPr marL="358775" indent="-358775">
              <a:lnSpc>
                <a:spcPct val="170000"/>
              </a:lnSpc>
              <a:buFont typeface="Arial" pitchFamily="34" charset="0"/>
              <a:buChar char="•"/>
              <a:tabLst>
                <a:tab pos="271463" algn="l"/>
              </a:tabLst>
            </a:pPr>
            <a:r>
              <a:rPr lang="en-GB" sz="1400" b="1" dirty="0" smtClean="0">
                <a:solidFill>
                  <a:srgbClr val="7030A0"/>
                </a:solidFill>
              </a:rPr>
              <a:t> GSICS User Messaging Service</a:t>
            </a:r>
          </a:p>
          <a:p>
            <a:pPr marL="358775" indent="-358775">
              <a:lnSpc>
                <a:spcPct val="170000"/>
              </a:lnSpc>
              <a:buFont typeface="Arial" pitchFamily="34" charset="0"/>
              <a:buChar char="•"/>
              <a:tabLst>
                <a:tab pos="271463" algn="l"/>
              </a:tabLst>
            </a:pPr>
            <a:r>
              <a:rPr lang="en-GB" sz="1400" b="1" dirty="0" err="1" smtClean="0">
                <a:solidFill>
                  <a:srgbClr val="7030A0"/>
                </a:solidFill>
              </a:rPr>
              <a:t>NetCDF</a:t>
            </a:r>
            <a:r>
              <a:rPr lang="en-GB" sz="1400" b="1" dirty="0" smtClean="0">
                <a:solidFill>
                  <a:srgbClr val="7030A0"/>
                </a:solidFill>
              </a:rPr>
              <a:t>  file naming conventions</a:t>
            </a:r>
          </a:p>
          <a:p>
            <a:pPr marL="358775" indent="-358775">
              <a:lnSpc>
                <a:spcPct val="170000"/>
              </a:lnSpc>
              <a:buFont typeface="Arial" pitchFamily="34" charset="0"/>
              <a:buChar char="•"/>
              <a:tabLst>
                <a:tab pos="271463" algn="l"/>
              </a:tabLst>
            </a:pPr>
            <a:r>
              <a:rPr lang="en-GB" sz="1400" b="1" dirty="0" smtClean="0">
                <a:solidFill>
                  <a:srgbClr val="7030A0"/>
                </a:solidFill>
              </a:rPr>
              <a:t>THREDDS </a:t>
            </a:r>
            <a:r>
              <a:rPr lang="en-GB" sz="1400" b="1" dirty="0" err="1" smtClean="0">
                <a:solidFill>
                  <a:srgbClr val="7030A0"/>
                </a:solidFill>
              </a:rPr>
              <a:t>Config</a:t>
            </a:r>
            <a:r>
              <a:rPr lang="en-GB" sz="1400" b="1" dirty="0" smtClean="0">
                <a:solidFill>
                  <a:srgbClr val="7030A0"/>
                </a:solidFill>
              </a:rPr>
              <a:t>. finalization</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smtClean="0">
              <a:ln>
                <a:noFill/>
              </a:ln>
              <a:solidFill>
                <a:srgbClr val="7030A0"/>
              </a:solidFill>
              <a:effectLst/>
              <a:uLnTx/>
              <a:uFillTx/>
            </a:endParaRPr>
          </a:p>
        </p:txBody>
      </p:sp>
      <p:sp>
        <p:nvSpPr>
          <p:cNvPr id="11" name="Content Placeholder 2"/>
          <p:cNvSpPr txBox="1">
            <a:spLocks/>
          </p:cNvSpPr>
          <p:nvPr/>
        </p:nvSpPr>
        <p:spPr>
          <a:xfrm>
            <a:off x="5535747" y="5486708"/>
            <a:ext cx="3363817" cy="87469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rgbClr val="FF0066"/>
                </a:solidFill>
                <a:effectLst/>
                <a:uLnTx/>
                <a:uFillTx/>
                <a:latin typeface="+mn-lt"/>
                <a:ea typeface="+mn-ea"/>
                <a:cs typeface="+mn-cs"/>
              </a:rPr>
              <a:t>2013</a:t>
            </a:r>
          </a:p>
          <a:p>
            <a:pPr marL="358775" indent="-358775">
              <a:lnSpc>
                <a:spcPct val="150000"/>
              </a:lnSpc>
              <a:buFont typeface="Arial" pitchFamily="34" charset="0"/>
              <a:buChar char="•"/>
              <a:tabLst>
                <a:tab pos="271463" algn="l"/>
              </a:tabLst>
            </a:pPr>
            <a:r>
              <a:rPr lang="en-GB" sz="1500" b="1" dirty="0" smtClean="0">
                <a:solidFill>
                  <a:srgbClr val="7030A0"/>
                </a:solidFill>
              </a:rPr>
              <a:t>Product Catalogue.</a:t>
            </a:r>
          </a:p>
          <a:p>
            <a:pPr marL="358775" indent="-358775">
              <a:lnSpc>
                <a:spcPct val="150000"/>
              </a:lnSpc>
              <a:buFont typeface="Arial" pitchFamily="34" charset="0"/>
              <a:buChar char="•"/>
              <a:tabLst>
                <a:tab pos="271463" algn="l"/>
              </a:tabLst>
            </a:pPr>
            <a:r>
              <a:rPr lang="en-GB" sz="1500" b="1" dirty="0" smtClean="0">
                <a:solidFill>
                  <a:srgbClr val="7030A0"/>
                </a:solidFill>
              </a:rPr>
              <a:t>Web-based bias monitoring tool</a:t>
            </a:r>
          </a:p>
          <a:p>
            <a:pPr marL="358775" indent="-358775">
              <a:lnSpc>
                <a:spcPct val="80000"/>
              </a:lnSpc>
              <a:buFont typeface="Arial" pitchFamily="34" charset="0"/>
              <a:buChar char="•"/>
              <a:tabLst>
                <a:tab pos="271463" algn="l"/>
              </a:tabLst>
            </a:pPr>
            <a:endParaRPr lang="en-GB" sz="16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Content Placeholder 2"/>
          <p:cNvSpPr txBox="1">
            <a:spLocks/>
          </p:cNvSpPr>
          <p:nvPr/>
        </p:nvSpPr>
        <p:spPr>
          <a:xfrm>
            <a:off x="6019800" y="6432464"/>
            <a:ext cx="1371600" cy="349420"/>
          </a:xfrm>
          <a:prstGeom prst="rect">
            <a:avLst/>
          </a:prstGeom>
          <a:solidFill>
            <a:srgbClr val="FF0066"/>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600" b="1" u="sng" dirty="0" smtClean="0"/>
              <a:t>2014</a:t>
            </a:r>
            <a:endParaRPr lang="en-GB" sz="1600" b="1" u="sng" dirty="0" smtClean="0"/>
          </a:p>
          <a:p>
            <a:pPr marL="358775" indent="-358775">
              <a:lnSpc>
                <a:spcPct val="80000"/>
              </a:lnSpc>
              <a:buFont typeface="Arial" pitchFamily="34" charset="0"/>
              <a:buChar char="•"/>
              <a:tabLst>
                <a:tab pos="271463" algn="l"/>
              </a:tabLst>
            </a:pPr>
            <a:endParaRPr lang="en-GB" sz="16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TextBox 12"/>
          <p:cNvSpPr txBox="1"/>
          <p:nvPr/>
        </p:nvSpPr>
        <p:spPr>
          <a:xfrm>
            <a:off x="838200" y="1219199"/>
            <a:ext cx="1676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dirty="0" smtClean="0"/>
              <a:t>        Concept</a:t>
            </a:r>
            <a:endParaRPr lang="en-US" b="1" dirty="0"/>
          </a:p>
        </p:txBody>
      </p:sp>
      <p:sp>
        <p:nvSpPr>
          <p:cNvPr id="14" name="TextBox 13"/>
          <p:cNvSpPr txBox="1"/>
          <p:nvPr/>
        </p:nvSpPr>
        <p:spPr>
          <a:xfrm>
            <a:off x="6096000" y="1217566"/>
            <a:ext cx="18288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dirty="0" smtClean="0"/>
              <a:t>Implementation</a:t>
            </a:r>
            <a:endParaRPr lang="en-US" b="1" u="sng" dirty="0"/>
          </a:p>
        </p:txBody>
      </p:sp>
      <p:sp>
        <p:nvSpPr>
          <p:cNvPr id="1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15" name="Title 1"/>
          <p:cNvSpPr txBox="1">
            <a:spLocks/>
          </p:cNvSpPr>
          <p:nvPr/>
        </p:nvSpPr>
        <p:spPr>
          <a:xfrm>
            <a:off x="1322483" y="304841"/>
            <a:ext cx="2819400" cy="575987"/>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6</a:t>
            </a:fld>
            <a:endParaRPr lang="en-US"/>
          </a:p>
        </p:txBody>
      </p:sp>
      <p:sp>
        <p:nvSpPr>
          <p:cNvPr id="14" name="Content Placeholder 2"/>
          <p:cNvSpPr txBox="1">
            <a:spLocks/>
          </p:cNvSpPr>
          <p:nvPr/>
        </p:nvSpPr>
        <p:spPr>
          <a:xfrm>
            <a:off x="3200400" y="1420317"/>
            <a:ext cx="2743200" cy="397391"/>
          </a:xfrm>
          <a:prstGeom prst="rect">
            <a:avLst/>
          </a:prstGeom>
        </p:spPr>
        <p:style>
          <a:lnRef idx="0">
            <a:schemeClr val="accent2"/>
          </a:lnRef>
          <a:fillRef idx="3">
            <a:schemeClr val="accent2"/>
          </a:fillRef>
          <a:effectRef idx="3">
            <a:schemeClr val="accent2"/>
          </a:effectRef>
          <a:fontRef idx="minor">
            <a:schemeClr val="lt1"/>
          </a:fontRef>
        </p:style>
        <p:txBody>
          <a:bodyPr vert="horz">
            <a:noAutofit/>
          </a:bodyPr>
          <a:lstStyle/>
          <a:p>
            <a:pPr marR="0" lvl="0" algn="l" defTabSz="914400" rtl="0" eaLnBrk="1" fontAlgn="auto" latinLnBrk="0" hangingPunct="1">
              <a:lnSpc>
                <a:spcPct val="100000"/>
              </a:lnSpc>
              <a:spcBef>
                <a:spcPct val="20000"/>
              </a:spcBef>
              <a:spcAft>
                <a:spcPts val="0"/>
              </a:spcAft>
              <a:buClr>
                <a:schemeClr val="accent3"/>
              </a:buClr>
              <a:buSzPct val="95000"/>
              <a:tabLst/>
              <a:defRPr/>
            </a:pPr>
            <a:r>
              <a:rPr lang="en-US" sz="1600" b="1" dirty="0" smtClean="0"/>
              <a:t>GSICS User Messaging Service</a:t>
            </a:r>
          </a:p>
          <a:p>
            <a:pPr marL="274320" indent="-274320">
              <a:spcBef>
                <a:spcPct val="20000"/>
              </a:spcBef>
              <a:buClr>
                <a:schemeClr val="accent3"/>
              </a:buClr>
              <a:buSzPct val="95000"/>
            </a:pPr>
            <a:endParaRPr lang="en-US" sz="3200" noProof="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3200" b="0" i="0" u="none" strike="noStrike" kern="1200" cap="none" spc="0" normalizeH="0" baseline="0" noProof="0" dirty="0">
              <a:ln>
                <a:noFill/>
              </a:ln>
              <a:solidFill>
                <a:schemeClr val="tx1"/>
              </a:solidFill>
              <a:effectLst/>
              <a:uLnTx/>
              <a:uFillTx/>
            </a:endParaRPr>
          </a:p>
        </p:txBody>
      </p:sp>
      <p:graphicFrame>
        <p:nvGraphicFramePr>
          <p:cNvPr id="18" name="Chart 17"/>
          <p:cNvGraphicFramePr/>
          <p:nvPr>
            <p:extLst>
              <p:ext uri="{D42A27DB-BD31-4B8C-83A1-F6EECF244321}">
                <p14:modId xmlns:p14="http://schemas.microsoft.com/office/powerpoint/2010/main" xmlns="" val="938929062"/>
              </p:ext>
            </p:extLst>
          </p:nvPr>
        </p:nvGraphicFramePr>
        <p:xfrm>
          <a:off x="0" y="3250010"/>
          <a:ext cx="9144000" cy="28956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p:cNvSpPr txBox="1"/>
          <p:nvPr/>
        </p:nvSpPr>
        <p:spPr>
          <a:xfrm>
            <a:off x="3276600" y="3886200"/>
            <a:ext cx="2133600" cy="369332"/>
          </a:xfrm>
          <a:prstGeom prst="rect">
            <a:avLst/>
          </a:prstGeom>
          <a:noFill/>
        </p:spPr>
        <p:txBody>
          <a:bodyPr wrap="square" rtlCol="0">
            <a:spAutoFit/>
          </a:bodyPr>
          <a:lstStyle/>
          <a:p>
            <a:r>
              <a:rPr lang="en-US" b="1" dirty="0" smtClean="0"/>
              <a:t>GUMS  CAMPAIGNS</a:t>
            </a:r>
            <a:endParaRPr lang="en-US" b="1" dirty="0"/>
          </a:p>
        </p:txBody>
      </p:sp>
      <p:sp>
        <p:nvSpPr>
          <p:cNvPr id="2" name="TextBox 1"/>
          <p:cNvSpPr txBox="1"/>
          <p:nvPr/>
        </p:nvSpPr>
        <p:spPr>
          <a:xfrm>
            <a:off x="1120048" y="2124412"/>
            <a:ext cx="6248400" cy="101566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b="1" dirty="0" smtClean="0">
                <a:solidFill>
                  <a:srgbClr val="7030A0"/>
                </a:solidFill>
              </a:rPr>
              <a:t>256 Subscribers. </a:t>
            </a:r>
          </a:p>
          <a:p>
            <a:pPr marL="285750" indent="-285750" algn="just">
              <a:lnSpc>
                <a:spcPct val="150000"/>
              </a:lnSpc>
              <a:buFont typeface="Arial" panose="020B0604020202020204" pitchFamily="34" charset="0"/>
              <a:buChar char="•"/>
            </a:pPr>
            <a:r>
              <a:rPr lang="en-US" sz="2000" b="1" dirty="0" smtClean="0">
                <a:solidFill>
                  <a:srgbClr val="7030A0"/>
                </a:solidFill>
              </a:rPr>
              <a:t>Since last annual meeting 38 new subscribers added.</a:t>
            </a:r>
            <a:endParaRPr lang="en-US" sz="2000" b="1" dirty="0">
              <a:solidFill>
                <a:srgbClr val="7030A0"/>
              </a:solidFill>
            </a:endParaRPr>
          </a:p>
        </p:txBody>
      </p:sp>
      <p:sp>
        <p:nvSpPr>
          <p:cNvPr id="9"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10" name="Title 1"/>
          <p:cNvSpPr txBox="1">
            <a:spLocks/>
          </p:cNvSpPr>
          <p:nvPr/>
        </p:nvSpPr>
        <p:spPr>
          <a:xfrm>
            <a:off x="1219200" y="304800"/>
            <a:ext cx="2971800" cy="6096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Communication</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1" name="Rectangle 10"/>
          <p:cNvSpPr/>
          <p:nvPr/>
        </p:nvSpPr>
        <p:spPr>
          <a:xfrm>
            <a:off x="994665" y="2971800"/>
            <a:ext cx="7118231" cy="507831"/>
          </a:xfrm>
          <a:prstGeom prst="rect">
            <a:avLst/>
          </a:prstGeom>
        </p:spPr>
        <p:txBody>
          <a:bodyPr wrap="none">
            <a:spAutoFit/>
          </a:bodyPr>
          <a:lstStyle/>
          <a:p>
            <a:pPr algn="just">
              <a:lnSpc>
                <a:spcPct val="150000"/>
              </a:lnSpc>
            </a:pPr>
            <a:r>
              <a:rPr lang="en-US" b="1" u="sng" dirty="0" smtClean="0">
                <a:solidFill>
                  <a:srgbClr val="FF0000"/>
                </a:solidFill>
              </a:rPr>
              <a:t>Recent issues with mail chimp </a:t>
            </a:r>
            <a:r>
              <a:rPr lang="en-US" b="1" u="sng" dirty="0" smtClean="0">
                <a:solidFill>
                  <a:srgbClr val="FF0000"/>
                </a:solidFill>
              </a:rPr>
              <a:t>resolved, winter NL published successfully</a:t>
            </a:r>
            <a:endParaRPr lang="en-US" b="1" u="sng"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7</a:t>
            </a:fld>
            <a:endParaRPr lang="en-US"/>
          </a:p>
        </p:txBody>
      </p:sp>
      <p:pic>
        <p:nvPicPr>
          <p:cNvPr id="8" name="Picture 3"/>
          <p:cNvPicPr>
            <a:picLocks noChangeAspect="1" noChangeArrowheads="1"/>
          </p:cNvPicPr>
          <p:nvPr/>
        </p:nvPicPr>
        <p:blipFill>
          <a:blip r:embed="rId2" cstate="print"/>
          <a:srcRect/>
          <a:stretch>
            <a:fillRect/>
          </a:stretch>
        </p:blipFill>
        <p:spPr bwMode="auto">
          <a:xfrm>
            <a:off x="299292" y="2057400"/>
            <a:ext cx="8839200" cy="2857500"/>
          </a:xfrm>
          <a:prstGeom prst="rect">
            <a:avLst/>
          </a:prstGeom>
          <a:noFill/>
          <a:ln w="9525">
            <a:noFill/>
            <a:miter lim="800000"/>
            <a:headEnd/>
            <a:tailEnd/>
          </a:ln>
        </p:spPr>
      </p:pic>
      <p:graphicFrame>
        <p:nvGraphicFramePr>
          <p:cNvPr id="9" name="Chart 8"/>
          <p:cNvGraphicFramePr/>
          <p:nvPr>
            <p:extLst>
              <p:ext uri="{D42A27DB-BD31-4B8C-83A1-F6EECF244321}">
                <p14:modId xmlns:p14="http://schemas.microsoft.com/office/powerpoint/2010/main" xmlns="" val="1352568744"/>
              </p:ext>
            </p:extLst>
          </p:nvPr>
        </p:nvGraphicFramePr>
        <p:xfrm>
          <a:off x="299292" y="3892550"/>
          <a:ext cx="8851900" cy="2584450"/>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Content Placeholder 2"/>
          <p:cNvSpPr txBox="1">
            <a:spLocks/>
          </p:cNvSpPr>
          <p:nvPr/>
        </p:nvSpPr>
        <p:spPr>
          <a:xfrm>
            <a:off x="3505200" y="1285875"/>
            <a:ext cx="1905000" cy="463550"/>
          </a:xfrm>
          <a:prstGeom prst="rect">
            <a:avLst/>
          </a:prstGeom>
        </p:spPr>
        <p:style>
          <a:lnRef idx="0">
            <a:schemeClr val="accent2"/>
          </a:lnRef>
          <a:fillRef idx="3">
            <a:schemeClr val="accent2"/>
          </a:fillRef>
          <a:effectRef idx="3">
            <a:schemeClr val="accent2"/>
          </a:effectRef>
          <a:fontRef idx="minor">
            <a:schemeClr val="lt1"/>
          </a:fontRef>
        </p:style>
        <p:txBody>
          <a:bodyPr vert="horz">
            <a:noAutofit/>
          </a:bodyPr>
          <a:lstStyle/>
          <a:p>
            <a:pPr marR="0" lvl="0" algn="ctr" defTabSz="914400" rtl="0" eaLnBrk="1" fontAlgn="auto" latinLnBrk="0" hangingPunct="1">
              <a:lnSpc>
                <a:spcPct val="100000"/>
              </a:lnSpc>
              <a:spcBef>
                <a:spcPct val="20000"/>
              </a:spcBef>
              <a:spcAft>
                <a:spcPts val="0"/>
              </a:spcAft>
              <a:buClr>
                <a:schemeClr val="accent3"/>
              </a:buClr>
              <a:buSzPct val="95000"/>
              <a:tabLst/>
              <a:defRPr/>
            </a:pPr>
            <a:r>
              <a:rPr lang="en-US" sz="1600" b="1" dirty="0" smtClean="0"/>
              <a:t>GSICS  Dev Server</a:t>
            </a:r>
          </a:p>
          <a:p>
            <a:pPr marL="274320" indent="-274320">
              <a:spcBef>
                <a:spcPct val="20000"/>
              </a:spcBef>
              <a:buClr>
                <a:schemeClr val="accent3"/>
              </a:buClr>
              <a:buSzPct val="95000"/>
            </a:pPr>
            <a:endParaRPr lang="en-US" sz="3200" noProof="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3200" b="0" i="0" u="none" strike="noStrike" kern="1200" cap="none" spc="0" normalizeH="0" baseline="0" noProof="0" dirty="0">
              <a:ln>
                <a:noFill/>
              </a:ln>
              <a:solidFill>
                <a:schemeClr val="tx1"/>
              </a:solidFill>
              <a:effectLst/>
              <a:uLnTx/>
              <a:uFillTx/>
            </a:endParaRPr>
          </a:p>
        </p:txBody>
      </p:sp>
      <p:sp>
        <p:nvSpPr>
          <p:cNvPr id="11" name="Title 1"/>
          <p:cNvSpPr txBox="1">
            <a:spLocks/>
          </p:cNvSpPr>
          <p:nvPr/>
        </p:nvSpPr>
        <p:spPr>
          <a:xfrm>
            <a:off x="1219200" y="304800"/>
            <a:ext cx="2819400" cy="6096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Communication</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67000"/>
            <a:ext cx="8229600" cy="3352800"/>
          </a:xfrm>
        </p:spPr>
        <p:txBody>
          <a:bodyPr>
            <a:normAutofit/>
          </a:bodyPr>
          <a:lstStyle/>
          <a:p>
            <a:pPr algn="just">
              <a:lnSpc>
                <a:spcPct val="150000"/>
              </a:lnSpc>
            </a:pPr>
            <a:r>
              <a:rPr lang="en-US" sz="1800" b="1" dirty="0" smtClean="0">
                <a:solidFill>
                  <a:srgbClr val="7030A0"/>
                </a:solidFill>
              </a:rPr>
              <a:t>26 action items from the last Joint Meeting</a:t>
            </a:r>
          </a:p>
          <a:p>
            <a:pPr algn="just">
              <a:lnSpc>
                <a:spcPct val="150000"/>
              </a:lnSpc>
            </a:pPr>
            <a:r>
              <a:rPr lang="en-US" sz="1800" b="1" dirty="0" smtClean="0">
                <a:solidFill>
                  <a:srgbClr val="7030A0"/>
                </a:solidFill>
              </a:rPr>
              <a:t>17+ </a:t>
            </a:r>
            <a:r>
              <a:rPr lang="en-US" sz="1800" b="1" dirty="0" smtClean="0">
                <a:solidFill>
                  <a:srgbClr val="7030A0"/>
                </a:solidFill>
              </a:rPr>
              <a:t> </a:t>
            </a:r>
            <a:r>
              <a:rPr lang="en-US" sz="1800" b="1" dirty="0" smtClean="0">
                <a:solidFill>
                  <a:srgbClr val="7030A0"/>
                </a:solidFill>
              </a:rPr>
              <a:t>completed</a:t>
            </a:r>
          </a:p>
          <a:p>
            <a:pPr algn="just">
              <a:lnSpc>
                <a:spcPct val="150000"/>
              </a:lnSpc>
            </a:pPr>
            <a:r>
              <a:rPr lang="en-US" sz="1800" b="1" dirty="0" smtClean="0">
                <a:solidFill>
                  <a:srgbClr val="7030A0"/>
                </a:solidFill>
              </a:rPr>
              <a:t>9</a:t>
            </a:r>
            <a:r>
              <a:rPr lang="en-US" sz="1800" b="1" dirty="0" smtClean="0">
                <a:solidFill>
                  <a:srgbClr val="7030A0"/>
                </a:solidFill>
              </a:rPr>
              <a:t>  </a:t>
            </a:r>
            <a:r>
              <a:rPr lang="en-US" sz="1800" b="1" dirty="0" smtClean="0">
                <a:solidFill>
                  <a:srgbClr val="7030A0"/>
                </a:solidFill>
              </a:rPr>
              <a:t>overdue (some reflect change of circumstances; some will likely be reformulated at this meeting)</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8</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143000" y="1047750"/>
            <a:ext cx="6248400" cy="65722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タイトル 1"/>
          <p:cNvSpPr txBox="1">
            <a:spLocks/>
          </p:cNvSpPr>
          <p:nvPr/>
        </p:nvSpPr>
        <p:spPr>
          <a:xfrm>
            <a:off x="3276600" y="2041525"/>
            <a:ext cx="2286000" cy="457200"/>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1600" b="1" i="0" u="none" strike="noStrike" kern="1200" cap="none" spc="0" normalizeH="0" baseline="0" noProof="0" dirty="0" smtClean="0">
                <a:ln>
                  <a:noFill/>
                </a:ln>
                <a:solidFill>
                  <a:schemeClr val="bg1"/>
                </a:solidFill>
                <a:effectLst/>
                <a:uLnTx/>
                <a:uFillTx/>
                <a:latin typeface="+mj-lt"/>
                <a:ea typeface="+mj-ea"/>
                <a:cs typeface="+mj-cs"/>
              </a:rPr>
              <a:t>Action Items</a:t>
            </a:r>
            <a:r>
              <a:rPr kumimoji="1" lang="en-US" altLang="ja-JP" sz="1600" b="1" i="0" u="none" strike="noStrike" kern="1200" cap="none" spc="0" normalizeH="0" noProof="0" dirty="0" smtClean="0">
                <a:ln>
                  <a:noFill/>
                </a:ln>
                <a:solidFill>
                  <a:schemeClr val="bg1"/>
                </a:solidFill>
                <a:effectLst/>
                <a:uLnTx/>
                <a:uFillTx/>
                <a:latin typeface="+mj-lt"/>
                <a:ea typeface="+mj-ea"/>
                <a:cs typeface="+mj-cs"/>
              </a:rPr>
              <a:t> Progress</a:t>
            </a:r>
            <a:endParaRPr kumimoji="1" lang="ja-JP" altLang="en-US" sz="16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5-8 March 2012 GSICS Joint Working Groups Meeting, Beijing, China</a:t>
            </a:r>
            <a:endParaRPr lang="en-US"/>
          </a:p>
        </p:txBody>
      </p:sp>
      <p:sp>
        <p:nvSpPr>
          <p:cNvPr id="5" name="Slide Number Placeholder 4"/>
          <p:cNvSpPr>
            <a:spLocks noGrp="1"/>
          </p:cNvSpPr>
          <p:nvPr>
            <p:ph type="sldNum" sz="quarter" idx="12"/>
          </p:nvPr>
        </p:nvSpPr>
        <p:spPr/>
        <p:txBody>
          <a:bodyPr/>
          <a:lstStyle/>
          <a:p>
            <a:fld id="{94BF451E-BFFC-4362-AA09-A2E7037058D1}" type="slidenum">
              <a:rPr lang="en-US" smtClean="0"/>
              <a:pPr/>
              <a:t>9</a:t>
            </a:fld>
            <a:endParaRPr lang="en-US"/>
          </a:p>
        </p:txBody>
      </p:sp>
      <p:sp>
        <p:nvSpPr>
          <p:cNvPr id="6" name="Title 1"/>
          <p:cNvSpPr txBox="1">
            <a:spLocks/>
          </p:cNvSpPr>
          <p:nvPr/>
        </p:nvSpPr>
        <p:spPr>
          <a:xfrm>
            <a:off x="1143000" y="990600"/>
            <a:ext cx="62103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タイトル 1"/>
          <p:cNvSpPr txBox="1">
            <a:spLocks/>
          </p:cNvSpPr>
          <p:nvPr/>
        </p:nvSpPr>
        <p:spPr>
          <a:xfrm>
            <a:off x="3397250" y="1958022"/>
            <a:ext cx="2349500" cy="556894"/>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1600" b="1" i="0" u="none" strike="noStrike" kern="1200" cap="none" spc="0" normalizeH="0" baseline="0" noProof="0" dirty="0" smtClean="0">
                <a:ln>
                  <a:noFill/>
                </a:ln>
                <a:solidFill>
                  <a:schemeClr val="bg1"/>
                </a:solidFill>
                <a:effectLst/>
                <a:uLnTx/>
                <a:uFillTx/>
                <a:latin typeface="+mn-lt"/>
                <a:ea typeface="+mn-ea"/>
                <a:cs typeface="+mn-cs"/>
              </a:rPr>
              <a:t>IMD GDWG progress</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p:txBody>
      </p:sp>
      <p:sp>
        <p:nvSpPr>
          <p:cNvPr id="8" name="Content Placeholder 2"/>
          <p:cNvSpPr>
            <a:spLocks noGrp="1"/>
          </p:cNvSpPr>
          <p:nvPr>
            <p:ph idx="1"/>
          </p:nvPr>
        </p:nvSpPr>
        <p:spPr>
          <a:xfrm>
            <a:off x="838200" y="2601594"/>
            <a:ext cx="8229600" cy="1665606"/>
          </a:xfrm>
        </p:spPr>
        <p:txBody>
          <a:bodyPr>
            <a:normAutofit fontScale="25000" lnSpcReduction="20000"/>
          </a:bodyPr>
          <a:lstStyle/>
          <a:p>
            <a:pPr>
              <a:lnSpc>
                <a:spcPct val="170000"/>
              </a:lnSpc>
              <a:buFont typeface="Wingdings" pitchFamily="2" charset="2"/>
              <a:buChar char="§"/>
            </a:pPr>
            <a:r>
              <a:rPr lang="en-US" sz="6400" b="1" dirty="0" smtClean="0">
                <a:solidFill>
                  <a:srgbClr val="7030A0"/>
                </a:solidFill>
              </a:rPr>
              <a:t>GEO and LEO Data receiving stations have been setup.</a:t>
            </a:r>
          </a:p>
          <a:p>
            <a:pPr>
              <a:buNone/>
            </a:pPr>
            <a:endParaRPr lang="en-US" sz="6400" dirty="0" smtClean="0"/>
          </a:p>
          <a:p>
            <a:pPr>
              <a:buFont typeface="Wingdings" pitchFamily="2" charset="2"/>
              <a:buChar char="§"/>
            </a:pPr>
            <a:r>
              <a:rPr lang="en-US" sz="6400" b="1" dirty="0" smtClean="0">
                <a:solidFill>
                  <a:srgbClr val="7030A0"/>
                </a:solidFill>
              </a:rPr>
              <a:t>Real time visualization and quality monitoring for NPP, METOP-A/B , MODI NOAA available </a:t>
            </a:r>
          </a:p>
          <a:p>
            <a:pPr>
              <a:buNone/>
            </a:pPr>
            <a:endParaRPr lang="en-US" sz="6400" b="1" dirty="0" smtClean="0">
              <a:solidFill>
                <a:srgbClr val="7030A0"/>
              </a:solidFill>
            </a:endParaRPr>
          </a:p>
          <a:p>
            <a:pPr>
              <a:buFont typeface="Wingdings" pitchFamily="2" charset="2"/>
              <a:buChar char="§"/>
            </a:pPr>
            <a:r>
              <a:rPr lang="en-US" sz="6400" b="1" dirty="0" smtClean="0">
                <a:solidFill>
                  <a:srgbClr val="7030A0"/>
                </a:solidFill>
              </a:rPr>
              <a:t>Infrastructure for cross calibration being setup.</a:t>
            </a:r>
          </a:p>
          <a:p>
            <a:pPr>
              <a:buFont typeface="Wingdings" pitchFamily="2" charset="2"/>
              <a:buChar char="§"/>
            </a:pPr>
            <a:endParaRPr lang="en-US" sz="6400" dirty="0" smtClean="0">
              <a:solidFill>
                <a:srgbClr val="FF0066"/>
              </a:solidFill>
            </a:endParaRPr>
          </a:p>
          <a:p>
            <a:pPr marL="0" indent="0">
              <a:lnSpc>
                <a:spcPct val="170000"/>
              </a:lnSpc>
              <a:buNone/>
            </a:pPr>
            <a:r>
              <a:rPr lang="en-US" sz="6400" b="1" dirty="0" smtClean="0">
                <a:solidFill>
                  <a:srgbClr val="7030A0"/>
                </a:solidFill>
              </a:rPr>
              <a:t/>
            </a:r>
            <a:br>
              <a:rPr lang="en-US" sz="6400" b="1" dirty="0" smtClean="0">
                <a:solidFill>
                  <a:srgbClr val="7030A0"/>
                </a:solidFill>
              </a:rPr>
            </a:br>
            <a:endParaRPr lang="en-US" sz="6400" b="1" dirty="0" smtClean="0">
              <a:solidFill>
                <a:srgbClr val="7030A0"/>
              </a:solidFill>
            </a:endParaRPr>
          </a:p>
          <a:p>
            <a:pPr>
              <a:buNone/>
            </a:pPr>
            <a:endParaRPr lang="en-US" sz="8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35140</TotalTime>
  <Words>1218</Words>
  <Application>Microsoft Office PowerPoint</Application>
  <PresentationFormat>On-screen Show (4:3)</PresentationFormat>
  <Paragraphs>231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GSICS Data Management Working Group Joint Meeting Report</vt:lpstr>
      <vt:lpstr>Outline</vt:lpstr>
      <vt:lpstr>Warm welcome to all GDWG members</vt:lpstr>
      <vt:lpstr>Slide 4</vt:lpstr>
      <vt:lpstr>Slide 5</vt:lpstr>
      <vt:lpstr>Slide 6</vt:lpstr>
      <vt:lpstr>Slide 7</vt:lpstr>
      <vt:lpstr>Slide 8</vt:lpstr>
      <vt:lpstr>Slide 9</vt:lpstr>
      <vt:lpstr>NOAA GDWG progress</vt:lpstr>
      <vt:lpstr>NOAA GDWG progress</vt:lpstr>
      <vt:lpstr>JMA GDWG progress</vt:lpstr>
      <vt:lpstr>EUMETSAT GDWG progress</vt:lpstr>
      <vt:lpstr>Slide 14</vt:lpstr>
      <vt:lpstr>Slide 15</vt:lpstr>
      <vt:lpstr>FROM RESEARCH TO PRODUCTION BASIC PATHWAYS/TOOLS  HAVE BEEN MET</vt:lpstr>
      <vt:lpstr>Slide 17</vt:lpstr>
      <vt:lpstr>Slide 18</vt:lpstr>
      <vt:lpstr>Slide 19</vt:lpstr>
      <vt:lpstr>Slide 20</vt:lpstr>
      <vt:lpstr>Slide 21</vt:lpstr>
      <vt:lpstr>Slide 22</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Aleksandar Jelenak</dc:creator>
  <cp:lastModifiedBy>mbali</cp:lastModifiedBy>
  <cp:revision>2068</cp:revision>
  <dcterms:created xsi:type="dcterms:W3CDTF">2012-01-15T23:52:16Z</dcterms:created>
  <dcterms:modified xsi:type="dcterms:W3CDTF">2014-03-25T09:55:08Z</dcterms:modified>
</cp:coreProperties>
</file>