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86" r:id="rId3"/>
    <p:sldId id="490" r:id="rId4"/>
    <p:sldId id="508" r:id="rId5"/>
    <p:sldId id="493" r:id="rId6"/>
    <p:sldId id="494" r:id="rId7"/>
    <p:sldId id="505" r:id="rId8"/>
    <p:sldId id="503" r:id="rId9"/>
    <p:sldId id="507" r:id="rId10"/>
    <p:sldId id="514" r:id="rId11"/>
    <p:sldId id="515" r:id="rId12"/>
    <p:sldId id="510" r:id="rId13"/>
    <p:sldId id="511" r:id="rId14"/>
    <p:sldId id="516" r:id="rId15"/>
    <p:sldId id="513" r:id="rId16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FF9900"/>
    <a:srgbClr val="EE2D24"/>
    <a:srgbClr val="009900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0110" autoAdjust="0"/>
  </p:normalViewPr>
  <p:slideViewPr>
    <p:cSldViewPr snapToGrid="0">
      <p:cViewPr varScale="1">
        <p:scale>
          <a:sx n="64" d="100"/>
          <a:sy n="64" d="100"/>
        </p:scale>
        <p:origin x="-594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13E44-842D-48C3-9300-F91D7E6ED3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78FA4-91E4-4D9E-82E4-9BE254640625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600" b="1" dirty="0" smtClean="0"/>
            <a:t>GSICS EP</a:t>
          </a:r>
          <a:endParaRPr lang="en-US" sz="1600" b="1" dirty="0"/>
        </a:p>
      </dgm:t>
    </dgm:pt>
    <dgm:pt modelId="{208A74A0-A528-4F12-ADAA-D9A9DF645CFF}" type="parTrans" cxnId="{B3DC60CE-FDBC-4D63-83CA-F7B635217CBE}">
      <dgm:prSet/>
      <dgm:spPr/>
      <dgm:t>
        <a:bodyPr/>
        <a:lstStyle/>
        <a:p>
          <a:endParaRPr lang="en-US"/>
        </a:p>
      </dgm:t>
    </dgm:pt>
    <dgm:pt modelId="{8D80D5B9-F3EC-4B3C-8DC4-EE8EEAE435C9}" type="sibTrans" cxnId="{B3DC60CE-FDBC-4D63-83CA-F7B635217CBE}">
      <dgm:prSet/>
      <dgm:spPr/>
      <dgm:t>
        <a:bodyPr/>
        <a:lstStyle/>
        <a:p>
          <a:endParaRPr lang="en-US"/>
        </a:p>
      </dgm:t>
    </dgm:pt>
    <dgm:pt modelId="{2D26BBBF-E9A8-439B-B542-C80137F00AB7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200" b="1" dirty="0" smtClean="0">
              <a:solidFill>
                <a:schemeClr val="bg1">
                  <a:lumMod val="95000"/>
                </a:schemeClr>
              </a:solidFill>
            </a:rPr>
            <a:t>GRWG</a:t>
          </a:r>
          <a:endParaRPr lang="en-US" sz="1200" b="1" dirty="0">
            <a:solidFill>
              <a:schemeClr val="bg1">
                <a:lumMod val="95000"/>
              </a:schemeClr>
            </a:solidFill>
          </a:endParaRPr>
        </a:p>
      </dgm:t>
    </dgm:pt>
    <dgm:pt modelId="{560966A4-C00A-44E9-807A-FF16F20278CC}" type="parTrans" cxnId="{29F389A0-35B1-48CE-9979-E6848816E8EB}">
      <dgm:prSet/>
      <dgm:spPr/>
      <dgm:t>
        <a:bodyPr/>
        <a:lstStyle/>
        <a:p>
          <a:endParaRPr lang="en-US"/>
        </a:p>
      </dgm:t>
    </dgm:pt>
    <dgm:pt modelId="{32B6EE74-E3EE-4DC2-9CB0-195DCCDF81AC}" type="sibTrans" cxnId="{29F389A0-35B1-48CE-9979-E6848816E8EB}">
      <dgm:prSet/>
      <dgm:spPr/>
      <dgm:t>
        <a:bodyPr/>
        <a:lstStyle/>
        <a:p>
          <a:endParaRPr lang="en-US"/>
        </a:p>
      </dgm:t>
    </dgm:pt>
    <dgm:pt modelId="{2431ABAF-EC07-43E8-B7B4-3E21B89AB991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200" b="1" dirty="0" smtClean="0"/>
            <a:t>GPRC</a:t>
          </a:r>
          <a:endParaRPr lang="en-US" sz="1200" b="1" dirty="0"/>
        </a:p>
      </dgm:t>
    </dgm:pt>
    <dgm:pt modelId="{7F395576-BCDC-48E4-9FD2-5EFDB1821CDD}" type="parTrans" cxnId="{6F443BF1-1186-4A2C-8581-7CC7DC959EDE}">
      <dgm:prSet/>
      <dgm:spPr/>
      <dgm:t>
        <a:bodyPr/>
        <a:lstStyle/>
        <a:p>
          <a:endParaRPr lang="en-US"/>
        </a:p>
      </dgm:t>
    </dgm:pt>
    <dgm:pt modelId="{A4182312-2EBA-4F89-B858-CC254E9BCF6D}" type="sibTrans" cxnId="{6F443BF1-1186-4A2C-8581-7CC7DC959EDE}">
      <dgm:prSet/>
      <dgm:spPr/>
      <dgm:t>
        <a:bodyPr/>
        <a:lstStyle/>
        <a:p>
          <a:endParaRPr lang="en-US"/>
        </a:p>
      </dgm:t>
    </dgm:pt>
    <dgm:pt modelId="{A640FD3D-6F9B-436F-9565-7889687D707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200" b="1" dirty="0" smtClean="0"/>
            <a:t>GCC Dir.</a:t>
          </a:r>
          <a:endParaRPr lang="en-US" sz="1200" b="1" dirty="0"/>
        </a:p>
      </dgm:t>
    </dgm:pt>
    <dgm:pt modelId="{1EB5ED89-7538-4825-8024-E6454FAD66A8}" type="parTrans" cxnId="{69E1E640-1B25-48DE-A8A0-89CBEAFB0B1C}">
      <dgm:prSet/>
      <dgm:spPr/>
      <dgm:t>
        <a:bodyPr/>
        <a:lstStyle/>
        <a:p>
          <a:endParaRPr lang="en-US"/>
        </a:p>
      </dgm:t>
    </dgm:pt>
    <dgm:pt modelId="{157473FA-0B9D-4ED2-879B-692C30B44CDA}" type="sibTrans" cxnId="{69E1E640-1B25-48DE-A8A0-89CBEAFB0B1C}">
      <dgm:prSet/>
      <dgm:spPr/>
      <dgm:t>
        <a:bodyPr/>
        <a:lstStyle/>
        <a:p>
          <a:endParaRPr lang="en-US"/>
        </a:p>
      </dgm:t>
    </dgm:pt>
    <dgm:pt modelId="{DD9197CC-316F-43CC-9A8D-D1DEC9A33735}" type="asst">
      <dgm:prSet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GDWG</a:t>
          </a:r>
          <a:endParaRPr lang="en-US" b="1" dirty="0">
            <a:solidFill>
              <a:schemeClr val="bg2"/>
            </a:solidFill>
          </a:endParaRPr>
        </a:p>
      </dgm:t>
    </dgm:pt>
    <dgm:pt modelId="{7160119C-680A-4CC1-AA80-6D6D5191590E}" type="parTrans" cxnId="{93773016-9A60-447C-B0CF-FD5BD79AA034}">
      <dgm:prSet/>
      <dgm:spPr/>
      <dgm:t>
        <a:bodyPr/>
        <a:lstStyle/>
        <a:p>
          <a:endParaRPr lang="en-US"/>
        </a:p>
      </dgm:t>
    </dgm:pt>
    <dgm:pt modelId="{E06DDE61-725B-4708-9DFC-A932F9CE24D2}" type="sibTrans" cxnId="{93773016-9A60-447C-B0CF-FD5BD79AA034}">
      <dgm:prSet/>
      <dgm:spPr/>
      <dgm:t>
        <a:bodyPr/>
        <a:lstStyle/>
        <a:p>
          <a:endParaRPr lang="en-US"/>
        </a:p>
      </dgm:t>
    </dgm:pt>
    <dgm:pt modelId="{0E6EB04F-2A2B-4076-B031-A63F80D260E5}" type="asst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Product Quality Manager</a:t>
          </a:r>
          <a:endParaRPr lang="en-US" dirty="0"/>
        </a:p>
      </dgm:t>
    </dgm:pt>
    <dgm:pt modelId="{1545DBD8-7F9C-4FA1-9552-CDFA34F00B1A}" type="parTrans" cxnId="{82EC2D73-96D1-4A1B-9073-AC30BEF4D36A}">
      <dgm:prSet/>
      <dgm:spPr/>
      <dgm:t>
        <a:bodyPr/>
        <a:lstStyle/>
        <a:p>
          <a:endParaRPr lang="en-US"/>
        </a:p>
      </dgm:t>
    </dgm:pt>
    <dgm:pt modelId="{C78856A4-3E07-4482-90CE-5317A3FFEF5C}" type="sibTrans" cxnId="{82EC2D73-96D1-4A1B-9073-AC30BEF4D36A}">
      <dgm:prSet/>
      <dgm:spPr/>
      <dgm:t>
        <a:bodyPr/>
        <a:lstStyle/>
        <a:p>
          <a:endParaRPr lang="en-US"/>
        </a:p>
      </dgm:t>
    </dgm:pt>
    <dgm:pt modelId="{9625D627-D121-47F0-9BE3-5A3D60AC48EF}" type="asst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GSICS Quarterly Editor</a:t>
          </a:r>
          <a:endParaRPr lang="en-US" dirty="0"/>
        </a:p>
      </dgm:t>
    </dgm:pt>
    <dgm:pt modelId="{0F8E7239-AAD4-486F-8B4D-DC093D809B39}" type="parTrans" cxnId="{1E654AF5-9BA0-46DC-8BD0-A2806D1F86AC}">
      <dgm:prSet/>
      <dgm:spPr/>
      <dgm:t>
        <a:bodyPr/>
        <a:lstStyle/>
        <a:p>
          <a:endParaRPr lang="en-US"/>
        </a:p>
      </dgm:t>
    </dgm:pt>
    <dgm:pt modelId="{DA4727A3-6B06-45B0-BF6A-FB29A8E53200}" type="sibTrans" cxnId="{1E654AF5-9BA0-46DC-8BD0-A2806D1F86AC}">
      <dgm:prSet/>
      <dgm:spPr/>
      <dgm:t>
        <a:bodyPr/>
        <a:lstStyle/>
        <a:p>
          <a:endParaRPr lang="en-US"/>
        </a:p>
      </dgm:t>
    </dgm:pt>
    <dgm:pt modelId="{02C95BA9-E57A-4C2C-9076-9E2DA3194992}">
      <dgm:prSet custT="1"/>
      <dgm:spPr>
        <a:solidFill>
          <a:schemeClr val="accent1"/>
        </a:solidFill>
      </dgm:spPr>
      <dgm:t>
        <a:bodyPr/>
        <a:lstStyle/>
        <a:p>
          <a:r>
            <a:rPr lang="en-US" sz="1200" b="1" dirty="0" smtClean="0"/>
            <a:t>GCC</a:t>
          </a:r>
          <a:endParaRPr lang="en-US" sz="1200" b="1" dirty="0"/>
        </a:p>
      </dgm:t>
    </dgm:pt>
    <dgm:pt modelId="{E20A1C8C-BD4B-43FF-8A47-DEFD5F380B0A}" type="parTrans" cxnId="{C404A784-E216-47B6-947D-F5EB31AA8505}">
      <dgm:prSet/>
      <dgm:spPr/>
      <dgm:t>
        <a:bodyPr/>
        <a:lstStyle/>
        <a:p>
          <a:endParaRPr lang="en-US"/>
        </a:p>
      </dgm:t>
    </dgm:pt>
    <dgm:pt modelId="{B28250DD-0ECE-482D-AC37-D38CAD1353AD}" type="sibTrans" cxnId="{C404A784-E216-47B6-947D-F5EB31AA8505}">
      <dgm:prSet/>
      <dgm:spPr/>
      <dgm:t>
        <a:bodyPr/>
        <a:lstStyle/>
        <a:p>
          <a:endParaRPr lang="en-US"/>
        </a:p>
      </dgm:t>
    </dgm:pt>
    <dgm:pt modelId="{2A643DE8-A5A2-4A82-B4CD-03CAEEB5B243}" type="asst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Product Baseline Manager</a:t>
          </a:r>
          <a:endParaRPr lang="en-US" dirty="0"/>
        </a:p>
      </dgm:t>
    </dgm:pt>
    <dgm:pt modelId="{EC9E0D44-A507-4CE0-9103-4156FC843E91}" type="parTrans" cxnId="{97A09C74-85A1-4B59-9735-E7F87C3E7482}">
      <dgm:prSet/>
      <dgm:spPr/>
      <dgm:t>
        <a:bodyPr/>
        <a:lstStyle/>
        <a:p>
          <a:endParaRPr lang="en-US"/>
        </a:p>
      </dgm:t>
    </dgm:pt>
    <dgm:pt modelId="{CD9BC744-174C-4551-8E79-41A41B14DB71}" type="sibTrans" cxnId="{97A09C74-85A1-4B59-9735-E7F87C3E7482}">
      <dgm:prSet/>
      <dgm:spPr/>
      <dgm:t>
        <a:bodyPr/>
        <a:lstStyle/>
        <a:p>
          <a:endParaRPr lang="en-US"/>
        </a:p>
      </dgm:t>
    </dgm:pt>
    <dgm:pt modelId="{2DDE601C-7E33-4C61-AD9C-78D00A8125C3}" type="asst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Web Master</a:t>
          </a:r>
          <a:endParaRPr lang="en-US" dirty="0"/>
        </a:p>
      </dgm:t>
    </dgm:pt>
    <dgm:pt modelId="{91C905CD-549F-411A-A85B-0785D1762679}" type="parTrans" cxnId="{75CDFDFE-636A-4ACB-903D-372B8B7C8C88}">
      <dgm:prSet/>
      <dgm:spPr/>
      <dgm:t>
        <a:bodyPr/>
        <a:lstStyle/>
        <a:p>
          <a:endParaRPr lang="en-US"/>
        </a:p>
      </dgm:t>
    </dgm:pt>
    <dgm:pt modelId="{4B5D3DEA-F1E6-4866-9E08-C503E5C09C82}" type="sibTrans" cxnId="{75CDFDFE-636A-4ACB-903D-372B8B7C8C88}">
      <dgm:prSet/>
      <dgm:spPr/>
      <dgm:t>
        <a:bodyPr/>
        <a:lstStyle/>
        <a:p>
          <a:endParaRPr lang="en-US"/>
        </a:p>
      </dgm:t>
    </dgm:pt>
    <dgm:pt modelId="{9E892498-77E4-43DC-897A-FBD6E2CBF029}">
      <dgm:prSet custT="1"/>
      <dgm:spPr>
        <a:solidFill>
          <a:schemeClr val="accent1"/>
        </a:solidFill>
      </dgm:spPr>
      <dgm:t>
        <a:bodyPr/>
        <a:lstStyle/>
        <a:p>
          <a:r>
            <a:rPr lang="en-US" sz="1200" b="1" dirty="0" smtClean="0"/>
            <a:t>US/European/ Asian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smtClean="0"/>
            <a:t>Correspondent</a:t>
          </a:r>
          <a:endParaRPr lang="en-US" sz="1200" b="1" dirty="0"/>
        </a:p>
      </dgm:t>
    </dgm:pt>
    <dgm:pt modelId="{07C18924-7925-437B-BB1B-FCA5311DB6B1}" type="parTrans" cxnId="{CC49D6AB-9DCF-4B14-B89B-33AB485FBA69}">
      <dgm:prSet/>
      <dgm:spPr/>
      <dgm:t>
        <a:bodyPr/>
        <a:lstStyle/>
        <a:p>
          <a:endParaRPr lang="en-US"/>
        </a:p>
      </dgm:t>
    </dgm:pt>
    <dgm:pt modelId="{17BF4387-BFF1-43D8-AC78-D17BFF6E66C3}" type="sibTrans" cxnId="{CC49D6AB-9DCF-4B14-B89B-33AB485FBA69}">
      <dgm:prSet/>
      <dgm:spPr/>
      <dgm:t>
        <a:bodyPr/>
        <a:lstStyle/>
        <a:p>
          <a:endParaRPr lang="en-US"/>
        </a:p>
      </dgm:t>
    </dgm:pt>
    <dgm:pt modelId="{1F8C32F2-C76D-4AEF-9D64-6A0477BF861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200" b="1" dirty="0" smtClean="0"/>
            <a:t>GCC Deputy</a:t>
          </a:r>
          <a:endParaRPr lang="en-US" sz="1200" b="1" dirty="0"/>
        </a:p>
      </dgm:t>
    </dgm:pt>
    <dgm:pt modelId="{1F42B5D0-EF57-4CAF-A251-2F129757FF02}" type="parTrans" cxnId="{C34B4CA0-787F-4CE8-916C-8F87CDE73C66}">
      <dgm:prSet/>
      <dgm:spPr/>
      <dgm:t>
        <a:bodyPr/>
        <a:lstStyle/>
        <a:p>
          <a:endParaRPr lang="en-US"/>
        </a:p>
      </dgm:t>
    </dgm:pt>
    <dgm:pt modelId="{B2FBA065-1A71-4E45-8EC9-FD80802DD941}" type="sibTrans" cxnId="{C34B4CA0-787F-4CE8-916C-8F87CDE73C66}">
      <dgm:prSet/>
      <dgm:spPr/>
      <dgm:t>
        <a:bodyPr/>
        <a:lstStyle/>
        <a:p>
          <a:endParaRPr lang="en-US"/>
        </a:p>
      </dgm:t>
    </dgm:pt>
    <dgm:pt modelId="{782ED9E5-20B0-4A83-88E9-54A44AD37DC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IR</a:t>
          </a:r>
          <a:endParaRPr lang="en-US" dirty="0"/>
        </a:p>
      </dgm:t>
    </dgm:pt>
    <dgm:pt modelId="{2DDD10D0-E4DF-4CE4-A3D7-9093BD0C3B87}" type="parTrans" cxnId="{B27FB006-CA20-4079-B988-F6C36BC9D1B5}">
      <dgm:prSet/>
      <dgm:spPr/>
      <dgm:t>
        <a:bodyPr/>
        <a:lstStyle/>
        <a:p>
          <a:endParaRPr lang="en-US"/>
        </a:p>
      </dgm:t>
    </dgm:pt>
    <dgm:pt modelId="{9BA4028C-5938-4CA3-88EA-2270BF2AC3D7}" type="sibTrans" cxnId="{B27FB006-CA20-4079-B988-F6C36BC9D1B5}">
      <dgm:prSet/>
      <dgm:spPr/>
      <dgm:t>
        <a:bodyPr/>
        <a:lstStyle/>
        <a:p>
          <a:endParaRPr lang="en-US"/>
        </a:p>
      </dgm:t>
    </dgm:pt>
    <dgm:pt modelId="{9F512F67-9CBA-4A2D-9D11-31DBC6AF3FC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UV</a:t>
          </a:r>
          <a:endParaRPr lang="en-US" dirty="0"/>
        </a:p>
      </dgm:t>
    </dgm:pt>
    <dgm:pt modelId="{D8D9E818-797B-47F0-B519-4488850C8981}" type="parTrans" cxnId="{54BDA5B7-9600-4916-9A4D-893414DB6802}">
      <dgm:prSet/>
      <dgm:spPr/>
      <dgm:t>
        <a:bodyPr/>
        <a:lstStyle/>
        <a:p>
          <a:endParaRPr lang="en-US"/>
        </a:p>
      </dgm:t>
    </dgm:pt>
    <dgm:pt modelId="{E198590B-93AD-465E-9259-E930DE97CA48}" type="sibTrans" cxnId="{54BDA5B7-9600-4916-9A4D-893414DB6802}">
      <dgm:prSet/>
      <dgm:spPr/>
      <dgm:t>
        <a:bodyPr/>
        <a:lstStyle/>
        <a:p>
          <a:endParaRPr lang="en-US"/>
        </a:p>
      </dgm:t>
    </dgm:pt>
    <dgm:pt modelId="{69348E9D-5D29-4AF7-8B72-FB502BCE23AA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VIS</a:t>
          </a:r>
          <a:endParaRPr lang="en-US" dirty="0"/>
        </a:p>
      </dgm:t>
    </dgm:pt>
    <dgm:pt modelId="{37DE753B-F4AF-4CB2-B6A3-7E61A0DBD744}" type="parTrans" cxnId="{CBDCDD4C-FAF4-4111-A096-A9AEFCB28497}">
      <dgm:prSet/>
      <dgm:spPr/>
      <dgm:t>
        <a:bodyPr/>
        <a:lstStyle/>
        <a:p>
          <a:endParaRPr lang="en-US"/>
        </a:p>
      </dgm:t>
    </dgm:pt>
    <dgm:pt modelId="{D5203177-046F-4ADD-8050-9B38D50507C7}" type="sibTrans" cxnId="{CBDCDD4C-FAF4-4111-A096-A9AEFCB28497}">
      <dgm:prSet/>
      <dgm:spPr/>
      <dgm:t>
        <a:bodyPr/>
        <a:lstStyle/>
        <a:p>
          <a:endParaRPr lang="en-US"/>
        </a:p>
      </dgm:t>
    </dgm:pt>
    <dgm:pt modelId="{E4E6D489-AAF5-48BA-A20F-376568DD949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MW</a:t>
          </a:r>
          <a:endParaRPr lang="en-US" dirty="0"/>
        </a:p>
      </dgm:t>
    </dgm:pt>
    <dgm:pt modelId="{894464CF-574A-4AE6-B299-B90F21758083}" type="parTrans" cxnId="{61BD76D4-E967-4AA2-A781-E5880F62809A}">
      <dgm:prSet/>
      <dgm:spPr/>
      <dgm:t>
        <a:bodyPr/>
        <a:lstStyle/>
        <a:p>
          <a:endParaRPr lang="en-US"/>
        </a:p>
      </dgm:t>
    </dgm:pt>
    <dgm:pt modelId="{048DAD5C-9E9E-4CE9-9B8B-1F6D55D29C15}" type="sibTrans" cxnId="{61BD76D4-E967-4AA2-A781-E5880F62809A}">
      <dgm:prSet/>
      <dgm:spPr/>
      <dgm:t>
        <a:bodyPr/>
        <a:lstStyle/>
        <a:p>
          <a:endParaRPr lang="en-US"/>
        </a:p>
      </dgm:t>
    </dgm:pt>
    <dgm:pt modelId="{DA3711CC-DA55-4329-BD96-E6059B8C1FAE}" type="pres">
      <dgm:prSet presAssocID="{99313E44-842D-48C3-9300-F91D7E6ED3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9837C39-F0B6-47BC-BBC4-45F899284876}" type="pres">
      <dgm:prSet presAssocID="{71778FA4-91E4-4D9E-82E4-9BE254640625}" presName="hierRoot1" presStyleCnt="0">
        <dgm:presLayoutVars>
          <dgm:hierBranch val="init"/>
        </dgm:presLayoutVars>
      </dgm:prSet>
      <dgm:spPr/>
    </dgm:pt>
    <dgm:pt modelId="{1A7F9984-7029-4109-8818-0AB933E8FDF1}" type="pres">
      <dgm:prSet presAssocID="{71778FA4-91E4-4D9E-82E4-9BE254640625}" presName="rootComposite1" presStyleCnt="0"/>
      <dgm:spPr/>
    </dgm:pt>
    <dgm:pt modelId="{960F0A70-EC17-4B69-8206-FA80DB941E28}" type="pres">
      <dgm:prSet presAssocID="{71778FA4-91E4-4D9E-82E4-9BE254640625}" presName="rootText1" presStyleLbl="node0" presStyleIdx="0" presStyleCnt="6" custLinFactX="49224" custLinFactNeighborX="100000" custLinFactNeighborY="-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36581F-0BB4-44B3-AA8D-4D08F0C82002}" type="pres">
      <dgm:prSet presAssocID="{71778FA4-91E4-4D9E-82E4-9BE25464062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6C66F53-8014-4A06-801B-858F86CC1B13}" type="pres">
      <dgm:prSet presAssocID="{71778FA4-91E4-4D9E-82E4-9BE254640625}" presName="hierChild2" presStyleCnt="0"/>
      <dgm:spPr/>
    </dgm:pt>
    <dgm:pt modelId="{02AF3AC7-5A9E-48A8-97B6-732D10B8D491}" type="pres">
      <dgm:prSet presAssocID="{7F395576-BCDC-48E4-9FD2-5EFDB1821CDD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4B762C2-66BF-497E-B8D8-ABB83E684346}" type="pres">
      <dgm:prSet presAssocID="{2431ABAF-EC07-43E8-B7B4-3E21B89AB991}" presName="hierRoot2" presStyleCnt="0">
        <dgm:presLayoutVars>
          <dgm:hierBranch val="init"/>
        </dgm:presLayoutVars>
      </dgm:prSet>
      <dgm:spPr/>
    </dgm:pt>
    <dgm:pt modelId="{39F90530-DBEE-4562-973D-DD109325C6F6}" type="pres">
      <dgm:prSet presAssocID="{2431ABAF-EC07-43E8-B7B4-3E21B89AB991}" presName="rootComposite" presStyleCnt="0"/>
      <dgm:spPr/>
    </dgm:pt>
    <dgm:pt modelId="{7E8C22E6-6971-4506-BB07-8797E8505BAC}" type="pres">
      <dgm:prSet presAssocID="{2431ABAF-EC07-43E8-B7B4-3E21B89AB991}" presName="rootText" presStyleLbl="node2" presStyleIdx="0" presStyleCnt="2" custLinFactX="49236" custLinFactY="1021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399672-86A4-4639-AC8A-7ED423AFB336}" type="pres">
      <dgm:prSet presAssocID="{2431ABAF-EC07-43E8-B7B4-3E21B89AB991}" presName="rootConnector" presStyleLbl="node2" presStyleIdx="0" presStyleCnt="2"/>
      <dgm:spPr/>
      <dgm:t>
        <a:bodyPr/>
        <a:lstStyle/>
        <a:p>
          <a:endParaRPr lang="en-US"/>
        </a:p>
      </dgm:t>
    </dgm:pt>
    <dgm:pt modelId="{A7EA6CA6-6355-4AF0-8801-75E49B1C7531}" type="pres">
      <dgm:prSet presAssocID="{2431ABAF-EC07-43E8-B7B4-3E21B89AB991}" presName="hierChild4" presStyleCnt="0"/>
      <dgm:spPr/>
    </dgm:pt>
    <dgm:pt modelId="{6035A2EE-6ABF-426B-9FF1-051EA8307E60}" type="pres">
      <dgm:prSet presAssocID="{2431ABAF-EC07-43E8-B7B4-3E21B89AB991}" presName="hierChild5" presStyleCnt="0"/>
      <dgm:spPr/>
    </dgm:pt>
    <dgm:pt modelId="{DA932804-DE1B-4EB0-B46C-ABA0181C5AAC}" type="pres">
      <dgm:prSet presAssocID="{E20A1C8C-BD4B-43FF-8A47-DEFD5F380B0A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1E1CF92-32D8-492F-9BA1-205B542A9947}" type="pres">
      <dgm:prSet presAssocID="{02C95BA9-E57A-4C2C-9076-9E2DA3194992}" presName="hierRoot2" presStyleCnt="0">
        <dgm:presLayoutVars>
          <dgm:hierBranch val="init"/>
        </dgm:presLayoutVars>
      </dgm:prSet>
      <dgm:spPr/>
    </dgm:pt>
    <dgm:pt modelId="{2F25A3AE-AFC5-4648-9084-606B5FDE7C3A}" type="pres">
      <dgm:prSet presAssocID="{02C95BA9-E57A-4C2C-9076-9E2DA3194992}" presName="rootComposite" presStyleCnt="0"/>
      <dgm:spPr/>
    </dgm:pt>
    <dgm:pt modelId="{B87A6766-DABA-44CB-8561-6E86F78C725C}" type="pres">
      <dgm:prSet presAssocID="{02C95BA9-E57A-4C2C-9076-9E2DA3194992}" presName="rootText" presStyleLbl="node2" presStyleIdx="1" presStyleCnt="2" custLinFactX="49236" custLinFactY="1021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126110-786A-4064-A82A-A062616E421A}" type="pres">
      <dgm:prSet presAssocID="{02C95BA9-E57A-4C2C-9076-9E2DA3194992}" presName="rootConnector" presStyleLbl="node2" presStyleIdx="1" presStyleCnt="2"/>
      <dgm:spPr/>
      <dgm:t>
        <a:bodyPr/>
        <a:lstStyle/>
        <a:p>
          <a:endParaRPr lang="en-US"/>
        </a:p>
      </dgm:t>
    </dgm:pt>
    <dgm:pt modelId="{6BF9665D-8D5C-4AF4-AE36-CADD30581354}" type="pres">
      <dgm:prSet presAssocID="{02C95BA9-E57A-4C2C-9076-9E2DA3194992}" presName="hierChild4" presStyleCnt="0"/>
      <dgm:spPr/>
    </dgm:pt>
    <dgm:pt modelId="{FCCEF829-8984-4DF9-A118-26A8EF0B9C15}" type="pres">
      <dgm:prSet presAssocID="{1EB5ED89-7538-4825-8024-E6454FAD66A8}" presName="Name37" presStyleLbl="parChTrans1D3" presStyleIdx="0" presStyleCnt="1"/>
      <dgm:spPr/>
      <dgm:t>
        <a:bodyPr/>
        <a:lstStyle/>
        <a:p>
          <a:endParaRPr lang="en-US"/>
        </a:p>
      </dgm:t>
    </dgm:pt>
    <dgm:pt modelId="{82CF36D3-C470-47F2-BEE3-F1EEA69DDDD5}" type="pres">
      <dgm:prSet presAssocID="{A640FD3D-6F9B-436F-9565-7889687D7076}" presName="hierRoot2" presStyleCnt="0">
        <dgm:presLayoutVars>
          <dgm:hierBranch val="init"/>
        </dgm:presLayoutVars>
      </dgm:prSet>
      <dgm:spPr/>
    </dgm:pt>
    <dgm:pt modelId="{09F72749-C90D-40A2-9333-79A35DF81922}" type="pres">
      <dgm:prSet presAssocID="{A640FD3D-6F9B-436F-9565-7889687D7076}" presName="rootComposite" presStyleCnt="0"/>
      <dgm:spPr/>
    </dgm:pt>
    <dgm:pt modelId="{20464DA8-E08A-46ED-BF22-BF94BFE9F7B0}" type="pres">
      <dgm:prSet presAssocID="{A640FD3D-6F9B-436F-9565-7889687D7076}" presName="rootText" presStyleLbl="node3" presStyleIdx="0" presStyleCnt="1" custLinFactX="49236" custLinFactNeighborX="100000" custLinFactNeighborY="97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05608-0685-425E-BF2F-C3E239B83B4A}" type="pres">
      <dgm:prSet presAssocID="{A640FD3D-6F9B-436F-9565-7889687D7076}" presName="rootConnector" presStyleLbl="node3" presStyleIdx="0" presStyleCnt="1"/>
      <dgm:spPr/>
      <dgm:t>
        <a:bodyPr/>
        <a:lstStyle/>
        <a:p>
          <a:endParaRPr lang="en-US"/>
        </a:p>
      </dgm:t>
    </dgm:pt>
    <dgm:pt modelId="{5B2D82B6-AD7F-4135-887F-C8B4C110F5F2}" type="pres">
      <dgm:prSet presAssocID="{A640FD3D-6F9B-436F-9565-7889687D7076}" presName="hierChild4" presStyleCnt="0"/>
      <dgm:spPr/>
    </dgm:pt>
    <dgm:pt modelId="{B2A7AC1D-68FD-441D-8B9F-11A46B48B0DC}" type="pres">
      <dgm:prSet presAssocID="{A640FD3D-6F9B-436F-9565-7889687D7076}" presName="hierChild5" presStyleCnt="0"/>
      <dgm:spPr/>
    </dgm:pt>
    <dgm:pt modelId="{75CB90D4-D000-457E-AFE6-215CBB3226D4}" type="pres">
      <dgm:prSet presAssocID="{1545DBD8-7F9C-4FA1-9552-CDFA34F00B1A}" presName="Name111" presStyleLbl="parChTrans1D4" presStyleIdx="0" presStyleCnt="5"/>
      <dgm:spPr/>
      <dgm:t>
        <a:bodyPr/>
        <a:lstStyle/>
        <a:p>
          <a:endParaRPr lang="en-US"/>
        </a:p>
      </dgm:t>
    </dgm:pt>
    <dgm:pt modelId="{6F40BB0B-03B5-4C9C-9296-74992894C6D9}" type="pres">
      <dgm:prSet presAssocID="{0E6EB04F-2A2B-4076-B031-A63F80D260E5}" presName="hierRoot3" presStyleCnt="0">
        <dgm:presLayoutVars>
          <dgm:hierBranch val="init"/>
        </dgm:presLayoutVars>
      </dgm:prSet>
      <dgm:spPr/>
    </dgm:pt>
    <dgm:pt modelId="{036AB60A-0E0C-4851-BC45-3342ABE7931F}" type="pres">
      <dgm:prSet presAssocID="{0E6EB04F-2A2B-4076-B031-A63F80D260E5}" presName="rootComposite3" presStyleCnt="0"/>
      <dgm:spPr/>
    </dgm:pt>
    <dgm:pt modelId="{CFFEA0BC-7311-47EA-8749-251CB51B62E0}" type="pres">
      <dgm:prSet presAssocID="{0E6EB04F-2A2B-4076-B031-A63F80D260E5}" presName="rootText3" presStyleLbl="asst3" presStyleIdx="0" presStyleCnt="4" custLinFactX="46406" custLinFactY="3649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293F24-AEC9-4C48-AFC3-052FCC19103D}" type="pres">
      <dgm:prSet presAssocID="{0E6EB04F-2A2B-4076-B031-A63F80D260E5}" presName="rootConnector3" presStyleLbl="asst3" presStyleIdx="0" presStyleCnt="4"/>
      <dgm:spPr/>
      <dgm:t>
        <a:bodyPr/>
        <a:lstStyle/>
        <a:p>
          <a:endParaRPr lang="en-US"/>
        </a:p>
      </dgm:t>
    </dgm:pt>
    <dgm:pt modelId="{667D4403-76AB-45A0-A8BB-D69D1D809594}" type="pres">
      <dgm:prSet presAssocID="{0E6EB04F-2A2B-4076-B031-A63F80D260E5}" presName="hierChild6" presStyleCnt="0"/>
      <dgm:spPr/>
    </dgm:pt>
    <dgm:pt modelId="{DE608561-CD21-456C-8202-DF964AEEB118}" type="pres">
      <dgm:prSet presAssocID="{0E6EB04F-2A2B-4076-B031-A63F80D260E5}" presName="hierChild7" presStyleCnt="0"/>
      <dgm:spPr/>
    </dgm:pt>
    <dgm:pt modelId="{8CA3B561-C081-42D5-BCED-542BA4563E2B}" type="pres">
      <dgm:prSet presAssocID="{0F8E7239-AAD4-486F-8B4D-DC093D809B39}" presName="Name111" presStyleLbl="parChTrans1D4" presStyleIdx="1" presStyleCnt="5"/>
      <dgm:spPr/>
      <dgm:t>
        <a:bodyPr/>
        <a:lstStyle/>
        <a:p>
          <a:endParaRPr lang="en-US"/>
        </a:p>
      </dgm:t>
    </dgm:pt>
    <dgm:pt modelId="{1AB032AA-07F1-40EA-B559-18A81AE60DC9}" type="pres">
      <dgm:prSet presAssocID="{9625D627-D121-47F0-9BE3-5A3D60AC48EF}" presName="hierRoot3" presStyleCnt="0">
        <dgm:presLayoutVars>
          <dgm:hierBranch val="init"/>
        </dgm:presLayoutVars>
      </dgm:prSet>
      <dgm:spPr/>
    </dgm:pt>
    <dgm:pt modelId="{955FD2CB-CE2C-477B-9D7F-08134954F621}" type="pres">
      <dgm:prSet presAssocID="{9625D627-D121-47F0-9BE3-5A3D60AC48EF}" presName="rootComposite3" presStyleCnt="0"/>
      <dgm:spPr/>
    </dgm:pt>
    <dgm:pt modelId="{ECAA91C6-3FE1-4C55-B5F7-58060DDCBD17}" type="pres">
      <dgm:prSet presAssocID="{9625D627-D121-47F0-9BE3-5A3D60AC48EF}" presName="rootText3" presStyleLbl="asst3" presStyleIdx="1" presStyleCnt="4" custLinFactX="65503" custLinFactY="3649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A2C67D-2131-4ACC-8F0D-98728A4188D2}" type="pres">
      <dgm:prSet presAssocID="{9625D627-D121-47F0-9BE3-5A3D60AC48EF}" presName="rootConnector3" presStyleLbl="asst3" presStyleIdx="1" presStyleCnt="4"/>
      <dgm:spPr/>
      <dgm:t>
        <a:bodyPr/>
        <a:lstStyle/>
        <a:p>
          <a:endParaRPr lang="en-US"/>
        </a:p>
      </dgm:t>
    </dgm:pt>
    <dgm:pt modelId="{34BA2D01-5252-4D01-9CF9-5BCE615E831E}" type="pres">
      <dgm:prSet presAssocID="{9625D627-D121-47F0-9BE3-5A3D60AC48EF}" presName="hierChild6" presStyleCnt="0"/>
      <dgm:spPr/>
    </dgm:pt>
    <dgm:pt modelId="{E285E6AD-737C-4E0A-B25F-876CF4A10D2C}" type="pres">
      <dgm:prSet presAssocID="{07C18924-7925-437B-BB1B-FCA5311DB6B1}" presName="Name37" presStyleLbl="parChTrans1D4" presStyleIdx="2" presStyleCnt="5"/>
      <dgm:spPr/>
      <dgm:t>
        <a:bodyPr/>
        <a:lstStyle/>
        <a:p>
          <a:endParaRPr lang="en-US"/>
        </a:p>
      </dgm:t>
    </dgm:pt>
    <dgm:pt modelId="{DD9D49AF-1862-4E82-8224-E8D25C06FA5F}" type="pres">
      <dgm:prSet presAssocID="{9E892498-77E4-43DC-897A-FBD6E2CBF029}" presName="hierRoot2" presStyleCnt="0">
        <dgm:presLayoutVars>
          <dgm:hierBranch val="init"/>
        </dgm:presLayoutVars>
      </dgm:prSet>
      <dgm:spPr/>
    </dgm:pt>
    <dgm:pt modelId="{E25C2E50-DF2C-4A74-8A75-96F7EE8008F4}" type="pres">
      <dgm:prSet presAssocID="{9E892498-77E4-43DC-897A-FBD6E2CBF029}" presName="rootComposite" presStyleCnt="0"/>
      <dgm:spPr/>
    </dgm:pt>
    <dgm:pt modelId="{ECDD5AFD-2584-4F46-B7B4-9380507CE60C}" type="pres">
      <dgm:prSet presAssocID="{9E892498-77E4-43DC-897A-FBD6E2CBF029}" presName="rootText" presStyleLbl="node4" presStyleIdx="0" presStyleCnt="1" custScaleX="102594" custScaleY="103353" custLinFactX="70552" custLinFactY="1575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0F1B35-223A-4EA9-A263-75BE0E18F647}" type="pres">
      <dgm:prSet presAssocID="{9E892498-77E4-43DC-897A-FBD6E2CBF029}" presName="rootConnector" presStyleLbl="node4" presStyleIdx="0" presStyleCnt="1"/>
      <dgm:spPr/>
      <dgm:t>
        <a:bodyPr/>
        <a:lstStyle/>
        <a:p>
          <a:endParaRPr lang="en-US"/>
        </a:p>
      </dgm:t>
    </dgm:pt>
    <dgm:pt modelId="{58F61430-F797-4CE1-81CA-B32F59E557EB}" type="pres">
      <dgm:prSet presAssocID="{9E892498-77E4-43DC-897A-FBD6E2CBF029}" presName="hierChild4" presStyleCnt="0"/>
      <dgm:spPr/>
    </dgm:pt>
    <dgm:pt modelId="{105B33B5-DE5D-4B18-B905-3C482F07ADF1}" type="pres">
      <dgm:prSet presAssocID="{9E892498-77E4-43DC-897A-FBD6E2CBF029}" presName="hierChild5" presStyleCnt="0"/>
      <dgm:spPr/>
    </dgm:pt>
    <dgm:pt modelId="{28AB71D9-E640-4564-A2CD-02B153C2630F}" type="pres">
      <dgm:prSet presAssocID="{9625D627-D121-47F0-9BE3-5A3D60AC48EF}" presName="hierChild7" presStyleCnt="0"/>
      <dgm:spPr/>
    </dgm:pt>
    <dgm:pt modelId="{F640E33C-B6EA-47FC-B2C3-DE31713E4640}" type="pres">
      <dgm:prSet presAssocID="{EC9E0D44-A507-4CE0-9103-4156FC843E91}" presName="Name111" presStyleLbl="parChTrans1D4" presStyleIdx="3" presStyleCnt="5"/>
      <dgm:spPr/>
      <dgm:t>
        <a:bodyPr/>
        <a:lstStyle/>
        <a:p>
          <a:endParaRPr lang="en-US"/>
        </a:p>
      </dgm:t>
    </dgm:pt>
    <dgm:pt modelId="{540223E9-E30E-44C8-BA6B-95838CC9768D}" type="pres">
      <dgm:prSet presAssocID="{2A643DE8-A5A2-4A82-B4CD-03CAEEB5B243}" presName="hierRoot3" presStyleCnt="0">
        <dgm:presLayoutVars>
          <dgm:hierBranch val="init"/>
        </dgm:presLayoutVars>
      </dgm:prSet>
      <dgm:spPr/>
    </dgm:pt>
    <dgm:pt modelId="{6AAE449B-940F-4A3B-A3A8-D18AFC33E1CE}" type="pres">
      <dgm:prSet presAssocID="{2A643DE8-A5A2-4A82-B4CD-03CAEEB5B243}" presName="rootComposite3" presStyleCnt="0"/>
      <dgm:spPr/>
    </dgm:pt>
    <dgm:pt modelId="{F648984A-5162-48AE-951B-2FE118827E18}" type="pres">
      <dgm:prSet presAssocID="{2A643DE8-A5A2-4A82-B4CD-03CAEEB5B243}" presName="rootText3" presStyleLbl="asst3" presStyleIdx="2" presStyleCnt="4" custLinFactY="-80351" custLinFactNeighborX="1187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9B2638-ED2E-4FD8-82F4-B5FE84E4300C}" type="pres">
      <dgm:prSet presAssocID="{2A643DE8-A5A2-4A82-B4CD-03CAEEB5B243}" presName="rootConnector3" presStyleLbl="asst3" presStyleIdx="2" presStyleCnt="4"/>
      <dgm:spPr/>
      <dgm:t>
        <a:bodyPr/>
        <a:lstStyle/>
        <a:p>
          <a:endParaRPr lang="en-US"/>
        </a:p>
      </dgm:t>
    </dgm:pt>
    <dgm:pt modelId="{FB0C65BD-92F2-486D-B9E6-F82F06C7348A}" type="pres">
      <dgm:prSet presAssocID="{2A643DE8-A5A2-4A82-B4CD-03CAEEB5B243}" presName="hierChild6" presStyleCnt="0"/>
      <dgm:spPr/>
    </dgm:pt>
    <dgm:pt modelId="{E1C81D2B-FC8B-4A66-B868-9DAD5A85A40B}" type="pres">
      <dgm:prSet presAssocID="{2A643DE8-A5A2-4A82-B4CD-03CAEEB5B243}" presName="hierChild7" presStyleCnt="0"/>
      <dgm:spPr/>
    </dgm:pt>
    <dgm:pt modelId="{1B2992ED-737F-4ACD-B39C-87EBC191D889}" type="pres">
      <dgm:prSet presAssocID="{91C905CD-549F-411A-A85B-0785D1762679}" presName="Name111" presStyleLbl="parChTrans1D4" presStyleIdx="4" presStyleCnt="5"/>
      <dgm:spPr/>
      <dgm:t>
        <a:bodyPr/>
        <a:lstStyle/>
        <a:p>
          <a:endParaRPr lang="en-US"/>
        </a:p>
      </dgm:t>
    </dgm:pt>
    <dgm:pt modelId="{FFB82BF7-910F-4424-B365-BA400998E9E7}" type="pres">
      <dgm:prSet presAssocID="{2DDE601C-7E33-4C61-AD9C-78D00A8125C3}" presName="hierRoot3" presStyleCnt="0">
        <dgm:presLayoutVars>
          <dgm:hierBranch val="init"/>
        </dgm:presLayoutVars>
      </dgm:prSet>
      <dgm:spPr/>
    </dgm:pt>
    <dgm:pt modelId="{3ADCEF15-6102-4146-A23B-A5D5D6DDA432}" type="pres">
      <dgm:prSet presAssocID="{2DDE601C-7E33-4C61-AD9C-78D00A8125C3}" presName="rootComposite3" presStyleCnt="0"/>
      <dgm:spPr/>
    </dgm:pt>
    <dgm:pt modelId="{A076D218-FF45-4023-8C1A-F221BA56C52C}" type="pres">
      <dgm:prSet presAssocID="{2DDE601C-7E33-4C61-AD9C-78D00A8125C3}" presName="rootText3" presStyleLbl="asst3" presStyleIdx="3" presStyleCnt="4" custLinFactX="126615" custLinFactY="-80351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C3A97-257C-4775-8418-55B2642A2271}" type="pres">
      <dgm:prSet presAssocID="{2DDE601C-7E33-4C61-AD9C-78D00A8125C3}" presName="rootConnector3" presStyleLbl="asst3" presStyleIdx="3" presStyleCnt="4"/>
      <dgm:spPr/>
      <dgm:t>
        <a:bodyPr/>
        <a:lstStyle/>
        <a:p>
          <a:endParaRPr lang="en-US"/>
        </a:p>
      </dgm:t>
    </dgm:pt>
    <dgm:pt modelId="{3B00013F-39AC-4514-9D42-FCF481BE44AC}" type="pres">
      <dgm:prSet presAssocID="{2DDE601C-7E33-4C61-AD9C-78D00A8125C3}" presName="hierChild6" presStyleCnt="0"/>
      <dgm:spPr/>
    </dgm:pt>
    <dgm:pt modelId="{30E2234C-D16A-49C3-83D0-AFE32EE5889D}" type="pres">
      <dgm:prSet presAssocID="{2DDE601C-7E33-4C61-AD9C-78D00A8125C3}" presName="hierChild7" presStyleCnt="0"/>
      <dgm:spPr/>
    </dgm:pt>
    <dgm:pt modelId="{17DB2C0E-EE58-4027-BF19-6BBEA54AACEC}" type="pres">
      <dgm:prSet presAssocID="{02C95BA9-E57A-4C2C-9076-9E2DA3194992}" presName="hierChild5" presStyleCnt="0"/>
      <dgm:spPr/>
    </dgm:pt>
    <dgm:pt modelId="{C8A4A768-CAB6-4EF3-BEC1-7C3055C0D6AE}" type="pres">
      <dgm:prSet presAssocID="{71778FA4-91E4-4D9E-82E4-9BE254640625}" presName="hierChild3" presStyleCnt="0"/>
      <dgm:spPr/>
    </dgm:pt>
    <dgm:pt modelId="{CCB0BDAD-20A0-459D-992F-F3234923F519}" type="pres">
      <dgm:prSet presAssocID="{560966A4-C00A-44E9-807A-FF16F20278CC}" presName="Name111" presStyleLbl="parChTrans1D2" presStyleIdx="2" presStyleCnt="4"/>
      <dgm:spPr/>
      <dgm:t>
        <a:bodyPr/>
        <a:lstStyle/>
        <a:p>
          <a:endParaRPr lang="en-US"/>
        </a:p>
      </dgm:t>
    </dgm:pt>
    <dgm:pt modelId="{CA585056-8159-4FFF-AF0C-A935E8F47A22}" type="pres">
      <dgm:prSet presAssocID="{2D26BBBF-E9A8-439B-B542-C80137F00AB7}" presName="hierRoot3" presStyleCnt="0">
        <dgm:presLayoutVars>
          <dgm:hierBranch val="init"/>
        </dgm:presLayoutVars>
      </dgm:prSet>
      <dgm:spPr/>
    </dgm:pt>
    <dgm:pt modelId="{96380351-AE65-44BA-918B-B0C803ED2E76}" type="pres">
      <dgm:prSet presAssocID="{2D26BBBF-E9A8-439B-B542-C80137F00AB7}" presName="rootComposite3" presStyleCnt="0"/>
      <dgm:spPr/>
    </dgm:pt>
    <dgm:pt modelId="{809B9D92-07D0-4F6E-BE54-D115D4734B50}" type="pres">
      <dgm:prSet presAssocID="{2D26BBBF-E9A8-439B-B542-C80137F00AB7}" presName="rootText3" presStyleLbl="asst1" presStyleIdx="0" presStyleCnt="2" custLinFactNeighborX="9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40B3D0-29EF-4850-A659-1E424F726FB5}" type="pres">
      <dgm:prSet presAssocID="{2D26BBBF-E9A8-439B-B542-C80137F00AB7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D50D791-1624-42F9-A997-E7B431D2CBF9}" type="pres">
      <dgm:prSet presAssocID="{2D26BBBF-E9A8-439B-B542-C80137F00AB7}" presName="hierChild6" presStyleCnt="0"/>
      <dgm:spPr/>
    </dgm:pt>
    <dgm:pt modelId="{DFDC31A7-CF6F-47F1-8172-3B44D1A26D53}" type="pres">
      <dgm:prSet presAssocID="{2D26BBBF-E9A8-439B-B542-C80137F00AB7}" presName="hierChild7" presStyleCnt="0"/>
      <dgm:spPr/>
    </dgm:pt>
    <dgm:pt modelId="{95A502FD-DCC6-426C-AAF4-2B1D0041A7FB}" type="pres">
      <dgm:prSet presAssocID="{7160119C-680A-4CC1-AA80-6D6D5191590E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72ED46C7-EEA3-4B0B-9533-1E7BC84DC306}" type="pres">
      <dgm:prSet presAssocID="{DD9197CC-316F-43CC-9A8D-D1DEC9A33735}" presName="hierRoot3" presStyleCnt="0">
        <dgm:presLayoutVars>
          <dgm:hierBranch val="init"/>
        </dgm:presLayoutVars>
      </dgm:prSet>
      <dgm:spPr/>
    </dgm:pt>
    <dgm:pt modelId="{19259DEB-80CB-419F-BF8C-B774B5413FE0}" type="pres">
      <dgm:prSet presAssocID="{DD9197CC-316F-43CC-9A8D-D1DEC9A33735}" presName="rootComposite3" presStyleCnt="0"/>
      <dgm:spPr/>
    </dgm:pt>
    <dgm:pt modelId="{5AF1E446-5E6C-4B94-9E8E-D1B3E69FFA10}" type="pres">
      <dgm:prSet presAssocID="{DD9197CC-316F-43CC-9A8D-D1DEC9A33735}" presName="rootText3" presStyleLbl="asst1" presStyleIdx="1" presStyleCnt="2" custLinFactX="98134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0570C-1C40-46CC-A4A9-AF907E100D94}" type="pres">
      <dgm:prSet presAssocID="{DD9197CC-316F-43CC-9A8D-D1DEC9A33735}" presName="rootConnector3" presStyleLbl="asst1" presStyleIdx="1" presStyleCnt="2"/>
      <dgm:spPr/>
      <dgm:t>
        <a:bodyPr/>
        <a:lstStyle/>
        <a:p>
          <a:endParaRPr lang="en-US"/>
        </a:p>
      </dgm:t>
    </dgm:pt>
    <dgm:pt modelId="{62620848-492F-49D4-AE48-506DCE6D9B9D}" type="pres">
      <dgm:prSet presAssocID="{DD9197CC-316F-43CC-9A8D-D1DEC9A33735}" presName="hierChild6" presStyleCnt="0"/>
      <dgm:spPr/>
    </dgm:pt>
    <dgm:pt modelId="{03BF1C46-A481-4C41-941D-FB0749F111B2}" type="pres">
      <dgm:prSet presAssocID="{DD9197CC-316F-43CC-9A8D-D1DEC9A33735}" presName="hierChild7" presStyleCnt="0"/>
      <dgm:spPr/>
    </dgm:pt>
    <dgm:pt modelId="{D37181E5-AA00-484C-8FC8-0C7DA99BB9C2}" type="pres">
      <dgm:prSet presAssocID="{1F8C32F2-C76D-4AEF-9D64-6A0477BF8619}" presName="hierRoot1" presStyleCnt="0">
        <dgm:presLayoutVars>
          <dgm:hierBranch val="init"/>
        </dgm:presLayoutVars>
      </dgm:prSet>
      <dgm:spPr/>
    </dgm:pt>
    <dgm:pt modelId="{15C0DA4A-F623-4503-A670-5CDF2D793BD8}" type="pres">
      <dgm:prSet presAssocID="{1F8C32F2-C76D-4AEF-9D64-6A0477BF8619}" presName="rootComposite1" presStyleCnt="0"/>
      <dgm:spPr/>
    </dgm:pt>
    <dgm:pt modelId="{C30A2296-3354-451F-A722-04E5608B01E0}" type="pres">
      <dgm:prSet presAssocID="{1F8C32F2-C76D-4AEF-9D64-6A0477BF8619}" presName="rootText1" presStyleLbl="node0" presStyleIdx="1" presStyleCnt="6" custLinFactY="220669" custLinFactNeighborX="-40953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54FB29-E1D8-4194-92F0-8A91CEB3CA02}" type="pres">
      <dgm:prSet presAssocID="{1F8C32F2-C76D-4AEF-9D64-6A0477BF861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6912BCD-5C84-4D78-A8D7-D72EBD079C5D}" type="pres">
      <dgm:prSet presAssocID="{1F8C32F2-C76D-4AEF-9D64-6A0477BF8619}" presName="hierChild2" presStyleCnt="0"/>
      <dgm:spPr/>
    </dgm:pt>
    <dgm:pt modelId="{FFB8AB55-56DC-4DB2-AC82-CE8E7DA7C361}" type="pres">
      <dgm:prSet presAssocID="{1F8C32F2-C76D-4AEF-9D64-6A0477BF8619}" presName="hierChild3" presStyleCnt="0"/>
      <dgm:spPr/>
    </dgm:pt>
    <dgm:pt modelId="{E79B8BF9-1867-4FC8-866E-836B0C31BF7E}" type="pres">
      <dgm:prSet presAssocID="{782ED9E5-20B0-4A83-88E9-54A44AD37DCF}" presName="hierRoot1" presStyleCnt="0">
        <dgm:presLayoutVars>
          <dgm:hierBranch val="init"/>
        </dgm:presLayoutVars>
      </dgm:prSet>
      <dgm:spPr/>
    </dgm:pt>
    <dgm:pt modelId="{77B0E288-20FD-4157-BBE5-FF237F071459}" type="pres">
      <dgm:prSet presAssocID="{782ED9E5-20B0-4A83-88E9-54A44AD37DCF}" presName="rootComposite1" presStyleCnt="0"/>
      <dgm:spPr/>
    </dgm:pt>
    <dgm:pt modelId="{34D387AA-5BC3-4F4C-A2F4-E9AC1E297FF9}" type="pres">
      <dgm:prSet presAssocID="{782ED9E5-20B0-4A83-88E9-54A44AD37DCF}" presName="rootText1" presStyleLbl="node0" presStyleIdx="2" presStyleCnt="6" custScaleX="47088" custScaleY="58737" custLinFactX="-100000" custLinFactY="100000" custLinFactNeighborX="-171570" custLinFactNeighborY="19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57881C-1987-4EC5-AC18-B737F001053A}" type="pres">
      <dgm:prSet presAssocID="{782ED9E5-20B0-4A83-88E9-54A44AD37DC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E9F9E4D-FC3B-414F-8CEB-654092C3A88A}" type="pres">
      <dgm:prSet presAssocID="{782ED9E5-20B0-4A83-88E9-54A44AD37DCF}" presName="hierChild2" presStyleCnt="0"/>
      <dgm:spPr/>
    </dgm:pt>
    <dgm:pt modelId="{468A6BA8-829C-4EF6-B70F-B6BBADB21410}" type="pres">
      <dgm:prSet presAssocID="{782ED9E5-20B0-4A83-88E9-54A44AD37DCF}" presName="hierChild3" presStyleCnt="0"/>
      <dgm:spPr/>
    </dgm:pt>
    <dgm:pt modelId="{04AA20EB-D121-49E1-AC05-B0D0DC4BAB15}" type="pres">
      <dgm:prSet presAssocID="{9F512F67-9CBA-4A2D-9D11-31DBC6AF3FC0}" presName="hierRoot1" presStyleCnt="0">
        <dgm:presLayoutVars>
          <dgm:hierBranch val="init"/>
        </dgm:presLayoutVars>
      </dgm:prSet>
      <dgm:spPr/>
    </dgm:pt>
    <dgm:pt modelId="{DC4D7887-7732-4E68-8FEA-B6495B7C9872}" type="pres">
      <dgm:prSet presAssocID="{9F512F67-9CBA-4A2D-9D11-31DBC6AF3FC0}" presName="rootComposite1" presStyleCnt="0"/>
      <dgm:spPr/>
    </dgm:pt>
    <dgm:pt modelId="{FB836F66-2875-4BF1-9065-809865DCD13E}" type="pres">
      <dgm:prSet presAssocID="{9F512F67-9CBA-4A2D-9D11-31DBC6AF3FC0}" presName="rootText1" presStyleLbl="node0" presStyleIdx="3" presStyleCnt="6" custScaleX="47088" custScaleY="58737" custLinFactX="-100000" custLinFactY="100000" custLinFactNeighborX="-185956" custLinFactNeighborY="19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3CF6D-565E-439D-A325-B8350E795975}" type="pres">
      <dgm:prSet presAssocID="{9F512F67-9CBA-4A2D-9D11-31DBC6AF3FC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3B5845-3FAF-4E83-9C3F-B571F0E9FC6B}" type="pres">
      <dgm:prSet presAssocID="{9F512F67-9CBA-4A2D-9D11-31DBC6AF3FC0}" presName="hierChild2" presStyleCnt="0"/>
      <dgm:spPr/>
    </dgm:pt>
    <dgm:pt modelId="{F083ABEC-90AC-4794-805A-3A1716E64ED9}" type="pres">
      <dgm:prSet presAssocID="{9F512F67-9CBA-4A2D-9D11-31DBC6AF3FC0}" presName="hierChild3" presStyleCnt="0"/>
      <dgm:spPr/>
    </dgm:pt>
    <dgm:pt modelId="{B5189891-41E8-4D61-932E-7EF4B33B6069}" type="pres">
      <dgm:prSet presAssocID="{69348E9D-5D29-4AF7-8B72-FB502BCE23AA}" presName="hierRoot1" presStyleCnt="0">
        <dgm:presLayoutVars>
          <dgm:hierBranch val="init"/>
        </dgm:presLayoutVars>
      </dgm:prSet>
      <dgm:spPr/>
    </dgm:pt>
    <dgm:pt modelId="{077743CB-935C-4830-A267-366697FCBFA8}" type="pres">
      <dgm:prSet presAssocID="{69348E9D-5D29-4AF7-8B72-FB502BCE23AA}" presName="rootComposite1" presStyleCnt="0"/>
      <dgm:spPr/>
    </dgm:pt>
    <dgm:pt modelId="{66BF2FAC-A50F-4FB0-80E7-40FF6701433A}" type="pres">
      <dgm:prSet presAssocID="{69348E9D-5D29-4AF7-8B72-FB502BCE23AA}" presName="rootText1" presStyleLbl="node0" presStyleIdx="4" presStyleCnt="6" custScaleX="47088" custScaleY="58737" custLinFactX="-100000" custLinFactY="100000" custLinFactNeighborX="-195492" custLinFactNeighborY="19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A6A11E-C425-437D-A239-46AFFC4854F9}" type="pres">
      <dgm:prSet presAssocID="{69348E9D-5D29-4AF7-8B72-FB502BCE23A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BE3E12-C3AD-4416-ACE4-BE6E0E35708E}" type="pres">
      <dgm:prSet presAssocID="{69348E9D-5D29-4AF7-8B72-FB502BCE23AA}" presName="hierChild2" presStyleCnt="0"/>
      <dgm:spPr/>
    </dgm:pt>
    <dgm:pt modelId="{BE082A98-5903-4364-8000-D42574A5C0FB}" type="pres">
      <dgm:prSet presAssocID="{69348E9D-5D29-4AF7-8B72-FB502BCE23AA}" presName="hierChild3" presStyleCnt="0"/>
      <dgm:spPr/>
    </dgm:pt>
    <dgm:pt modelId="{6C9A60B8-84E0-4B2D-833B-2C6D1D0F3C72}" type="pres">
      <dgm:prSet presAssocID="{E4E6D489-AAF5-48BA-A20F-376568DD9499}" presName="hierRoot1" presStyleCnt="0">
        <dgm:presLayoutVars>
          <dgm:hierBranch val="init"/>
        </dgm:presLayoutVars>
      </dgm:prSet>
      <dgm:spPr/>
    </dgm:pt>
    <dgm:pt modelId="{018D58A9-E872-409E-987C-27A77FE0E657}" type="pres">
      <dgm:prSet presAssocID="{E4E6D489-AAF5-48BA-A20F-376568DD9499}" presName="rootComposite1" presStyleCnt="0"/>
      <dgm:spPr/>
    </dgm:pt>
    <dgm:pt modelId="{E96681EC-318E-42F2-87BB-EA6804120555}" type="pres">
      <dgm:prSet presAssocID="{E4E6D489-AAF5-48BA-A20F-376568DD9499}" presName="rootText1" presStyleLbl="node0" presStyleIdx="5" presStyleCnt="6" custScaleX="47088" custScaleY="58737" custLinFactX="-109693" custLinFactY="100000" custLinFactNeighborX="-200000" custLinFactNeighborY="19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62BCDA-E262-4D3F-A7A3-87A02E2B5E15}" type="pres">
      <dgm:prSet presAssocID="{E4E6D489-AAF5-48BA-A20F-376568DD949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82CB66-3E8D-4F28-8574-710361CD648C}" type="pres">
      <dgm:prSet presAssocID="{E4E6D489-AAF5-48BA-A20F-376568DD9499}" presName="hierChild2" presStyleCnt="0"/>
      <dgm:spPr/>
    </dgm:pt>
    <dgm:pt modelId="{0CBF610F-CB56-490A-B5C6-8C0BF9975307}" type="pres">
      <dgm:prSet presAssocID="{E4E6D489-AAF5-48BA-A20F-376568DD9499}" presName="hierChild3" presStyleCnt="0"/>
      <dgm:spPr/>
    </dgm:pt>
  </dgm:ptLst>
  <dgm:cxnLst>
    <dgm:cxn modelId="{C780369B-6F40-4E2E-9F63-8638E974F494}" type="presOf" srcId="{1F8C32F2-C76D-4AEF-9D64-6A0477BF8619}" destId="{0154FB29-E1D8-4194-92F0-8A91CEB3CA02}" srcOrd="1" destOrd="0" presId="urn:microsoft.com/office/officeart/2005/8/layout/orgChart1"/>
    <dgm:cxn modelId="{E6AACBF5-0899-41AC-93F0-EB3FF9FDE1F3}" type="presOf" srcId="{07C18924-7925-437B-BB1B-FCA5311DB6B1}" destId="{E285E6AD-737C-4E0A-B25F-876CF4A10D2C}" srcOrd="0" destOrd="0" presId="urn:microsoft.com/office/officeart/2005/8/layout/orgChart1"/>
    <dgm:cxn modelId="{75CDFDFE-636A-4ACB-903D-372B8B7C8C88}" srcId="{A640FD3D-6F9B-436F-9565-7889687D7076}" destId="{2DDE601C-7E33-4C61-AD9C-78D00A8125C3}" srcOrd="3" destOrd="0" parTransId="{91C905CD-549F-411A-A85B-0785D1762679}" sibTransId="{4B5D3DEA-F1E6-4866-9E08-C503E5C09C82}"/>
    <dgm:cxn modelId="{97A09C74-85A1-4B59-9735-E7F87C3E7482}" srcId="{A640FD3D-6F9B-436F-9565-7889687D7076}" destId="{2A643DE8-A5A2-4A82-B4CD-03CAEEB5B243}" srcOrd="2" destOrd="0" parTransId="{EC9E0D44-A507-4CE0-9103-4156FC843E91}" sibTransId="{CD9BC744-174C-4551-8E79-41A41B14DB71}"/>
    <dgm:cxn modelId="{1E654AF5-9BA0-46DC-8BD0-A2806D1F86AC}" srcId="{A640FD3D-6F9B-436F-9565-7889687D7076}" destId="{9625D627-D121-47F0-9BE3-5A3D60AC48EF}" srcOrd="1" destOrd="0" parTransId="{0F8E7239-AAD4-486F-8B4D-DC093D809B39}" sibTransId="{DA4727A3-6B06-45B0-BF6A-FB29A8E53200}"/>
    <dgm:cxn modelId="{CC229095-8815-4B7C-990B-4961E3EAE117}" type="presOf" srcId="{9E892498-77E4-43DC-897A-FBD6E2CBF029}" destId="{B70F1B35-223A-4EA9-A263-75BE0E18F647}" srcOrd="1" destOrd="0" presId="urn:microsoft.com/office/officeart/2005/8/layout/orgChart1"/>
    <dgm:cxn modelId="{54BDA5B7-9600-4916-9A4D-893414DB6802}" srcId="{99313E44-842D-48C3-9300-F91D7E6ED38F}" destId="{9F512F67-9CBA-4A2D-9D11-31DBC6AF3FC0}" srcOrd="3" destOrd="0" parTransId="{D8D9E818-797B-47F0-B519-4488850C8981}" sibTransId="{E198590B-93AD-465E-9259-E930DE97CA48}"/>
    <dgm:cxn modelId="{D354A6E7-0D4D-4A74-8A53-753A5EB4F931}" type="presOf" srcId="{E4E6D489-AAF5-48BA-A20F-376568DD9499}" destId="{E962BCDA-E262-4D3F-A7A3-87A02E2B5E15}" srcOrd="1" destOrd="0" presId="urn:microsoft.com/office/officeart/2005/8/layout/orgChart1"/>
    <dgm:cxn modelId="{EB19E991-22DD-4B8B-8006-C21C62C3B318}" type="presOf" srcId="{2DDE601C-7E33-4C61-AD9C-78D00A8125C3}" destId="{4F6C3A97-257C-4775-8418-55B2642A2271}" srcOrd="1" destOrd="0" presId="urn:microsoft.com/office/officeart/2005/8/layout/orgChart1"/>
    <dgm:cxn modelId="{297C90FB-9E90-412D-82BC-FFEABF878DAB}" type="presOf" srcId="{560966A4-C00A-44E9-807A-FF16F20278CC}" destId="{CCB0BDAD-20A0-459D-992F-F3234923F519}" srcOrd="0" destOrd="0" presId="urn:microsoft.com/office/officeart/2005/8/layout/orgChart1"/>
    <dgm:cxn modelId="{0B2E34A2-A97E-4337-8E2C-599EDBD92E14}" type="presOf" srcId="{7F395576-BCDC-48E4-9FD2-5EFDB1821CDD}" destId="{02AF3AC7-5A9E-48A8-97B6-732D10B8D491}" srcOrd="0" destOrd="0" presId="urn:microsoft.com/office/officeart/2005/8/layout/orgChart1"/>
    <dgm:cxn modelId="{D6BDFBEE-4C18-45DE-BF77-EB8495DAC61A}" type="presOf" srcId="{A640FD3D-6F9B-436F-9565-7889687D7076}" destId="{53D05608-0685-425E-BF2F-C3E239B83B4A}" srcOrd="1" destOrd="0" presId="urn:microsoft.com/office/officeart/2005/8/layout/orgChart1"/>
    <dgm:cxn modelId="{CBDCDD4C-FAF4-4111-A096-A9AEFCB28497}" srcId="{99313E44-842D-48C3-9300-F91D7E6ED38F}" destId="{69348E9D-5D29-4AF7-8B72-FB502BCE23AA}" srcOrd="4" destOrd="0" parTransId="{37DE753B-F4AF-4CB2-B6A3-7E61A0DBD744}" sibTransId="{D5203177-046F-4ADD-8050-9B38D50507C7}"/>
    <dgm:cxn modelId="{6E6B0012-3CA6-46F8-8F00-732CA643744D}" type="presOf" srcId="{9F512F67-9CBA-4A2D-9D11-31DBC6AF3FC0}" destId="{D1D3CF6D-565E-439D-A325-B8350E795975}" srcOrd="1" destOrd="0" presId="urn:microsoft.com/office/officeart/2005/8/layout/orgChart1"/>
    <dgm:cxn modelId="{C0CEE227-8714-4D4B-8D01-8E65F0881274}" type="presOf" srcId="{9E892498-77E4-43DC-897A-FBD6E2CBF029}" destId="{ECDD5AFD-2584-4F46-B7B4-9380507CE60C}" srcOrd="0" destOrd="0" presId="urn:microsoft.com/office/officeart/2005/8/layout/orgChart1"/>
    <dgm:cxn modelId="{B4CA8836-FBD2-4DCD-93AA-AB85302EB15E}" type="presOf" srcId="{1EB5ED89-7538-4825-8024-E6454FAD66A8}" destId="{FCCEF829-8984-4DF9-A118-26A8EF0B9C15}" srcOrd="0" destOrd="0" presId="urn:microsoft.com/office/officeart/2005/8/layout/orgChart1"/>
    <dgm:cxn modelId="{CC2DCEB2-8772-4BE9-8BD5-462FAE2DD322}" type="presOf" srcId="{2D26BBBF-E9A8-439B-B542-C80137F00AB7}" destId="{EE40B3D0-29EF-4850-A659-1E424F726FB5}" srcOrd="1" destOrd="0" presId="urn:microsoft.com/office/officeart/2005/8/layout/orgChart1"/>
    <dgm:cxn modelId="{ED213116-496F-4B3C-8C7C-623C4392DB2E}" type="presOf" srcId="{EC9E0D44-A507-4CE0-9103-4156FC843E91}" destId="{F640E33C-B6EA-47FC-B2C3-DE31713E4640}" srcOrd="0" destOrd="0" presId="urn:microsoft.com/office/officeart/2005/8/layout/orgChart1"/>
    <dgm:cxn modelId="{99145B2A-7F5B-4B0F-AAAD-B5ED99672015}" type="presOf" srcId="{2D26BBBF-E9A8-439B-B542-C80137F00AB7}" destId="{809B9D92-07D0-4F6E-BE54-D115D4734B50}" srcOrd="0" destOrd="0" presId="urn:microsoft.com/office/officeart/2005/8/layout/orgChart1"/>
    <dgm:cxn modelId="{5A7C298D-B775-402A-8B27-0A9E8DEA9D41}" type="presOf" srcId="{2A643DE8-A5A2-4A82-B4CD-03CAEEB5B243}" destId="{F79B2638-ED2E-4FD8-82F4-B5FE84E4300C}" srcOrd="1" destOrd="0" presId="urn:microsoft.com/office/officeart/2005/8/layout/orgChart1"/>
    <dgm:cxn modelId="{AA24A50E-EA7F-4185-B982-4FB49BA07A00}" type="presOf" srcId="{0E6EB04F-2A2B-4076-B031-A63F80D260E5}" destId="{92293F24-AEC9-4C48-AFC3-052FCC19103D}" srcOrd="1" destOrd="0" presId="urn:microsoft.com/office/officeart/2005/8/layout/orgChart1"/>
    <dgm:cxn modelId="{380B3270-D53E-41DC-92AE-FC6AA0B18611}" type="presOf" srcId="{2431ABAF-EC07-43E8-B7B4-3E21B89AB991}" destId="{B3399672-86A4-4639-AC8A-7ED423AFB336}" srcOrd="1" destOrd="0" presId="urn:microsoft.com/office/officeart/2005/8/layout/orgChart1"/>
    <dgm:cxn modelId="{733E37B3-46EC-4697-9350-EDC6C1FFB64F}" type="presOf" srcId="{DD9197CC-316F-43CC-9A8D-D1DEC9A33735}" destId="{5AF1E446-5E6C-4B94-9E8E-D1B3E69FFA10}" srcOrd="0" destOrd="0" presId="urn:microsoft.com/office/officeart/2005/8/layout/orgChart1"/>
    <dgm:cxn modelId="{CF74AD5B-7EA5-404C-93AD-81498B870351}" type="presOf" srcId="{DD9197CC-316F-43CC-9A8D-D1DEC9A33735}" destId="{8DC0570C-1C40-46CC-A4A9-AF907E100D94}" srcOrd="1" destOrd="0" presId="urn:microsoft.com/office/officeart/2005/8/layout/orgChart1"/>
    <dgm:cxn modelId="{AD6ECCC8-ED92-46C7-95D1-A976ED4AACD7}" type="presOf" srcId="{7160119C-680A-4CC1-AA80-6D6D5191590E}" destId="{95A502FD-DCC6-426C-AAF4-2B1D0041A7FB}" srcOrd="0" destOrd="0" presId="urn:microsoft.com/office/officeart/2005/8/layout/orgChart1"/>
    <dgm:cxn modelId="{CCF8E896-6AEA-458E-9D88-922F27BC7872}" type="presOf" srcId="{69348E9D-5D29-4AF7-8B72-FB502BCE23AA}" destId="{66BF2FAC-A50F-4FB0-80E7-40FF6701433A}" srcOrd="0" destOrd="0" presId="urn:microsoft.com/office/officeart/2005/8/layout/orgChart1"/>
    <dgm:cxn modelId="{4EC0B68A-83C9-4E7E-BCB3-FC43B247BEA7}" type="presOf" srcId="{2431ABAF-EC07-43E8-B7B4-3E21B89AB991}" destId="{7E8C22E6-6971-4506-BB07-8797E8505BAC}" srcOrd="0" destOrd="0" presId="urn:microsoft.com/office/officeart/2005/8/layout/orgChart1"/>
    <dgm:cxn modelId="{69E1E640-1B25-48DE-A8A0-89CBEAFB0B1C}" srcId="{02C95BA9-E57A-4C2C-9076-9E2DA3194992}" destId="{A640FD3D-6F9B-436F-9565-7889687D7076}" srcOrd="0" destOrd="0" parTransId="{1EB5ED89-7538-4825-8024-E6454FAD66A8}" sibTransId="{157473FA-0B9D-4ED2-879B-692C30B44CDA}"/>
    <dgm:cxn modelId="{C34B4CA0-787F-4CE8-916C-8F87CDE73C66}" srcId="{99313E44-842D-48C3-9300-F91D7E6ED38F}" destId="{1F8C32F2-C76D-4AEF-9D64-6A0477BF8619}" srcOrd="1" destOrd="0" parTransId="{1F42B5D0-EF57-4CAF-A251-2F129757FF02}" sibTransId="{B2FBA065-1A71-4E45-8EC9-FD80802DD941}"/>
    <dgm:cxn modelId="{C748105F-288D-4163-B489-9A17AF74991F}" type="presOf" srcId="{91C905CD-549F-411A-A85B-0785D1762679}" destId="{1B2992ED-737F-4ACD-B39C-87EBC191D889}" srcOrd="0" destOrd="0" presId="urn:microsoft.com/office/officeart/2005/8/layout/orgChart1"/>
    <dgm:cxn modelId="{93773016-9A60-447C-B0CF-FD5BD79AA034}" srcId="{71778FA4-91E4-4D9E-82E4-9BE254640625}" destId="{DD9197CC-316F-43CC-9A8D-D1DEC9A33735}" srcOrd="1" destOrd="0" parTransId="{7160119C-680A-4CC1-AA80-6D6D5191590E}" sibTransId="{E06DDE61-725B-4708-9DFC-A932F9CE24D2}"/>
    <dgm:cxn modelId="{8B174B2D-F97B-47D5-881A-EEAEDD50E861}" type="presOf" srcId="{9625D627-D121-47F0-9BE3-5A3D60AC48EF}" destId="{48A2C67D-2131-4ACC-8F0D-98728A4188D2}" srcOrd="1" destOrd="0" presId="urn:microsoft.com/office/officeart/2005/8/layout/orgChart1"/>
    <dgm:cxn modelId="{F709B0D7-C64F-40AC-87DE-BCD4DB79459E}" type="presOf" srcId="{E4E6D489-AAF5-48BA-A20F-376568DD9499}" destId="{E96681EC-318E-42F2-87BB-EA6804120555}" srcOrd="0" destOrd="0" presId="urn:microsoft.com/office/officeart/2005/8/layout/orgChart1"/>
    <dgm:cxn modelId="{CC49D6AB-9DCF-4B14-B89B-33AB485FBA69}" srcId="{9625D627-D121-47F0-9BE3-5A3D60AC48EF}" destId="{9E892498-77E4-43DC-897A-FBD6E2CBF029}" srcOrd="0" destOrd="0" parTransId="{07C18924-7925-437B-BB1B-FCA5311DB6B1}" sibTransId="{17BF4387-BFF1-43D8-AC78-D17BFF6E66C3}"/>
    <dgm:cxn modelId="{E54F5382-73C5-4827-9F18-CB3CC7F67360}" type="presOf" srcId="{0E6EB04F-2A2B-4076-B031-A63F80D260E5}" destId="{CFFEA0BC-7311-47EA-8749-251CB51B62E0}" srcOrd="0" destOrd="0" presId="urn:microsoft.com/office/officeart/2005/8/layout/orgChart1"/>
    <dgm:cxn modelId="{82EC2D73-96D1-4A1B-9073-AC30BEF4D36A}" srcId="{A640FD3D-6F9B-436F-9565-7889687D7076}" destId="{0E6EB04F-2A2B-4076-B031-A63F80D260E5}" srcOrd="0" destOrd="0" parTransId="{1545DBD8-7F9C-4FA1-9552-CDFA34F00B1A}" sibTransId="{C78856A4-3E07-4482-90CE-5317A3FFEF5C}"/>
    <dgm:cxn modelId="{AC3D5275-C0DF-431F-B78D-83B20916349A}" type="presOf" srcId="{782ED9E5-20B0-4A83-88E9-54A44AD37DCF}" destId="{CF57881C-1987-4EC5-AC18-B737F001053A}" srcOrd="1" destOrd="0" presId="urn:microsoft.com/office/officeart/2005/8/layout/orgChart1"/>
    <dgm:cxn modelId="{BBAAAF41-37E8-4BB7-96CC-BA4646C5668D}" type="presOf" srcId="{02C95BA9-E57A-4C2C-9076-9E2DA3194992}" destId="{6A126110-786A-4064-A82A-A062616E421A}" srcOrd="1" destOrd="0" presId="urn:microsoft.com/office/officeart/2005/8/layout/orgChart1"/>
    <dgm:cxn modelId="{C404A784-E216-47B6-947D-F5EB31AA8505}" srcId="{71778FA4-91E4-4D9E-82E4-9BE254640625}" destId="{02C95BA9-E57A-4C2C-9076-9E2DA3194992}" srcOrd="3" destOrd="0" parTransId="{E20A1C8C-BD4B-43FF-8A47-DEFD5F380B0A}" sibTransId="{B28250DD-0ECE-482D-AC37-D38CAD1353AD}"/>
    <dgm:cxn modelId="{266D0489-1A5A-43FD-933A-471D28CF1DA0}" type="presOf" srcId="{9F512F67-9CBA-4A2D-9D11-31DBC6AF3FC0}" destId="{FB836F66-2875-4BF1-9065-809865DCD13E}" srcOrd="0" destOrd="0" presId="urn:microsoft.com/office/officeart/2005/8/layout/orgChart1"/>
    <dgm:cxn modelId="{755FD38C-2DC1-4B4A-8F96-64C066BE9AC6}" type="presOf" srcId="{9625D627-D121-47F0-9BE3-5A3D60AC48EF}" destId="{ECAA91C6-3FE1-4C55-B5F7-58060DDCBD17}" srcOrd="0" destOrd="0" presId="urn:microsoft.com/office/officeart/2005/8/layout/orgChart1"/>
    <dgm:cxn modelId="{4741BD74-2A03-483E-AEC5-C671303A9CBD}" type="presOf" srcId="{0F8E7239-AAD4-486F-8B4D-DC093D809B39}" destId="{8CA3B561-C081-42D5-BCED-542BA4563E2B}" srcOrd="0" destOrd="0" presId="urn:microsoft.com/office/officeart/2005/8/layout/orgChart1"/>
    <dgm:cxn modelId="{6F443BF1-1186-4A2C-8581-7CC7DC959EDE}" srcId="{71778FA4-91E4-4D9E-82E4-9BE254640625}" destId="{2431ABAF-EC07-43E8-B7B4-3E21B89AB991}" srcOrd="2" destOrd="0" parTransId="{7F395576-BCDC-48E4-9FD2-5EFDB1821CDD}" sibTransId="{A4182312-2EBA-4F89-B858-CC254E9BCF6D}"/>
    <dgm:cxn modelId="{B551F8EE-A244-45D5-82F6-57CE842E3A41}" type="presOf" srcId="{A640FD3D-6F9B-436F-9565-7889687D7076}" destId="{20464DA8-E08A-46ED-BF22-BF94BFE9F7B0}" srcOrd="0" destOrd="0" presId="urn:microsoft.com/office/officeart/2005/8/layout/orgChart1"/>
    <dgm:cxn modelId="{684B335F-8AC1-4BC4-903F-00E4AC67EA3B}" type="presOf" srcId="{69348E9D-5D29-4AF7-8B72-FB502BCE23AA}" destId="{CAA6A11E-C425-437D-A239-46AFFC4854F9}" srcOrd="1" destOrd="0" presId="urn:microsoft.com/office/officeart/2005/8/layout/orgChart1"/>
    <dgm:cxn modelId="{61BD76D4-E967-4AA2-A781-E5880F62809A}" srcId="{99313E44-842D-48C3-9300-F91D7E6ED38F}" destId="{E4E6D489-AAF5-48BA-A20F-376568DD9499}" srcOrd="5" destOrd="0" parTransId="{894464CF-574A-4AE6-B299-B90F21758083}" sibTransId="{048DAD5C-9E9E-4CE9-9B8B-1F6D55D29C15}"/>
    <dgm:cxn modelId="{B6A76F71-5E66-4156-A87B-5ED9AEE1B815}" type="presOf" srcId="{02C95BA9-E57A-4C2C-9076-9E2DA3194992}" destId="{B87A6766-DABA-44CB-8561-6E86F78C725C}" srcOrd="0" destOrd="0" presId="urn:microsoft.com/office/officeart/2005/8/layout/orgChart1"/>
    <dgm:cxn modelId="{2DFC074E-D3BE-4424-ACF3-374FD4CFB6AF}" type="presOf" srcId="{E20A1C8C-BD4B-43FF-8A47-DEFD5F380B0A}" destId="{DA932804-DE1B-4EB0-B46C-ABA0181C5AAC}" srcOrd="0" destOrd="0" presId="urn:microsoft.com/office/officeart/2005/8/layout/orgChart1"/>
    <dgm:cxn modelId="{ADFD2CAC-E6C5-4D77-A0BC-8D6E082E036C}" type="presOf" srcId="{2DDE601C-7E33-4C61-AD9C-78D00A8125C3}" destId="{A076D218-FF45-4023-8C1A-F221BA56C52C}" srcOrd="0" destOrd="0" presId="urn:microsoft.com/office/officeart/2005/8/layout/orgChart1"/>
    <dgm:cxn modelId="{49D343AF-247C-4EBD-9A4D-BBFFA8F44090}" type="presOf" srcId="{1F8C32F2-C76D-4AEF-9D64-6A0477BF8619}" destId="{C30A2296-3354-451F-A722-04E5608B01E0}" srcOrd="0" destOrd="0" presId="urn:microsoft.com/office/officeart/2005/8/layout/orgChart1"/>
    <dgm:cxn modelId="{D753324F-ED9B-4815-9332-C5E48BABA1EE}" type="presOf" srcId="{71778FA4-91E4-4D9E-82E4-9BE254640625}" destId="{D336581F-0BB4-44B3-AA8D-4D08F0C82002}" srcOrd="1" destOrd="0" presId="urn:microsoft.com/office/officeart/2005/8/layout/orgChart1"/>
    <dgm:cxn modelId="{B3DC60CE-FDBC-4D63-83CA-F7B635217CBE}" srcId="{99313E44-842D-48C3-9300-F91D7E6ED38F}" destId="{71778FA4-91E4-4D9E-82E4-9BE254640625}" srcOrd="0" destOrd="0" parTransId="{208A74A0-A528-4F12-ADAA-D9A9DF645CFF}" sibTransId="{8D80D5B9-F3EC-4B3C-8DC4-EE8EEAE435C9}"/>
    <dgm:cxn modelId="{C637449C-3B10-417F-AF72-5511873D13C8}" type="presOf" srcId="{782ED9E5-20B0-4A83-88E9-54A44AD37DCF}" destId="{34D387AA-5BC3-4F4C-A2F4-E9AC1E297FF9}" srcOrd="0" destOrd="0" presId="urn:microsoft.com/office/officeart/2005/8/layout/orgChart1"/>
    <dgm:cxn modelId="{B27FB006-CA20-4079-B988-F6C36BC9D1B5}" srcId="{99313E44-842D-48C3-9300-F91D7E6ED38F}" destId="{782ED9E5-20B0-4A83-88E9-54A44AD37DCF}" srcOrd="2" destOrd="0" parTransId="{2DDD10D0-E4DF-4CE4-A3D7-9093BD0C3B87}" sibTransId="{9BA4028C-5938-4CA3-88EA-2270BF2AC3D7}"/>
    <dgm:cxn modelId="{FB98793F-B39A-43F3-A684-60494FB76AE0}" type="presOf" srcId="{2A643DE8-A5A2-4A82-B4CD-03CAEEB5B243}" destId="{F648984A-5162-48AE-951B-2FE118827E18}" srcOrd="0" destOrd="0" presId="urn:microsoft.com/office/officeart/2005/8/layout/orgChart1"/>
    <dgm:cxn modelId="{924078EB-0F8C-4D29-9A83-784086972D66}" type="presOf" srcId="{1545DBD8-7F9C-4FA1-9552-CDFA34F00B1A}" destId="{75CB90D4-D000-457E-AFE6-215CBB3226D4}" srcOrd="0" destOrd="0" presId="urn:microsoft.com/office/officeart/2005/8/layout/orgChart1"/>
    <dgm:cxn modelId="{C124F059-D827-4206-87B8-D27E4DCE0E51}" type="presOf" srcId="{99313E44-842D-48C3-9300-F91D7E6ED38F}" destId="{DA3711CC-DA55-4329-BD96-E6059B8C1FAE}" srcOrd="0" destOrd="0" presId="urn:microsoft.com/office/officeart/2005/8/layout/orgChart1"/>
    <dgm:cxn modelId="{29F389A0-35B1-48CE-9979-E6848816E8EB}" srcId="{71778FA4-91E4-4D9E-82E4-9BE254640625}" destId="{2D26BBBF-E9A8-439B-B542-C80137F00AB7}" srcOrd="0" destOrd="0" parTransId="{560966A4-C00A-44E9-807A-FF16F20278CC}" sibTransId="{32B6EE74-E3EE-4DC2-9CB0-195DCCDF81AC}"/>
    <dgm:cxn modelId="{5B0FCA65-6E15-4EBA-AB9B-251632F8148F}" type="presOf" srcId="{71778FA4-91E4-4D9E-82E4-9BE254640625}" destId="{960F0A70-EC17-4B69-8206-FA80DB941E28}" srcOrd="0" destOrd="0" presId="urn:microsoft.com/office/officeart/2005/8/layout/orgChart1"/>
    <dgm:cxn modelId="{34A6E8A2-9D06-4C82-A4D6-D3E1B3D37A3E}" type="presParOf" srcId="{DA3711CC-DA55-4329-BD96-E6059B8C1FAE}" destId="{09837C39-F0B6-47BC-BBC4-45F899284876}" srcOrd="0" destOrd="0" presId="urn:microsoft.com/office/officeart/2005/8/layout/orgChart1"/>
    <dgm:cxn modelId="{E80D8F00-756F-4E4D-A384-10910496FF3D}" type="presParOf" srcId="{09837C39-F0B6-47BC-BBC4-45F899284876}" destId="{1A7F9984-7029-4109-8818-0AB933E8FDF1}" srcOrd="0" destOrd="0" presId="urn:microsoft.com/office/officeart/2005/8/layout/orgChart1"/>
    <dgm:cxn modelId="{57B6692B-72EF-464A-97CF-0C25AFE460C0}" type="presParOf" srcId="{1A7F9984-7029-4109-8818-0AB933E8FDF1}" destId="{960F0A70-EC17-4B69-8206-FA80DB941E28}" srcOrd="0" destOrd="0" presId="urn:microsoft.com/office/officeart/2005/8/layout/orgChart1"/>
    <dgm:cxn modelId="{C59237A8-5004-4260-873F-C03C0E08427C}" type="presParOf" srcId="{1A7F9984-7029-4109-8818-0AB933E8FDF1}" destId="{D336581F-0BB4-44B3-AA8D-4D08F0C82002}" srcOrd="1" destOrd="0" presId="urn:microsoft.com/office/officeart/2005/8/layout/orgChart1"/>
    <dgm:cxn modelId="{F38FDA0B-A133-47E2-A43D-44598FBEFA11}" type="presParOf" srcId="{09837C39-F0B6-47BC-BBC4-45F899284876}" destId="{56C66F53-8014-4A06-801B-858F86CC1B13}" srcOrd="1" destOrd="0" presId="urn:microsoft.com/office/officeart/2005/8/layout/orgChart1"/>
    <dgm:cxn modelId="{A95F3A1D-FB44-4473-9AAC-32527801CE53}" type="presParOf" srcId="{56C66F53-8014-4A06-801B-858F86CC1B13}" destId="{02AF3AC7-5A9E-48A8-97B6-732D10B8D491}" srcOrd="0" destOrd="0" presId="urn:microsoft.com/office/officeart/2005/8/layout/orgChart1"/>
    <dgm:cxn modelId="{DBCD30AF-27F6-4A8D-BCEC-3AA1D23FF7E0}" type="presParOf" srcId="{56C66F53-8014-4A06-801B-858F86CC1B13}" destId="{14B762C2-66BF-497E-B8D8-ABB83E684346}" srcOrd="1" destOrd="0" presId="urn:microsoft.com/office/officeart/2005/8/layout/orgChart1"/>
    <dgm:cxn modelId="{FD534716-2E37-46B7-B95A-56F274142DA0}" type="presParOf" srcId="{14B762C2-66BF-497E-B8D8-ABB83E684346}" destId="{39F90530-DBEE-4562-973D-DD109325C6F6}" srcOrd="0" destOrd="0" presId="urn:microsoft.com/office/officeart/2005/8/layout/orgChart1"/>
    <dgm:cxn modelId="{8AF3D98A-C4D1-48AE-A8CE-AD7F9A5607EB}" type="presParOf" srcId="{39F90530-DBEE-4562-973D-DD109325C6F6}" destId="{7E8C22E6-6971-4506-BB07-8797E8505BAC}" srcOrd="0" destOrd="0" presId="urn:microsoft.com/office/officeart/2005/8/layout/orgChart1"/>
    <dgm:cxn modelId="{92A6A0DE-B837-4C39-991E-A960F54A8FB9}" type="presParOf" srcId="{39F90530-DBEE-4562-973D-DD109325C6F6}" destId="{B3399672-86A4-4639-AC8A-7ED423AFB336}" srcOrd="1" destOrd="0" presId="urn:microsoft.com/office/officeart/2005/8/layout/orgChart1"/>
    <dgm:cxn modelId="{1A4A3F8F-E0B6-4630-9D2C-B4ED14B4AB13}" type="presParOf" srcId="{14B762C2-66BF-497E-B8D8-ABB83E684346}" destId="{A7EA6CA6-6355-4AF0-8801-75E49B1C7531}" srcOrd="1" destOrd="0" presId="urn:microsoft.com/office/officeart/2005/8/layout/orgChart1"/>
    <dgm:cxn modelId="{AEDF64E3-EE54-492E-87A6-2C0A6F29F089}" type="presParOf" srcId="{14B762C2-66BF-497E-B8D8-ABB83E684346}" destId="{6035A2EE-6ABF-426B-9FF1-051EA8307E60}" srcOrd="2" destOrd="0" presId="urn:microsoft.com/office/officeart/2005/8/layout/orgChart1"/>
    <dgm:cxn modelId="{2E59FB94-C94A-4C9D-B3CA-6F827DE5D7B3}" type="presParOf" srcId="{56C66F53-8014-4A06-801B-858F86CC1B13}" destId="{DA932804-DE1B-4EB0-B46C-ABA0181C5AAC}" srcOrd="2" destOrd="0" presId="urn:microsoft.com/office/officeart/2005/8/layout/orgChart1"/>
    <dgm:cxn modelId="{1C39FE82-9439-4004-A420-A4513AA548CB}" type="presParOf" srcId="{56C66F53-8014-4A06-801B-858F86CC1B13}" destId="{F1E1CF92-32D8-492F-9BA1-205B542A9947}" srcOrd="3" destOrd="0" presId="urn:microsoft.com/office/officeart/2005/8/layout/orgChart1"/>
    <dgm:cxn modelId="{DADF0160-4087-4B86-A5B8-06ED9D1C2174}" type="presParOf" srcId="{F1E1CF92-32D8-492F-9BA1-205B542A9947}" destId="{2F25A3AE-AFC5-4648-9084-606B5FDE7C3A}" srcOrd="0" destOrd="0" presId="urn:microsoft.com/office/officeart/2005/8/layout/orgChart1"/>
    <dgm:cxn modelId="{7EA44F50-EA56-4100-95C4-C576BD01F868}" type="presParOf" srcId="{2F25A3AE-AFC5-4648-9084-606B5FDE7C3A}" destId="{B87A6766-DABA-44CB-8561-6E86F78C725C}" srcOrd="0" destOrd="0" presId="urn:microsoft.com/office/officeart/2005/8/layout/orgChart1"/>
    <dgm:cxn modelId="{35366AF7-08C9-4A92-AB2B-3D9C15FE43C4}" type="presParOf" srcId="{2F25A3AE-AFC5-4648-9084-606B5FDE7C3A}" destId="{6A126110-786A-4064-A82A-A062616E421A}" srcOrd="1" destOrd="0" presId="urn:microsoft.com/office/officeart/2005/8/layout/orgChart1"/>
    <dgm:cxn modelId="{FB0341B0-21AA-443B-8710-30C1BDFB2924}" type="presParOf" srcId="{F1E1CF92-32D8-492F-9BA1-205B542A9947}" destId="{6BF9665D-8D5C-4AF4-AE36-CADD30581354}" srcOrd="1" destOrd="0" presId="urn:microsoft.com/office/officeart/2005/8/layout/orgChart1"/>
    <dgm:cxn modelId="{4B283538-3BCE-461B-BAD4-BD30A850E4B7}" type="presParOf" srcId="{6BF9665D-8D5C-4AF4-AE36-CADD30581354}" destId="{FCCEF829-8984-4DF9-A118-26A8EF0B9C15}" srcOrd="0" destOrd="0" presId="urn:microsoft.com/office/officeart/2005/8/layout/orgChart1"/>
    <dgm:cxn modelId="{A678EEB8-99FE-4B04-AC80-B7CCD7AD435A}" type="presParOf" srcId="{6BF9665D-8D5C-4AF4-AE36-CADD30581354}" destId="{82CF36D3-C470-47F2-BEE3-F1EEA69DDDD5}" srcOrd="1" destOrd="0" presId="urn:microsoft.com/office/officeart/2005/8/layout/orgChart1"/>
    <dgm:cxn modelId="{8F977502-2751-4878-8A95-2563BC937754}" type="presParOf" srcId="{82CF36D3-C470-47F2-BEE3-F1EEA69DDDD5}" destId="{09F72749-C90D-40A2-9333-79A35DF81922}" srcOrd="0" destOrd="0" presId="urn:microsoft.com/office/officeart/2005/8/layout/orgChart1"/>
    <dgm:cxn modelId="{1B2E465C-3354-46AD-8464-84AF7ADB22F8}" type="presParOf" srcId="{09F72749-C90D-40A2-9333-79A35DF81922}" destId="{20464DA8-E08A-46ED-BF22-BF94BFE9F7B0}" srcOrd="0" destOrd="0" presId="urn:microsoft.com/office/officeart/2005/8/layout/orgChart1"/>
    <dgm:cxn modelId="{749D5497-C3FF-4A2D-8556-82AB2E8E5B39}" type="presParOf" srcId="{09F72749-C90D-40A2-9333-79A35DF81922}" destId="{53D05608-0685-425E-BF2F-C3E239B83B4A}" srcOrd="1" destOrd="0" presId="urn:microsoft.com/office/officeart/2005/8/layout/orgChart1"/>
    <dgm:cxn modelId="{A33CBE80-8D49-48AD-B1A3-16E64234A9A9}" type="presParOf" srcId="{82CF36D3-C470-47F2-BEE3-F1EEA69DDDD5}" destId="{5B2D82B6-AD7F-4135-887F-C8B4C110F5F2}" srcOrd="1" destOrd="0" presId="urn:microsoft.com/office/officeart/2005/8/layout/orgChart1"/>
    <dgm:cxn modelId="{A678F3E3-8E76-46C1-8070-8A85BA75869F}" type="presParOf" srcId="{82CF36D3-C470-47F2-BEE3-F1EEA69DDDD5}" destId="{B2A7AC1D-68FD-441D-8B9F-11A46B48B0DC}" srcOrd="2" destOrd="0" presId="urn:microsoft.com/office/officeart/2005/8/layout/orgChart1"/>
    <dgm:cxn modelId="{CFA25B6D-33D9-4883-A304-5DE9F11B33DA}" type="presParOf" srcId="{B2A7AC1D-68FD-441D-8B9F-11A46B48B0DC}" destId="{75CB90D4-D000-457E-AFE6-215CBB3226D4}" srcOrd="0" destOrd="0" presId="urn:microsoft.com/office/officeart/2005/8/layout/orgChart1"/>
    <dgm:cxn modelId="{07E97434-934E-4E62-8AB9-C93C33C51BB1}" type="presParOf" srcId="{B2A7AC1D-68FD-441D-8B9F-11A46B48B0DC}" destId="{6F40BB0B-03B5-4C9C-9296-74992894C6D9}" srcOrd="1" destOrd="0" presId="urn:microsoft.com/office/officeart/2005/8/layout/orgChart1"/>
    <dgm:cxn modelId="{0BCAAFF4-2210-48F7-96F1-2EC903021D8A}" type="presParOf" srcId="{6F40BB0B-03B5-4C9C-9296-74992894C6D9}" destId="{036AB60A-0E0C-4851-BC45-3342ABE7931F}" srcOrd="0" destOrd="0" presId="urn:microsoft.com/office/officeart/2005/8/layout/orgChart1"/>
    <dgm:cxn modelId="{7380A44A-1096-488F-8AB1-17EEFB9144CC}" type="presParOf" srcId="{036AB60A-0E0C-4851-BC45-3342ABE7931F}" destId="{CFFEA0BC-7311-47EA-8749-251CB51B62E0}" srcOrd="0" destOrd="0" presId="urn:microsoft.com/office/officeart/2005/8/layout/orgChart1"/>
    <dgm:cxn modelId="{B3CCD66B-28D2-45DC-BF3F-041129422F45}" type="presParOf" srcId="{036AB60A-0E0C-4851-BC45-3342ABE7931F}" destId="{92293F24-AEC9-4C48-AFC3-052FCC19103D}" srcOrd="1" destOrd="0" presId="urn:microsoft.com/office/officeart/2005/8/layout/orgChart1"/>
    <dgm:cxn modelId="{E26A6BA3-282F-4A6F-B847-7B1E7B08F24E}" type="presParOf" srcId="{6F40BB0B-03B5-4C9C-9296-74992894C6D9}" destId="{667D4403-76AB-45A0-A8BB-D69D1D809594}" srcOrd="1" destOrd="0" presId="urn:microsoft.com/office/officeart/2005/8/layout/orgChart1"/>
    <dgm:cxn modelId="{9DFF2365-5EBC-4A08-AD1E-0BF708B70907}" type="presParOf" srcId="{6F40BB0B-03B5-4C9C-9296-74992894C6D9}" destId="{DE608561-CD21-456C-8202-DF964AEEB118}" srcOrd="2" destOrd="0" presId="urn:microsoft.com/office/officeart/2005/8/layout/orgChart1"/>
    <dgm:cxn modelId="{80241293-0624-499C-ACAB-A07D6416E026}" type="presParOf" srcId="{B2A7AC1D-68FD-441D-8B9F-11A46B48B0DC}" destId="{8CA3B561-C081-42D5-BCED-542BA4563E2B}" srcOrd="2" destOrd="0" presId="urn:microsoft.com/office/officeart/2005/8/layout/orgChart1"/>
    <dgm:cxn modelId="{14B9C230-DAC1-43E7-AC5A-90DB5552FB71}" type="presParOf" srcId="{B2A7AC1D-68FD-441D-8B9F-11A46B48B0DC}" destId="{1AB032AA-07F1-40EA-B559-18A81AE60DC9}" srcOrd="3" destOrd="0" presId="urn:microsoft.com/office/officeart/2005/8/layout/orgChart1"/>
    <dgm:cxn modelId="{0FFF1BF6-5A94-42ED-9F07-A2682418FBF8}" type="presParOf" srcId="{1AB032AA-07F1-40EA-B559-18A81AE60DC9}" destId="{955FD2CB-CE2C-477B-9D7F-08134954F621}" srcOrd="0" destOrd="0" presId="urn:microsoft.com/office/officeart/2005/8/layout/orgChart1"/>
    <dgm:cxn modelId="{515138E7-B4B4-43CC-B89B-22CAAAB0539C}" type="presParOf" srcId="{955FD2CB-CE2C-477B-9D7F-08134954F621}" destId="{ECAA91C6-3FE1-4C55-B5F7-58060DDCBD17}" srcOrd="0" destOrd="0" presId="urn:microsoft.com/office/officeart/2005/8/layout/orgChart1"/>
    <dgm:cxn modelId="{1028106E-D53C-49A8-9073-AFC03F976D62}" type="presParOf" srcId="{955FD2CB-CE2C-477B-9D7F-08134954F621}" destId="{48A2C67D-2131-4ACC-8F0D-98728A4188D2}" srcOrd="1" destOrd="0" presId="urn:microsoft.com/office/officeart/2005/8/layout/orgChart1"/>
    <dgm:cxn modelId="{E71EB6AF-8AA8-4B1D-8264-D3ED9CF4714B}" type="presParOf" srcId="{1AB032AA-07F1-40EA-B559-18A81AE60DC9}" destId="{34BA2D01-5252-4D01-9CF9-5BCE615E831E}" srcOrd="1" destOrd="0" presId="urn:microsoft.com/office/officeart/2005/8/layout/orgChart1"/>
    <dgm:cxn modelId="{17A551BE-3942-408D-98F8-6BE57464D1DD}" type="presParOf" srcId="{34BA2D01-5252-4D01-9CF9-5BCE615E831E}" destId="{E285E6AD-737C-4E0A-B25F-876CF4A10D2C}" srcOrd="0" destOrd="0" presId="urn:microsoft.com/office/officeart/2005/8/layout/orgChart1"/>
    <dgm:cxn modelId="{E4A01DAC-F1DD-4366-B495-7CF2D229ED97}" type="presParOf" srcId="{34BA2D01-5252-4D01-9CF9-5BCE615E831E}" destId="{DD9D49AF-1862-4E82-8224-E8D25C06FA5F}" srcOrd="1" destOrd="0" presId="urn:microsoft.com/office/officeart/2005/8/layout/orgChart1"/>
    <dgm:cxn modelId="{44C3375C-3844-497A-B7C1-AA62BE5214A4}" type="presParOf" srcId="{DD9D49AF-1862-4E82-8224-E8D25C06FA5F}" destId="{E25C2E50-DF2C-4A74-8A75-96F7EE8008F4}" srcOrd="0" destOrd="0" presId="urn:microsoft.com/office/officeart/2005/8/layout/orgChart1"/>
    <dgm:cxn modelId="{32D75C7C-1922-4C9F-8720-E939A51740E1}" type="presParOf" srcId="{E25C2E50-DF2C-4A74-8A75-96F7EE8008F4}" destId="{ECDD5AFD-2584-4F46-B7B4-9380507CE60C}" srcOrd="0" destOrd="0" presId="urn:microsoft.com/office/officeart/2005/8/layout/orgChart1"/>
    <dgm:cxn modelId="{ED2B8F6D-3DDE-46B5-A3C9-E5C4E13080FF}" type="presParOf" srcId="{E25C2E50-DF2C-4A74-8A75-96F7EE8008F4}" destId="{B70F1B35-223A-4EA9-A263-75BE0E18F647}" srcOrd="1" destOrd="0" presId="urn:microsoft.com/office/officeart/2005/8/layout/orgChart1"/>
    <dgm:cxn modelId="{3DBC97F6-0052-4E5D-B890-B864DB8E3204}" type="presParOf" srcId="{DD9D49AF-1862-4E82-8224-E8D25C06FA5F}" destId="{58F61430-F797-4CE1-81CA-B32F59E557EB}" srcOrd="1" destOrd="0" presId="urn:microsoft.com/office/officeart/2005/8/layout/orgChart1"/>
    <dgm:cxn modelId="{7E119752-11E6-4DC5-9EF3-7CBB6D6DE206}" type="presParOf" srcId="{DD9D49AF-1862-4E82-8224-E8D25C06FA5F}" destId="{105B33B5-DE5D-4B18-B905-3C482F07ADF1}" srcOrd="2" destOrd="0" presId="urn:microsoft.com/office/officeart/2005/8/layout/orgChart1"/>
    <dgm:cxn modelId="{C1100DB1-6856-4B9B-A087-3D439B5B1409}" type="presParOf" srcId="{1AB032AA-07F1-40EA-B559-18A81AE60DC9}" destId="{28AB71D9-E640-4564-A2CD-02B153C2630F}" srcOrd="2" destOrd="0" presId="urn:microsoft.com/office/officeart/2005/8/layout/orgChart1"/>
    <dgm:cxn modelId="{A3B2F72D-294D-4C23-BB44-EC7FCE84D6F2}" type="presParOf" srcId="{B2A7AC1D-68FD-441D-8B9F-11A46B48B0DC}" destId="{F640E33C-B6EA-47FC-B2C3-DE31713E4640}" srcOrd="4" destOrd="0" presId="urn:microsoft.com/office/officeart/2005/8/layout/orgChart1"/>
    <dgm:cxn modelId="{EAED3DF0-1825-46CD-8269-951DE4BBDA6B}" type="presParOf" srcId="{B2A7AC1D-68FD-441D-8B9F-11A46B48B0DC}" destId="{540223E9-E30E-44C8-BA6B-95838CC9768D}" srcOrd="5" destOrd="0" presId="urn:microsoft.com/office/officeart/2005/8/layout/orgChart1"/>
    <dgm:cxn modelId="{8886EC46-3941-401E-87F8-1E190DACC781}" type="presParOf" srcId="{540223E9-E30E-44C8-BA6B-95838CC9768D}" destId="{6AAE449B-940F-4A3B-A3A8-D18AFC33E1CE}" srcOrd="0" destOrd="0" presId="urn:microsoft.com/office/officeart/2005/8/layout/orgChart1"/>
    <dgm:cxn modelId="{EEF41006-4A02-4B59-B68D-AA7B56BB4FFA}" type="presParOf" srcId="{6AAE449B-940F-4A3B-A3A8-D18AFC33E1CE}" destId="{F648984A-5162-48AE-951B-2FE118827E18}" srcOrd="0" destOrd="0" presId="urn:microsoft.com/office/officeart/2005/8/layout/orgChart1"/>
    <dgm:cxn modelId="{C87BEB4C-6EB9-4518-BB6D-26548917EDE9}" type="presParOf" srcId="{6AAE449B-940F-4A3B-A3A8-D18AFC33E1CE}" destId="{F79B2638-ED2E-4FD8-82F4-B5FE84E4300C}" srcOrd="1" destOrd="0" presId="urn:microsoft.com/office/officeart/2005/8/layout/orgChart1"/>
    <dgm:cxn modelId="{DA4A1880-0420-4051-97CB-FD80E6F1E893}" type="presParOf" srcId="{540223E9-E30E-44C8-BA6B-95838CC9768D}" destId="{FB0C65BD-92F2-486D-B9E6-F82F06C7348A}" srcOrd="1" destOrd="0" presId="urn:microsoft.com/office/officeart/2005/8/layout/orgChart1"/>
    <dgm:cxn modelId="{63C981CC-8D9D-4742-905D-AD3D0946ED92}" type="presParOf" srcId="{540223E9-E30E-44C8-BA6B-95838CC9768D}" destId="{E1C81D2B-FC8B-4A66-B868-9DAD5A85A40B}" srcOrd="2" destOrd="0" presId="urn:microsoft.com/office/officeart/2005/8/layout/orgChart1"/>
    <dgm:cxn modelId="{FEF57CFB-6427-4246-8C66-C030858F7FA9}" type="presParOf" srcId="{B2A7AC1D-68FD-441D-8B9F-11A46B48B0DC}" destId="{1B2992ED-737F-4ACD-B39C-87EBC191D889}" srcOrd="6" destOrd="0" presId="urn:microsoft.com/office/officeart/2005/8/layout/orgChart1"/>
    <dgm:cxn modelId="{DE724570-9D57-4E69-9B37-77EC31FEA6D7}" type="presParOf" srcId="{B2A7AC1D-68FD-441D-8B9F-11A46B48B0DC}" destId="{FFB82BF7-910F-4424-B365-BA400998E9E7}" srcOrd="7" destOrd="0" presId="urn:microsoft.com/office/officeart/2005/8/layout/orgChart1"/>
    <dgm:cxn modelId="{73C4B6D6-7299-4AFA-83BD-2872860FAED3}" type="presParOf" srcId="{FFB82BF7-910F-4424-B365-BA400998E9E7}" destId="{3ADCEF15-6102-4146-A23B-A5D5D6DDA432}" srcOrd="0" destOrd="0" presId="urn:microsoft.com/office/officeart/2005/8/layout/orgChart1"/>
    <dgm:cxn modelId="{A10E49B0-B9AE-4BE0-8FCD-E635B2CF75AA}" type="presParOf" srcId="{3ADCEF15-6102-4146-A23B-A5D5D6DDA432}" destId="{A076D218-FF45-4023-8C1A-F221BA56C52C}" srcOrd="0" destOrd="0" presId="urn:microsoft.com/office/officeart/2005/8/layout/orgChart1"/>
    <dgm:cxn modelId="{335DAC1B-9875-403C-885A-F4DDC3C2E3A2}" type="presParOf" srcId="{3ADCEF15-6102-4146-A23B-A5D5D6DDA432}" destId="{4F6C3A97-257C-4775-8418-55B2642A2271}" srcOrd="1" destOrd="0" presId="urn:microsoft.com/office/officeart/2005/8/layout/orgChart1"/>
    <dgm:cxn modelId="{756171E5-BED3-4D14-BB7E-95544DD323D0}" type="presParOf" srcId="{FFB82BF7-910F-4424-B365-BA400998E9E7}" destId="{3B00013F-39AC-4514-9D42-FCF481BE44AC}" srcOrd="1" destOrd="0" presId="urn:microsoft.com/office/officeart/2005/8/layout/orgChart1"/>
    <dgm:cxn modelId="{3CF27D42-5203-45AB-AAFB-27EDDACA1D1F}" type="presParOf" srcId="{FFB82BF7-910F-4424-B365-BA400998E9E7}" destId="{30E2234C-D16A-49C3-83D0-AFE32EE5889D}" srcOrd="2" destOrd="0" presId="urn:microsoft.com/office/officeart/2005/8/layout/orgChart1"/>
    <dgm:cxn modelId="{22ED9697-4C79-4E05-A93E-F2977A3716DC}" type="presParOf" srcId="{F1E1CF92-32D8-492F-9BA1-205B542A9947}" destId="{17DB2C0E-EE58-4027-BF19-6BBEA54AACEC}" srcOrd="2" destOrd="0" presId="urn:microsoft.com/office/officeart/2005/8/layout/orgChart1"/>
    <dgm:cxn modelId="{AB8D0FE5-B1CE-4BC2-B99E-E6CF3E135006}" type="presParOf" srcId="{09837C39-F0B6-47BC-BBC4-45F899284876}" destId="{C8A4A768-CAB6-4EF3-BEC1-7C3055C0D6AE}" srcOrd="2" destOrd="0" presId="urn:microsoft.com/office/officeart/2005/8/layout/orgChart1"/>
    <dgm:cxn modelId="{E3FC8B93-2C13-4C72-9463-BA38294D3203}" type="presParOf" srcId="{C8A4A768-CAB6-4EF3-BEC1-7C3055C0D6AE}" destId="{CCB0BDAD-20A0-459D-992F-F3234923F519}" srcOrd="0" destOrd="0" presId="urn:microsoft.com/office/officeart/2005/8/layout/orgChart1"/>
    <dgm:cxn modelId="{E18ECF32-1024-4FFA-A361-BA768A3915EB}" type="presParOf" srcId="{C8A4A768-CAB6-4EF3-BEC1-7C3055C0D6AE}" destId="{CA585056-8159-4FFF-AF0C-A935E8F47A22}" srcOrd="1" destOrd="0" presId="urn:microsoft.com/office/officeart/2005/8/layout/orgChart1"/>
    <dgm:cxn modelId="{34C0288C-BDB6-4F9D-B7D1-3A6F6D112DC7}" type="presParOf" srcId="{CA585056-8159-4FFF-AF0C-A935E8F47A22}" destId="{96380351-AE65-44BA-918B-B0C803ED2E76}" srcOrd="0" destOrd="0" presId="urn:microsoft.com/office/officeart/2005/8/layout/orgChart1"/>
    <dgm:cxn modelId="{C35D93A1-1381-4EDA-AF06-667043764ABD}" type="presParOf" srcId="{96380351-AE65-44BA-918B-B0C803ED2E76}" destId="{809B9D92-07D0-4F6E-BE54-D115D4734B50}" srcOrd="0" destOrd="0" presId="urn:microsoft.com/office/officeart/2005/8/layout/orgChart1"/>
    <dgm:cxn modelId="{3D1372E3-5A78-49ED-91EC-13C4E2EAAF2F}" type="presParOf" srcId="{96380351-AE65-44BA-918B-B0C803ED2E76}" destId="{EE40B3D0-29EF-4850-A659-1E424F726FB5}" srcOrd="1" destOrd="0" presId="urn:microsoft.com/office/officeart/2005/8/layout/orgChart1"/>
    <dgm:cxn modelId="{ED426ECF-EF89-4202-B7F0-85811CF9E48A}" type="presParOf" srcId="{CA585056-8159-4FFF-AF0C-A935E8F47A22}" destId="{1D50D791-1624-42F9-A997-E7B431D2CBF9}" srcOrd="1" destOrd="0" presId="urn:microsoft.com/office/officeart/2005/8/layout/orgChart1"/>
    <dgm:cxn modelId="{DA3E7FA7-EFED-43BD-84CD-E6B6B40A9543}" type="presParOf" srcId="{CA585056-8159-4FFF-AF0C-A935E8F47A22}" destId="{DFDC31A7-CF6F-47F1-8172-3B44D1A26D53}" srcOrd="2" destOrd="0" presId="urn:microsoft.com/office/officeart/2005/8/layout/orgChart1"/>
    <dgm:cxn modelId="{782B23EE-B52B-4712-9FA3-D9439429C774}" type="presParOf" srcId="{C8A4A768-CAB6-4EF3-BEC1-7C3055C0D6AE}" destId="{95A502FD-DCC6-426C-AAF4-2B1D0041A7FB}" srcOrd="2" destOrd="0" presId="urn:microsoft.com/office/officeart/2005/8/layout/orgChart1"/>
    <dgm:cxn modelId="{323C9AFB-FA3D-48D2-BE71-BEEAE227D897}" type="presParOf" srcId="{C8A4A768-CAB6-4EF3-BEC1-7C3055C0D6AE}" destId="{72ED46C7-EEA3-4B0B-9533-1E7BC84DC306}" srcOrd="3" destOrd="0" presId="urn:microsoft.com/office/officeart/2005/8/layout/orgChart1"/>
    <dgm:cxn modelId="{EA828A46-5C9A-4D9E-A647-DF2EDE7ED656}" type="presParOf" srcId="{72ED46C7-EEA3-4B0B-9533-1E7BC84DC306}" destId="{19259DEB-80CB-419F-BF8C-B774B5413FE0}" srcOrd="0" destOrd="0" presId="urn:microsoft.com/office/officeart/2005/8/layout/orgChart1"/>
    <dgm:cxn modelId="{42438D75-BBC6-49E7-9620-AE8587CA21B0}" type="presParOf" srcId="{19259DEB-80CB-419F-BF8C-B774B5413FE0}" destId="{5AF1E446-5E6C-4B94-9E8E-D1B3E69FFA10}" srcOrd="0" destOrd="0" presId="urn:microsoft.com/office/officeart/2005/8/layout/orgChart1"/>
    <dgm:cxn modelId="{48EDF367-B3DA-4BD1-A849-FDD9848507D2}" type="presParOf" srcId="{19259DEB-80CB-419F-BF8C-B774B5413FE0}" destId="{8DC0570C-1C40-46CC-A4A9-AF907E100D94}" srcOrd="1" destOrd="0" presId="urn:microsoft.com/office/officeart/2005/8/layout/orgChart1"/>
    <dgm:cxn modelId="{D802C0DE-2C5B-47D1-9854-CF6C75DAB4D8}" type="presParOf" srcId="{72ED46C7-EEA3-4B0B-9533-1E7BC84DC306}" destId="{62620848-492F-49D4-AE48-506DCE6D9B9D}" srcOrd="1" destOrd="0" presId="urn:microsoft.com/office/officeart/2005/8/layout/orgChart1"/>
    <dgm:cxn modelId="{D6D0301C-0E8B-4A4F-B9AB-A82E72CCB6F5}" type="presParOf" srcId="{72ED46C7-EEA3-4B0B-9533-1E7BC84DC306}" destId="{03BF1C46-A481-4C41-941D-FB0749F111B2}" srcOrd="2" destOrd="0" presId="urn:microsoft.com/office/officeart/2005/8/layout/orgChart1"/>
    <dgm:cxn modelId="{661D844C-0E8E-4205-9EC6-3857AB68BE02}" type="presParOf" srcId="{DA3711CC-DA55-4329-BD96-E6059B8C1FAE}" destId="{D37181E5-AA00-484C-8FC8-0C7DA99BB9C2}" srcOrd="1" destOrd="0" presId="urn:microsoft.com/office/officeart/2005/8/layout/orgChart1"/>
    <dgm:cxn modelId="{FE76CC37-649A-4D91-A56E-8741660E0357}" type="presParOf" srcId="{D37181E5-AA00-484C-8FC8-0C7DA99BB9C2}" destId="{15C0DA4A-F623-4503-A670-5CDF2D793BD8}" srcOrd="0" destOrd="0" presId="urn:microsoft.com/office/officeart/2005/8/layout/orgChart1"/>
    <dgm:cxn modelId="{3712ED39-0209-4177-B50C-AC4221969F4E}" type="presParOf" srcId="{15C0DA4A-F623-4503-A670-5CDF2D793BD8}" destId="{C30A2296-3354-451F-A722-04E5608B01E0}" srcOrd="0" destOrd="0" presId="urn:microsoft.com/office/officeart/2005/8/layout/orgChart1"/>
    <dgm:cxn modelId="{2FE8CE96-0C07-460D-B3BE-50560132CDE3}" type="presParOf" srcId="{15C0DA4A-F623-4503-A670-5CDF2D793BD8}" destId="{0154FB29-E1D8-4194-92F0-8A91CEB3CA02}" srcOrd="1" destOrd="0" presId="urn:microsoft.com/office/officeart/2005/8/layout/orgChart1"/>
    <dgm:cxn modelId="{47A8F146-A98F-428A-9E36-057359540634}" type="presParOf" srcId="{D37181E5-AA00-484C-8FC8-0C7DA99BB9C2}" destId="{C6912BCD-5C84-4D78-A8D7-D72EBD079C5D}" srcOrd="1" destOrd="0" presId="urn:microsoft.com/office/officeart/2005/8/layout/orgChart1"/>
    <dgm:cxn modelId="{8D4465C2-0DFE-44C2-A383-4F8A6612A055}" type="presParOf" srcId="{D37181E5-AA00-484C-8FC8-0C7DA99BB9C2}" destId="{FFB8AB55-56DC-4DB2-AC82-CE8E7DA7C361}" srcOrd="2" destOrd="0" presId="urn:microsoft.com/office/officeart/2005/8/layout/orgChart1"/>
    <dgm:cxn modelId="{50E71899-9555-4345-841C-3C74D83B4D45}" type="presParOf" srcId="{DA3711CC-DA55-4329-BD96-E6059B8C1FAE}" destId="{E79B8BF9-1867-4FC8-866E-836B0C31BF7E}" srcOrd="2" destOrd="0" presId="urn:microsoft.com/office/officeart/2005/8/layout/orgChart1"/>
    <dgm:cxn modelId="{7CD82D2F-F443-4E60-9CC5-074341CAF242}" type="presParOf" srcId="{E79B8BF9-1867-4FC8-866E-836B0C31BF7E}" destId="{77B0E288-20FD-4157-BBE5-FF237F071459}" srcOrd="0" destOrd="0" presId="urn:microsoft.com/office/officeart/2005/8/layout/orgChart1"/>
    <dgm:cxn modelId="{0D8DB0BD-5643-48FB-83A4-9A9E75094298}" type="presParOf" srcId="{77B0E288-20FD-4157-BBE5-FF237F071459}" destId="{34D387AA-5BC3-4F4C-A2F4-E9AC1E297FF9}" srcOrd="0" destOrd="0" presId="urn:microsoft.com/office/officeart/2005/8/layout/orgChart1"/>
    <dgm:cxn modelId="{DD0DA219-5CA5-49BE-B054-6C1FE4E2F68E}" type="presParOf" srcId="{77B0E288-20FD-4157-BBE5-FF237F071459}" destId="{CF57881C-1987-4EC5-AC18-B737F001053A}" srcOrd="1" destOrd="0" presId="urn:microsoft.com/office/officeart/2005/8/layout/orgChart1"/>
    <dgm:cxn modelId="{1E40055C-F5C1-47B7-82E4-7E185CBD0283}" type="presParOf" srcId="{E79B8BF9-1867-4FC8-866E-836B0C31BF7E}" destId="{3E9F9E4D-FC3B-414F-8CEB-654092C3A88A}" srcOrd="1" destOrd="0" presId="urn:microsoft.com/office/officeart/2005/8/layout/orgChart1"/>
    <dgm:cxn modelId="{C1435D07-BA6B-4361-BA55-230A60071D2A}" type="presParOf" srcId="{E79B8BF9-1867-4FC8-866E-836B0C31BF7E}" destId="{468A6BA8-829C-4EF6-B70F-B6BBADB21410}" srcOrd="2" destOrd="0" presId="urn:microsoft.com/office/officeart/2005/8/layout/orgChart1"/>
    <dgm:cxn modelId="{B88D739A-233B-4A37-BD1D-8874C45DD43E}" type="presParOf" srcId="{DA3711CC-DA55-4329-BD96-E6059B8C1FAE}" destId="{04AA20EB-D121-49E1-AC05-B0D0DC4BAB15}" srcOrd="3" destOrd="0" presId="urn:microsoft.com/office/officeart/2005/8/layout/orgChart1"/>
    <dgm:cxn modelId="{60263B11-B174-433A-B27A-8FB978553F9B}" type="presParOf" srcId="{04AA20EB-D121-49E1-AC05-B0D0DC4BAB15}" destId="{DC4D7887-7732-4E68-8FEA-B6495B7C9872}" srcOrd="0" destOrd="0" presId="urn:microsoft.com/office/officeart/2005/8/layout/orgChart1"/>
    <dgm:cxn modelId="{352D98A3-EB79-4D36-97F4-E660B33C6B1A}" type="presParOf" srcId="{DC4D7887-7732-4E68-8FEA-B6495B7C9872}" destId="{FB836F66-2875-4BF1-9065-809865DCD13E}" srcOrd="0" destOrd="0" presId="urn:microsoft.com/office/officeart/2005/8/layout/orgChart1"/>
    <dgm:cxn modelId="{FCE2B7FD-86C2-4F84-9B3C-C45BCDE6C26D}" type="presParOf" srcId="{DC4D7887-7732-4E68-8FEA-B6495B7C9872}" destId="{D1D3CF6D-565E-439D-A325-B8350E795975}" srcOrd="1" destOrd="0" presId="urn:microsoft.com/office/officeart/2005/8/layout/orgChart1"/>
    <dgm:cxn modelId="{008D3AB9-782F-497E-BEF8-5F8518C50019}" type="presParOf" srcId="{04AA20EB-D121-49E1-AC05-B0D0DC4BAB15}" destId="{533B5845-3FAF-4E83-9C3F-B571F0E9FC6B}" srcOrd="1" destOrd="0" presId="urn:microsoft.com/office/officeart/2005/8/layout/orgChart1"/>
    <dgm:cxn modelId="{83ADBA9F-A1C1-40EF-8BCE-35211F752348}" type="presParOf" srcId="{04AA20EB-D121-49E1-AC05-B0D0DC4BAB15}" destId="{F083ABEC-90AC-4794-805A-3A1716E64ED9}" srcOrd="2" destOrd="0" presId="urn:microsoft.com/office/officeart/2005/8/layout/orgChart1"/>
    <dgm:cxn modelId="{72B9E90B-B22C-41B3-8E52-D733CA9F71E0}" type="presParOf" srcId="{DA3711CC-DA55-4329-BD96-E6059B8C1FAE}" destId="{B5189891-41E8-4D61-932E-7EF4B33B6069}" srcOrd="4" destOrd="0" presId="urn:microsoft.com/office/officeart/2005/8/layout/orgChart1"/>
    <dgm:cxn modelId="{E9BBF6A4-59B0-45E6-82B7-3D61BD138C89}" type="presParOf" srcId="{B5189891-41E8-4D61-932E-7EF4B33B6069}" destId="{077743CB-935C-4830-A267-366697FCBFA8}" srcOrd="0" destOrd="0" presId="urn:microsoft.com/office/officeart/2005/8/layout/orgChart1"/>
    <dgm:cxn modelId="{B9F4D87A-738F-469E-86C7-72CC0822E879}" type="presParOf" srcId="{077743CB-935C-4830-A267-366697FCBFA8}" destId="{66BF2FAC-A50F-4FB0-80E7-40FF6701433A}" srcOrd="0" destOrd="0" presId="urn:microsoft.com/office/officeart/2005/8/layout/orgChart1"/>
    <dgm:cxn modelId="{B977727E-41C3-4DD2-AB63-FC24386DF7DF}" type="presParOf" srcId="{077743CB-935C-4830-A267-366697FCBFA8}" destId="{CAA6A11E-C425-437D-A239-46AFFC4854F9}" srcOrd="1" destOrd="0" presId="urn:microsoft.com/office/officeart/2005/8/layout/orgChart1"/>
    <dgm:cxn modelId="{7AF7DA63-F4D5-4C8D-A3BA-BC4A3181E6A4}" type="presParOf" srcId="{B5189891-41E8-4D61-932E-7EF4B33B6069}" destId="{57BE3E12-C3AD-4416-ACE4-BE6E0E35708E}" srcOrd="1" destOrd="0" presId="urn:microsoft.com/office/officeart/2005/8/layout/orgChart1"/>
    <dgm:cxn modelId="{CFD16B5B-A102-406C-9057-6D585EAB1D74}" type="presParOf" srcId="{B5189891-41E8-4D61-932E-7EF4B33B6069}" destId="{BE082A98-5903-4364-8000-D42574A5C0FB}" srcOrd="2" destOrd="0" presId="urn:microsoft.com/office/officeart/2005/8/layout/orgChart1"/>
    <dgm:cxn modelId="{C81CCFE0-945C-4BB6-89A9-D16940AE6B8C}" type="presParOf" srcId="{DA3711CC-DA55-4329-BD96-E6059B8C1FAE}" destId="{6C9A60B8-84E0-4B2D-833B-2C6D1D0F3C72}" srcOrd="5" destOrd="0" presId="urn:microsoft.com/office/officeart/2005/8/layout/orgChart1"/>
    <dgm:cxn modelId="{28975941-1EE5-4AC5-8A0A-FF8B4664CE4D}" type="presParOf" srcId="{6C9A60B8-84E0-4B2D-833B-2C6D1D0F3C72}" destId="{018D58A9-E872-409E-987C-27A77FE0E657}" srcOrd="0" destOrd="0" presId="urn:microsoft.com/office/officeart/2005/8/layout/orgChart1"/>
    <dgm:cxn modelId="{933ED493-C254-4579-8833-FA5CF83602C9}" type="presParOf" srcId="{018D58A9-E872-409E-987C-27A77FE0E657}" destId="{E96681EC-318E-42F2-87BB-EA6804120555}" srcOrd="0" destOrd="0" presId="urn:microsoft.com/office/officeart/2005/8/layout/orgChart1"/>
    <dgm:cxn modelId="{73BBD864-D555-4D9C-9D57-BFCAF414218F}" type="presParOf" srcId="{018D58A9-E872-409E-987C-27A77FE0E657}" destId="{E962BCDA-E262-4D3F-A7A3-87A02E2B5E15}" srcOrd="1" destOrd="0" presId="urn:microsoft.com/office/officeart/2005/8/layout/orgChart1"/>
    <dgm:cxn modelId="{46BA756A-A726-4EF5-976B-F1E225FA9E30}" type="presParOf" srcId="{6C9A60B8-84E0-4B2D-833B-2C6D1D0F3C72}" destId="{D282CB66-3E8D-4F28-8574-710361CD648C}" srcOrd="1" destOrd="0" presId="urn:microsoft.com/office/officeart/2005/8/layout/orgChart1"/>
    <dgm:cxn modelId="{B5D47138-ED31-439F-A7AE-D933B184F0A9}" type="presParOf" srcId="{6C9A60B8-84E0-4B2D-833B-2C6D1D0F3C72}" destId="{0CBF610F-CB56-490A-B5C6-8C0BF99753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A502FD-DCC6-426C-AAF4-2B1D0041A7FB}">
      <dsp:nvSpPr>
        <dsp:cNvPr id="0" name=""/>
        <dsp:cNvSpPr/>
      </dsp:nvSpPr>
      <dsp:spPr>
        <a:xfrm>
          <a:off x="3879167" y="574156"/>
          <a:ext cx="682213" cy="52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812"/>
              </a:lnTo>
              <a:lnTo>
                <a:pt x="682213" y="528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0BDAD-20A0-459D-992F-F3234923F519}">
      <dsp:nvSpPr>
        <dsp:cNvPr id="0" name=""/>
        <dsp:cNvSpPr/>
      </dsp:nvSpPr>
      <dsp:spPr>
        <a:xfrm>
          <a:off x="3159714" y="574156"/>
          <a:ext cx="719452" cy="528812"/>
        </a:xfrm>
        <a:custGeom>
          <a:avLst/>
          <a:gdLst/>
          <a:ahLst/>
          <a:cxnLst/>
          <a:rect l="0" t="0" r="0" b="0"/>
          <a:pathLst>
            <a:path>
              <a:moveTo>
                <a:pt x="719452" y="0"/>
              </a:moveTo>
              <a:lnTo>
                <a:pt x="719452" y="528812"/>
              </a:lnTo>
              <a:lnTo>
                <a:pt x="0" y="528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992ED-737F-4ACD-B39C-87EBC191D889}">
      <dsp:nvSpPr>
        <dsp:cNvPr id="0" name=""/>
        <dsp:cNvSpPr/>
      </dsp:nvSpPr>
      <dsp:spPr>
        <a:xfrm>
          <a:off x="4574034" y="3580920"/>
          <a:ext cx="2157440" cy="582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315"/>
              </a:lnTo>
              <a:lnTo>
                <a:pt x="2157440" y="582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0E33C-B6EA-47FC-B2C3-DE31713E4640}">
      <dsp:nvSpPr>
        <dsp:cNvPr id="0" name=""/>
        <dsp:cNvSpPr/>
      </dsp:nvSpPr>
      <dsp:spPr>
        <a:xfrm>
          <a:off x="2876149" y="3580920"/>
          <a:ext cx="1697885" cy="582315"/>
        </a:xfrm>
        <a:custGeom>
          <a:avLst/>
          <a:gdLst/>
          <a:ahLst/>
          <a:cxnLst/>
          <a:rect l="0" t="0" r="0" b="0"/>
          <a:pathLst>
            <a:path>
              <a:moveTo>
                <a:pt x="1697885" y="0"/>
              </a:moveTo>
              <a:lnTo>
                <a:pt x="1697885" y="582315"/>
              </a:lnTo>
              <a:lnTo>
                <a:pt x="0" y="582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5E6AD-737C-4E0A-B25F-876CF4A10D2C}">
      <dsp:nvSpPr>
        <dsp:cNvPr id="0" name=""/>
        <dsp:cNvSpPr/>
      </dsp:nvSpPr>
      <dsp:spPr>
        <a:xfrm>
          <a:off x="5455560" y="4431063"/>
          <a:ext cx="230225" cy="607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63"/>
              </a:lnTo>
              <a:lnTo>
                <a:pt x="230225" y="607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3B561-C081-42D5-BCED-542BA4563E2B}">
      <dsp:nvSpPr>
        <dsp:cNvPr id="0" name=""/>
        <dsp:cNvSpPr/>
      </dsp:nvSpPr>
      <dsp:spPr>
        <a:xfrm>
          <a:off x="4574034" y="3580920"/>
          <a:ext cx="307369" cy="56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064"/>
              </a:lnTo>
              <a:lnTo>
                <a:pt x="307369" y="5630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B90D4-D000-457E-AFE6-215CBB3226D4}">
      <dsp:nvSpPr>
        <dsp:cNvPr id="0" name=""/>
        <dsp:cNvSpPr/>
      </dsp:nvSpPr>
      <dsp:spPr>
        <a:xfrm>
          <a:off x="4420964" y="3580920"/>
          <a:ext cx="153070" cy="563064"/>
        </a:xfrm>
        <a:custGeom>
          <a:avLst/>
          <a:gdLst/>
          <a:ahLst/>
          <a:cxnLst/>
          <a:rect l="0" t="0" r="0" b="0"/>
          <a:pathLst>
            <a:path>
              <a:moveTo>
                <a:pt x="153070" y="0"/>
              </a:moveTo>
              <a:lnTo>
                <a:pt x="153070" y="563064"/>
              </a:lnTo>
              <a:lnTo>
                <a:pt x="0" y="5630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EF829-8984-4DF9-A118-26A8EF0B9C15}">
      <dsp:nvSpPr>
        <dsp:cNvPr id="0" name=""/>
        <dsp:cNvSpPr/>
      </dsp:nvSpPr>
      <dsp:spPr>
        <a:xfrm>
          <a:off x="4528314" y="2838139"/>
          <a:ext cx="91440" cy="168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32804-DE1B-4EB0-B46C-ABA0181C5AAC}">
      <dsp:nvSpPr>
        <dsp:cNvPr id="0" name=""/>
        <dsp:cNvSpPr/>
      </dsp:nvSpPr>
      <dsp:spPr>
        <a:xfrm>
          <a:off x="3879167" y="574156"/>
          <a:ext cx="694867" cy="168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9253"/>
              </a:lnTo>
              <a:lnTo>
                <a:pt x="694867" y="1569253"/>
              </a:lnTo>
              <a:lnTo>
                <a:pt x="694867" y="1689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F3AC7-5A9E-48A8-97B6-732D10B8D491}">
      <dsp:nvSpPr>
        <dsp:cNvPr id="0" name=""/>
        <dsp:cNvSpPr/>
      </dsp:nvSpPr>
      <dsp:spPr>
        <a:xfrm>
          <a:off x="3184575" y="574156"/>
          <a:ext cx="694591" cy="1689826"/>
        </a:xfrm>
        <a:custGeom>
          <a:avLst/>
          <a:gdLst/>
          <a:ahLst/>
          <a:cxnLst/>
          <a:rect l="0" t="0" r="0" b="0"/>
          <a:pathLst>
            <a:path>
              <a:moveTo>
                <a:pt x="694591" y="0"/>
              </a:moveTo>
              <a:lnTo>
                <a:pt x="694591" y="1569253"/>
              </a:lnTo>
              <a:lnTo>
                <a:pt x="0" y="1569253"/>
              </a:lnTo>
              <a:lnTo>
                <a:pt x="0" y="1689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F0A70-EC17-4B69-8206-FA80DB941E28}">
      <dsp:nvSpPr>
        <dsp:cNvPr id="0" name=""/>
        <dsp:cNvSpPr/>
      </dsp:nvSpPr>
      <dsp:spPr>
        <a:xfrm>
          <a:off x="3305010" y="0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GSICS EP</a:t>
          </a:r>
          <a:endParaRPr lang="en-US" sz="1600" b="1" kern="1200" dirty="0"/>
        </a:p>
      </dsp:txBody>
      <dsp:txXfrm>
        <a:off x="3305010" y="0"/>
        <a:ext cx="1148313" cy="574156"/>
      </dsp:txXfrm>
    </dsp:sp>
    <dsp:sp modelId="{7E8C22E6-6971-4506-BB07-8797E8505BAC}">
      <dsp:nvSpPr>
        <dsp:cNvPr id="0" name=""/>
        <dsp:cNvSpPr/>
      </dsp:nvSpPr>
      <dsp:spPr>
        <a:xfrm>
          <a:off x="2610418" y="2263982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GPRC</a:t>
          </a:r>
          <a:endParaRPr lang="en-US" sz="1200" b="1" kern="1200" dirty="0"/>
        </a:p>
      </dsp:txBody>
      <dsp:txXfrm>
        <a:off x="2610418" y="2263982"/>
        <a:ext cx="1148313" cy="574156"/>
      </dsp:txXfrm>
    </dsp:sp>
    <dsp:sp modelId="{B87A6766-DABA-44CB-8561-6E86F78C725C}">
      <dsp:nvSpPr>
        <dsp:cNvPr id="0" name=""/>
        <dsp:cNvSpPr/>
      </dsp:nvSpPr>
      <dsp:spPr>
        <a:xfrm>
          <a:off x="3999877" y="2263982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GCC</a:t>
          </a:r>
          <a:endParaRPr lang="en-US" sz="1200" b="1" kern="1200" dirty="0"/>
        </a:p>
      </dsp:txBody>
      <dsp:txXfrm>
        <a:off x="3999877" y="2263982"/>
        <a:ext cx="1148313" cy="574156"/>
      </dsp:txXfrm>
    </dsp:sp>
    <dsp:sp modelId="{20464DA8-E08A-46ED-BF22-BF94BFE9F7B0}">
      <dsp:nvSpPr>
        <dsp:cNvPr id="0" name=""/>
        <dsp:cNvSpPr/>
      </dsp:nvSpPr>
      <dsp:spPr>
        <a:xfrm>
          <a:off x="3999877" y="3006763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GCC Dir.</a:t>
          </a:r>
          <a:endParaRPr lang="en-US" sz="1200" b="1" kern="1200" dirty="0"/>
        </a:p>
      </dsp:txBody>
      <dsp:txXfrm>
        <a:off x="3999877" y="3006763"/>
        <a:ext cx="1148313" cy="574156"/>
      </dsp:txXfrm>
    </dsp:sp>
    <dsp:sp modelId="{CFFEA0BC-7311-47EA-8749-251CB51B62E0}">
      <dsp:nvSpPr>
        <dsp:cNvPr id="0" name=""/>
        <dsp:cNvSpPr/>
      </dsp:nvSpPr>
      <dsp:spPr>
        <a:xfrm>
          <a:off x="3272650" y="3856906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 Quality Manager</a:t>
          </a:r>
          <a:endParaRPr lang="en-US" sz="1300" kern="1200" dirty="0"/>
        </a:p>
      </dsp:txBody>
      <dsp:txXfrm>
        <a:off x="3272650" y="3856906"/>
        <a:ext cx="1148313" cy="574156"/>
      </dsp:txXfrm>
    </dsp:sp>
    <dsp:sp modelId="{ECAA91C6-3FE1-4C55-B5F7-58060DDCBD17}">
      <dsp:nvSpPr>
        <dsp:cNvPr id="0" name=""/>
        <dsp:cNvSpPr/>
      </dsp:nvSpPr>
      <dsp:spPr>
        <a:xfrm>
          <a:off x="4881403" y="3856906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GSICS Quarterly Editor</a:t>
          </a:r>
          <a:endParaRPr lang="en-US" sz="1300" kern="1200" dirty="0"/>
        </a:p>
      </dsp:txBody>
      <dsp:txXfrm>
        <a:off x="4881403" y="3856906"/>
        <a:ext cx="1148313" cy="574156"/>
      </dsp:txXfrm>
    </dsp:sp>
    <dsp:sp modelId="{ECDD5AFD-2584-4F46-B7B4-9380507CE60C}">
      <dsp:nvSpPr>
        <dsp:cNvPr id="0" name=""/>
        <dsp:cNvSpPr/>
      </dsp:nvSpPr>
      <dsp:spPr>
        <a:xfrm>
          <a:off x="5685785" y="4741722"/>
          <a:ext cx="1178100" cy="59340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US/European/ Asian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smtClean="0"/>
            <a:t>Correspondent</a:t>
          </a:r>
          <a:endParaRPr lang="en-US" sz="1200" b="1" kern="1200" dirty="0"/>
        </a:p>
      </dsp:txBody>
      <dsp:txXfrm>
        <a:off x="5685785" y="4741722"/>
        <a:ext cx="1178100" cy="593408"/>
      </dsp:txXfrm>
    </dsp:sp>
    <dsp:sp modelId="{F648984A-5162-48AE-951B-2FE118827E18}">
      <dsp:nvSpPr>
        <dsp:cNvPr id="0" name=""/>
        <dsp:cNvSpPr/>
      </dsp:nvSpPr>
      <dsp:spPr>
        <a:xfrm>
          <a:off x="1727835" y="3876157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 Baseline Manager</a:t>
          </a:r>
          <a:endParaRPr lang="en-US" sz="1300" kern="1200" dirty="0"/>
        </a:p>
      </dsp:txBody>
      <dsp:txXfrm>
        <a:off x="1727835" y="3876157"/>
        <a:ext cx="1148313" cy="574156"/>
      </dsp:txXfrm>
    </dsp:sp>
    <dsp:sp modelId="{A076D218-FF45-4023-8C1A-F221BA56C52C}">
      <dsp:nvSpPr>
        <dsp:cNvPr id="0" name=""/>
        <dsp:cNvSpPr/>
      </dsp:nvSpPr>
      <dsp:spPr>
        <a:xfrm>
          <a:off x="6731474" y="3876157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Web Master</a:t>
          </a:r>
          <a:endParaRPr lang="en-US" sz="1300" kern="1200" dirty="0"/>
        </a:p>
      </dsp:txBody>
      <dsp:txXfrm>
        <a:off x="6731474" y="3876157"/>
        <a:ext cx="1148313" cy="574156"/>
      </dsp:txXfrm>
    </dsp:sp>
    <dsp:sp modelId="{809B9D92-07D0-4F6E-BE54-D115D4734B50}">
      <dsp:nvSpPr>
        <dsp:cNvPr id="0" name=""/>
        <dsp:cNvSpPr/>
      </dsp:nvSpPr>
      <dsp:spPr>
        <a:xfrm>
          <a:off x="2011400" y="815890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>
                  <a:lumMod val="95000"/>
                </a:schemeClr>
              </a:solidFill>
            </a:rPr>
            <a:t>GRWG</a:t>
          </a:r>
          <a:endParaRPr lang="en-US" sz="12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2011400" y="815890"/>
        <a:ext cx="1148313" cy="574156"/>
      </dsp:txXfrm>
    </dsp:sp>
    <dsp:sp modelId="{5AF1E446-5E6C-4B94-9E8E-D1B3E69FFA10}">
      <dsp:nvSpPr>
        <dsp:cNvPr id="0" name=""/>
        <dsp:cNvSpPr/>
      </dsp:nvSpPr>
      <dsp:spPr>
        <a:xfrm>
          <a:off x="4561380" y="815890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2"/>
              </a:solidFill>
            </a:rPr>
            <a:t>GDWG</a:t>
          </a:r>
          <a:endParaRPr lang="en-US" sz="1300" b="1" kern="1200" dirty="0">
            <a:solidFill>
              <a:schemeClr val="bg2"/>
            </a:solidFill>
          </a:endParaRPr>
        </a:p>
      </dsp:txBody>
      <dsp:txXfrm>
        <a:off x="4561380" y="815890"/>
        <a:ext cx="1148313" cy="574156"/>
      </dsp:txXfrm>
    </dsp:sp>
    <dsp:sp modelId="{C30A2296-3354-451F-A722-04E5608B01E0}">
      <dsp:nvSpPr>
        <dsp:cNvPr id="0" name=""/>
        <dsp:cNvSpPr/>
      </dsp:nvSpPr>
      <dsp:spPr>
        <a:xfrm>
          <a:off x="2510641" y="2990044"/>
          <a:ext cx="1148313" cy="57415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GCC Deputy</a:t>
          </a:r>
          <a:endParaRPr lang="en-US" sz="1200" b="1" kern="1200" dirty="0"/>
        </a:p>
      </dsp:txBody>
      <dsp:txXfrm>
        <a:off x="2510641" y="2990044"/>
        <a:ext cx="1148313" cy="574156"/>
      </dsp:txXfrm>
    </dsp:sp>
    <dsp:sp modelId="{34D387AA-5BC3-4F4C-A2F4-E9AC1E297FF9}">
      <dsp:nvSpPr>
        <dsp:cNvPr id="0" name=""/>
        <dsp:cNvSpPr/>
      </dsp:nvSpPr>
      <dsp:spPr>
        <a:xfrm>
          <a:off x="1251894" y="1670276"/>
          <a:ext cx="540717" cy="33724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IR</a:t>
          </a:r>
          <a:endParaRPr lang="en-US" sz="1300" kern="1200" dirty="0"/>
        </a:p>
      </dsp:txBody>
      <dsp:txXfrm>
        <a:off x="1251894" y="1670276"/>
        <a:ext cx="540717" cy="337242"/>
      </dsp:txXfrm>
    </dsp:sp>
    <dsp:sp modelId="{FB836F66-2875-4BF1-9065-809865DCD13E}">
      <dsp:nvSpPr>
        <dsp:cNvPr id="0" name=""/>
        <dsp:cNvSpPr/>
      </dsp:nvSpPr>
      <dsp:spPr>
        <a:xfrm>
          <a:off x="1868561" y="1670276"/>
          <a:ext cx="540717" cy="33724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UV</a:t>
          </a:r>
          <a:endParaRPr lang="en-US" sz="1300" kern="1200" dirty="0"/>
        </a:p>
      </dsp:txBody>
      <dsp:txXfrm>
        <a:off x="1868561" y="1670276"/>
        <a:ext cx="540717" cy="337242"/>
      </dsp:txXfrm>
    </dsp:sp>
    <dsp:sp modelId="{66BF2FAC-A50F-4FB0-80E7-40FF6701433A}">
      <dsp:nvSpPr>
        <dsp:cNvPr id="0" name=""/>
        <dsp:cNvSpPr/>
      </dsp:nvSpPr>
      <dsp:spPr>
        <a:xfrm>
          <a:off x="2540922" y="1670276"/>
          <a:ext cx="540717" cy="33724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VIS</a:t>
          </a:r>
          <a:endParaRPr lang="en-US" sz="1300" kern="1200" dirty="0"/>
        </a:p>
      </dsp:txBody>
      <dsp:txXfrm>
        <a:off x="2540922" y="1670276"/>
        <a:ext cx="540717" cy="337242"/>
      </dsp:txXfrm>
    </dsp:sp>
    <dsp:sp modelId="{E96681EC-318E-42F2-87BB-EA6804120555}">
      <dsp:nvSpPr>
        <dsp:cNvPr id="0" name=""/>
        <dsp:cNvSpPr/>
      </dsp:nvSpPr>
      <dsp:spPr>
        <a:xfrm>
          <a:off x="3159714" y="1670276"/>
          <a:ext cx="540717" cy="33724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MW</a:t>
          </a:r>
          <a:endParaRPr lang="en-US" sz="1300" kern="1200" dirty="0"/>
        </a:p>
      </dsp:txBody>
      <dsp:txXfrm>
        <a:off x="3159714" y="1670276"/>
        <a:ext cx="540717" cy="337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24 March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24 March 2014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GsicsOperationsPla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GsicsOperationsPlan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24 March 2014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5325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Thanks a lot for updating the GPRC page. It has fulfilled a key action item on NOAA and it has enabled us to present our products in Near  Real Time to users and community. It would also help us progress your GEO-LEO product to op stage.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GRWG06_23     Status: Old action item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GWG_13.12        Status: Need to discuss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GWG_13.31       Status: Done Answer is no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So while talking about the action items related to GCC we would be discussing them. During the meet new action items would be added.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Mails have been sent to the ones that we are coordinating. These include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Xingming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Liang: He would present status of his action item in the meeting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Nist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: They would get back to us in a few days.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 Discussion on </a:t>
            </a:r>
            <a:r>
              <a:rPr lang="en-US" sz="1200" dirty="0" smtClean="0">
                <a:solidFill>
                  <a:srgbClr val="0E111C"/>
                </a:solidFill>
                <a:hlinkClick r:id="rId3"/>
              </a:rPr>
              <a:t>Action Items</a:t>
            </a:r>
            <a:endParaRPr lang="en-US" sz="12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Several Actions are listed that have either been completed or are now irrelevant (“plan 2012 meeting”, “present in 2013”, etc.)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Many Open Actions are over two years beyond their due dates – are they actually on-going activities?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Is there a way to tell if the assigned party has agreed to the assignment?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endParaRPr lang="en-US" sz="12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defRPr/>
            </a:pPr>
            <a:endParaRPr lang="en-US" sz="14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14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24 March 2014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5325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24 March 2014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5325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action tracking is currently performed by GSICS Operations Plan topic on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Wiki: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https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://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gsics.nesdis.noaa.gov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/wiki/Development/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GsicsOperationsPlan</a:t>
            </a:r>
            <a:endParaRPr lang="en-US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But this is proving to be cumbersome to use.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Thanks a lot for updating the GPRC page. It has fulfilled a key action item on NOAA and it has enabled us to present our products in Near  Real Time to users and community. It would also help us progress your GEO-LEO product to op stage.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GRWG06_23     Status: Old action item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GWG_13.12        Status: Need to discuss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GWG_13.31       Status: Done Answer is no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So while talking about the action items related to GCC we would be discussing them. During the meet new action items would be added.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Mails have been sent to the ones that we are coordinating. These include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Xingming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Liang: He would present status of his action item in the meeting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Nist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: They would get back to us in a few days.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 Discussion on </a:t>
            </a:r>
            <a:r>
              <a:rPr lang="en-US" sz="1200" dirty="0" smtClean="0">
                <a:solidFill>
                  <a:srgbClr val="0E111C"/>
                </a:solidFill>
                <a:hlinkClick r:id="rId3"/>
              </a:rPr>
              <a:t>Action Items</a:t>
            </a:r>
            <a:endParaRPr lang="en-US" sz="12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Several Actions are listed that have either been completed or are now irrelevant (“plan 2012 meeting”, “present in 2013”, etc.)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Many Open Actions are over two years beyond their due dates – are they actually on-going activities?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rgbClr val="0E111C"/>
                </a:solidFill>
                <a:latin typeface="Times New Roman" pitchFamily="18" charset="0"/>
                <a:ea typeface="+mn-ea"/>
                <a:cs typeface="+mn-cs"/>
              </a:rPr>
              <a:t>Is there a way to tell if the assigned party has agreed to the assignment?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endParaRPr lang="en-US" sz="12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defRPr/>
            </a:pPr>
            <a:endParaRPr lang="en-US" sz="1400" kern="1200" dirty="0" smtClean="0">
              <a:solidFill>
                <a:srgbClr val="0E111C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24 March 2014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1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1" y="1090629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1" y="109062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1" y="1090629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9" y="6488115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24-28</a:t>
            </a:r>
            <a:r>
              <a:rPr lang="en-GB" baseline="0" dirty="0" smtClean="0">
                <a:solidFill>
                  <a:schemeClr val="tx1"/>
                </a:solidFill>
              </a:rPr>
              <a:t> March, 2014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fld id="{ED0F9CEB-5A3B-41CC-A276-34566D4505EC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5" y="6162691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lib.noaa.gov/noaa_documents/NESDIS/GSICS_quarterly/v7_no4_2014.pdf" TargetMode="External"/><Relationship Id="rId2" Type="http://schemas.openxmlformats.org/officeDocument/2006/relationships/hyperlink" Target="http://www.star.nesdis.noaa.gov/smcd/GCC/documents/newsletter/GSICS_Quarterly_Vol7No3_20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2013-2014 GSICS Coordination </a:t>
            </a:r>
            <a:r>
              <a:rPr lang="en-GB" sz="3600" b="1" dirty="0" err="1" smtClean="0"/>
              <a:t>Center</a:t>
            </a:r>
            <a:r>
              <a:rPr lang="en-GB" sz="3600" b="1" dirty="0" smtClean="0"/>
              <a:t> (GCC</a:t>
            </a:r>
            <a:r>
              <a:rPr lang="en-GB" sz="3600" b="1" smtClean="0"/>
              <a:t>) </a:t>
            </a:r>
            <a:r>
              <a:rPr lang="en-GB" sz="3600" b="1" smtClean="0"/>
              <a:t>Report </a:t>
            </a:r>
            <a:endParaRPr lang="en-GB" sz="3600" b="1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Larry Flynn, </a:t>
            </a:r>
            <a:r>
              <a:rPr lang="en-US" sz="2400" b="1" dirty="0" err="1" smtClean="0">
                <a:solidFill>
                  <a:srgbClr val="002060"/>
                </a:solidFill>
              </a:rPr>
              <a:t>Manik</a:t>
            </a:r>
            <a:r>
              <a:rPr lang="en-US" sz="2400" b="1" dirty="0" smtClean="0">
                <a:solidFill>
                  <a:srgbClr val="002060"/>
                </a:solidFill>
              </a:rPr>
              <a:t> Bali, and </a:t>
            </a:r>
            <a:r>
              <a:rPr lang="en-US" sz="2400" b="1" dirty="0" err="1" smtClean="0">
                <a:solidFill>
                  <a:srgbClr val="002060"/>
                </a:solidFill>
              </a:rPr>
              <a:t>FangFang</a:t>
            </a:r>
            <a:r>
              <a:rPr lang="en-US" sz="2400" b="1" dirty="0" smtClean="0">
                <a:solidFill>
                  <a:srgbClr val="002060"/>
                </a:solidFill>
              </a:rPr>
              <a:t> Yu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2014 GSICS Annual Meeting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Darmstadt, Germany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March 24-28,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for Action items as a topic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5999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57856" y="6150114"/>
            <a:ext cx="4523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Draft website</a:t>
            </a:r>
            <a:endParaRPr lang="en-US" sz="4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18135618"/>
              </p:ext>
            </p:extLst>
          </p:nvPr>
        </p:nvGraphicFramePr>
        <p:xfrm>
          <a:off x="758952" y="357886"/>
          <a:ext cx="8153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9804" y="5842337"/>
            <a:ext cx="7779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Each of these would be hyperlinked to a page.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Chairs have been requested to supply self information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Summary of 2013 GSICS Users’ Workshop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15253"/>
            <a:ext cx="89154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Hosted by NOAA/NESDIS/STAR in College Park, Maryland, the United States on 8 April 2013, in conjunction with the first NOAA Satellite Conference</a:t>
            </a:r>
          </a:p>
          <a:p>
            <a:endParaRPr lang="en-US" sz="2200" dirty="0" smtClean="0"/>
          </a:p>
          <a:p>
            <a:r>
              <a:rPr lang="en-US" sz="2200" dirty="0" smtClean="0"/>
              <a:t>More than 50 people from 15 agencies, universities and private companies attended</a:t>
            </a:r>
          </a:p>
          <a:p>
            <a:endParaRPr lang="en-US" sz="2200" dirty="0" smtClean="0"/>
          </a:p>
          <a:p>
            <a:r>
              <a:rPr lang="en-US" sz="2200" dirty="0" smtClean="0"/>
              <a:t>A total of 14 oral talks, together with 10 posters presented during the workshop.</a:t>
            </a:r>
          </a:p>
          <a:p>
            <a:endParaRPr lang="en-US" sz="2200" dirty="0" smtClean="0"/>
          </a:p>
          <a:p>
            <a:r>
              <a:rPr lang="en-US" sz="2200" dirty="0" smtClean="0"/>
              <a:t>Workshop included four sections: Introduction and Updates on GSICS, insights of current and future instrument inter-calibrations, Users’ feedback and requests, and Questions and discussion on the future potential products.</a:t>
            </a:r>
          </a:p>
          <a:p>
            <a:endParaRPr lang="en-US" sz="2200" dirty="0" smtClean="0"/>
          </a:p>
          <a:p>
            <a:r>
              <a:rPr lang="en-US" sz="2200" dirty="0" smtClean="0"/>
              <a:t>All the oral presentations and the workshop minutes are available at: https://gsics.nesdis.noaa.gov/wiki/Development/UsersWorkshop2013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Outcomes of 2013 GSICS Users’ Workshop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915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Success of GSICS products displayed by the Users</a:t>
            </a:r>
          </a:p>
          <a:p>
            <a:pPr lvl="1"/>
            <a:r>
              <a:rPr lang="en-US" dirty="0" smtClean="0"/>
              <a:t>Successful applications of the GSICS spectral response function corrections to improve the GOES imager data quality</a:t>
            </a:r>
          </a:p>
          <a:p>
            <a:pPr lvl="1"/>
            <a:r>
              <a:rPr lang="en-US" dirty="0" smtClean="0"/>
              <a:t>Some examples of GSICS correction products to improve some GOES Sounder MTSAT products</a:t>
            </a:r>
          </a:p>
          <a:p>
            <a:endParaRPr lang="en-US" dirty="0" smtClean="0"/>
          </a:p>
          <a:p>
            <a:r>
              <a:rPr lang="en-US" dirty="0" smtClean="0"/>
              <a:t>Users plan to continue the investigation of the GSICS correction product impact on the L2 and L3 products</a:t>
            </a:r>
          </a:p>
          <a:p>
            <a:endParaRPr lang="en-US" dirty="0" smtClean="0"/>
          </a:p>
          <a:p>
            <a:r>
              <a:rPr lang="en-US" dirty="0" smtClean="0"/>
              <a:t>GSICS Inter-calibration is expected to play an important role in the GOES-R on-orbit cal/</a:t>
            </a:r>
            <a:r>
              <a:rPr lang="en-US" dirty="0" err="1" smtClean="0"/>
              <a:t>val</a:t>
            </a:r>
            <a:r>
              <a:rPr lang="en-US" dirty="0" smtClean="0"/>
              <a:t> project</a:t>
            </a:r>
          </a:p>
          <a:p>
            <a:endParaRPr lang="en-US" dirty="0" smtClean="0"/>
          </a:p>
          <a:p>
            <a:r>
              <a:rPr lang="en-US" dirty="0" smtClean="0"/>
              <a:t>Users’ Requests</a:t>
            </a:r>
          </a:p>
          <a:p>
            <a:pPr lvl="1"/>
            <a:r>
              <a:rPr lang="en-US" dirty="0" smtClean="0"/>
              <a:t>Satellite operational anomaly alerting system for the GOES-R series</a:t>
            </a:r>
          </a:p>
          <a:p>
            <a:pPr lvl="1"/>
            <a:r>
              <a:rPr lang="en-US" dirty="0" smtClean="0"/>
              <a:t>New GSICS sub-groups, ultraviolet (UV) and synthetic observation sub-groups, for a better understanding of UV instrument calibrations and radiative simulation performance</a:t>
            </a:r>
          </a:p>
          <a:p>
            <a:pPr lvl="1"/>
            <a:r>
              <a:rPr lang="en-US" dirty="0" smtClean="0"/>
              <a:t>Intermediate data-sets requested during the off-line discussion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for Action items as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579550"/>
            <a:ext cx="8915400" cy="5546616"/>
          </a:xfrm>
        </p:spPr>
        <p:txBody>
          <a:bodyPr/>
          <a:lstStyle/>
          <a:p>
            <a:pPr>
              <a:buNone/>
            </a:pPr>
            <a:r>
              <a:rPr lang="en-US" b="0" dirty="0" smtClean="0"/>
              <a:t>Proposed GCC/GDWG discussion on a better solution to tracking GSICS Actions: </a:t>
            </a:r>
          </a:p>
          <a:p>
            <a:pPr>
              <a:buNone/>
            </a:pPr>
            <a:r>
              <a:rPr lang="en-US" b="0" dirty="0" smtClean="0"/>
              <a:t>•       Suggested improvements:</a:t>
            </a:r>
          </a:p>
          <a:p>
            <a:pPr>
              <a:buNone/>
            </a:pPr>
            <a:r>
              <a:rPr lang="en-US" b="0" dirty="0" smtClean="0"/>
              <a:t>•       Add date closed – or replace due date</a:t>
            </a:r>
          </a:p>
          <a:p>
            <a:pPr>
              <a:buNone/>
            </a:pPr>
            <a:r>
              <a:rPr lang="en-US" b="0" dirty="0" smtClean="0"/>
              <a:t>•       Allow actions raised in web meetings to be entered</a:t>
            </a:r>
          </a:p>
          <a:p>
            <a:pPr>
              <a:buNone/>
            </a:pPr>
            <a:r>
              <a:rPr lang="en-US" b="0" dirty="0" smtClean="0"/>
              <a:t>•       With consistent numbering of actions</a:t>
            </a:r>
          </a:p>
          <a:p>
            <a:pPr>
              <a:buNone/>
            </a:pPr>
            <a:r>
              <a:rPr lang="en-US" b="0" dirty="0" smtClean="0"/>
              <a:t>•       Identify responsible person for each action</a:t>
            </a:r>
          </a:p>
          <a:p>
            <a:pPr>
              <a:buNone/>
            </a:pPr>
            <a:r>
              <a:rPr lang="en-US" b="0" dirty="0" smtClean="0"/>
              <a:t>•       Automatic reminders</a:t>
            </a:r>
          </a:p>
          <a:p>
            <a:pPr>
              <a:buNone/>
            </a:pPr>
            <a:r>
              <a:rPr lang="en-US" b="0" dirty="0" smtClean="0"/>
              <a:t>•       Allow outcomes to be recorded</a:t>
            </a:r>
          </a:p>
          <a:p>
            <a:pPr>
              <a:buNone/>
            </a:pPr>
            <a:r>
              <a:rPr lang="en-US" b="0" dirty="0" smtClean="0"/>
              <a:t>•       inline/links</a:t>
            </a:r>
          </a:p>
          <a:p>
            <a:pPr>
              <a:buNone/>
            </a:pPr>
            <a:r>
              <a:rPr lang="en-US" b="0" dirty="0" smtClean="0"/>
              <a:t>•       Allow items to be filtered</a:t>
            </a:r>
          </a:p>
          <a:p>
            <a:pPr>
              <a:buNone/>
            </a:pPr>
            <a:r>
              <a:rPr lang="en-US" b="0" dirty="0" smtClean="0"/>
              <a:t>•       by </a:t>
            </a:r>
            <a:r>
              <a:rPr lang="en-US" b="0" dirty="0" err="1" smtClean="0"/>
              <a:t>actionee</a:t>
            </a:r>
            <a:r>
              <a:rPr lang="en-US" b="0" dirty="0" smtClean="0"/>
              <a:t>, status, date, ...</a:t>
            </a:r>
          </a:p>
          <a:p>
            <a:pPr>
              <a:buNone/>
            </a:pPr>
            <a:r>
              <a:rPr lang="en-US" b="0" dirty="0" smtClean="0"/>
              <a:t>•       would allow </a:t>
            </a:r>
            <a:r>
              <a:rPr lang="en-US" b="0" dirty="0" err="1" smtClean="0"/>
              <a:t>customised</a:t>
            </a:r>
            <a:r>
              <a:rPr lang="en-US" b="0" dirty="0" smtClean="0"/>
              <a:t> views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change</a:t>
            </a:r>
          </a:p>
          <a:p>
            <a:r>
              <a:rPr lang="en-US" dirty="0" smtClean="0"/>
              <a:t>GCC progress</a:t>
            </a:r>
          </a:p>
          <a:p>
            <a:pPr lvl="1"/>
            <a:r>
              <a:rPr lang="en-US" i="1" dirty="0" smtClean="0"/>
              <a:t>GSICS Quarterly</a:t>
            </a:r>
          </a:p>
          <a:p>
            <a:pPr lvl="1"/>
            <a:r>
              <a:rPr lang="en-US" i="1" dirty="0" smtClean="0"/>
              <a:t>Meeting Support</a:t>
            </a:r>
          </a:p>
          <a:p>
            <a:pPr lvl="1"/>
            <a:r>
              <a:rPr lang="en-US" i="1" dirty="0" smtClean="0"/>
              <a:t>Product promotion</a:t>
            </a:r>
          </a:p>
          <a:p>
            <a:pPr lvl="1"/>
            <a:r>
              <a:rPr lang="en-US" i="1" dirty="0" smtClean="0"/>
              <a:t>End-to-end demonstration</a:t>
            </a:r>
          </a:p>
          <a:p>
            <a:pPr lvl="1"/>
            <a:r>
              <a:rPr lang="en-US" i="1" dirty="0" smtClean="0"/>
              <a:t>Awards and Outreach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Review of Operational Plans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Near Term goals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514350" indent="-45720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Change in 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3308682"/>
          </a:xfrm>
        </p:spPr>
        <p:txBody>
          <a:bodyPr/>
          <a:lstStyle/>
          <a:p>
            <a:r>
              <a:rPr lang="en-US" dirty="0" smtClean="0"/>
              <a:t>New onboard: Lawrence E Flynn ( Director  GCC)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Manik</a:t>
            </a:r>
            <a:r>
              <a:rPr lang="en-US" dirty="0" smtClean="0"/>
              <a:t> Bali             (Deputy Director GCC)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GCC staff:</a:t>
            </a:r>
          </a:p>
          <a:p>
            <a:pPr lvl="1"/>
            <a:r>
              <a:rPr lang="en-US" dirty="0" smtClean="0"/>
              <a:t> Lawrence E Flynn: Director,  </a:t>
            </a:r>
            <a:r>
              <a:rPr lang="en-US" dirty="0" err="1" smtClean="0"/>
              <a:t>Fuzhong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 (till Mar 2013)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Manik</a:t>
            </a:r>
            <a:r>
              <a:rPr lang="en-US" dirty="0" smtClean="0"/>
              <a:t> Bali: Deputy Director, </a:t>
            </a:r>
            <a:r>
              <a:rPr lang="en-US" dirty="0" err="1" smtClean="0"/>
              <a:t>FangFang</a:t>
            </a:r>
            <a:r>
              <a:rPr lang="en-US" dirty="0" smtClean="0"/>
              <a:t> Yu   ( till Aug 2013)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Manik</a:t>
            </a:r>
            <a:r>
              <a:rPr lang="en-US" dirty="0" smtClean="0"/>
              <a:t> Bali: GQ Editor            ,George </a:t>
            </a:r>
            <a:r>
              <a:rPr lang="en-US" dirty="0" err="1" smtClean="0"/>
              <a:t>Ohring</a:t>
            </a:r>
            <a:r>
              <a:rPr lang="en-US" dirty="0" smtClean="0"/>
              <a:t>( till Aug 2013)</a:t>
            </a:r>
          </a:p>
          <a:p>
            <a:pPr lvl="1"/>
            <a:r>
              <a:rPr lang="en-US" dirty="0" smtClean="0"/>
              <a:t>Jonathan </a:t>
            </a:r>
            <a:r>
              <a:rPr lang="en-US" dirty="0" err="1" smtClean="0"/>
              <a:t>Engelberg</a:t>
            </a:r>
            <a:r>
              <a:rPr lang="en-US" dirty="0" smtClean="0"/>
              <a:t>: Consultant</a:t>
            </a:r>
          </a:p>
          <a:p>
            <a:pPr lvl="1"/>
            <a:r>
              <a:rPr lang="en-US" dirty="0" smtClean="0"/>
              <a:t>Constant help from Fred Wu and </a:t>
            </a: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Jelenak</a:t>
            </a:r>
            <a:r>
              <a:rPr lang="en-US" dirty="0" smtClean="0"/>
              <a:t>( left Jan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Quarterly 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417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i="1" dirty="0" smtClean="0">
                <a:solidFill>
                  <a:srgbClr val="000000"/>
                </a:solidFill>
              </a:rPr>
              <a:t>GSICS Quarterly</a:t>
            </a:r>
            <a:r>
              <a:rPr lang="en-US" dirty="0" smtClean="0">
                <a:solidFill>
                  <a:srgbClr val="000000"/>
                </a:solidFill>
              </a:rPr>
              <a:t> Volume 7 issues are completed and distributed using the GSICS mailing system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Positive feedback on GQ have been received</a:t>
            </a:r>
          </a:p>
          <a:p>
            <a:pPr lvl="1"/>
            <a:r>
              <a:rPr lang="en-US" i="1" dirty="0" smtClean="0"/>
              <a:t>Starting Fall 2013 issue, brand new format of </a:t>
            </a:r>
            <a:r>
              <a:rPr lang="en-US" i="1" dirty="0" smtClean="0">
                <a:hlinkClick r:id="rId2"/>
              </a:rPr>
              <a:t>GQ</a:t>
            </a:r>
            <a:endParaRPr lang="en-US" i="1" dirty="0" smtClean="0"/>
          </a:p>
          <a:p>
            <a:pPr lvl="1"/>
            <a:r>
              <a:rPr lang="en-US" i="1" dirty="0" smtClean="0"/>
              <a:t>Features include, clickable navigation and Rate and Comment section.</a:t>
            </a:r>
          </a:p>
          <a:p>
            <a:pPr lvl="1"/>
            <a:r>
              <a:rPr lang="en-US" i="1" dirty="0" smtClean="0"/>
              <a:t>The  </a:t>
            </a:r>
            <a:r>
              <a:rPr lang="en-US" i="1" dirty="0" smtClean="0">
                <a:hlinkClick r:id="rId3"/>
              </a:rPr>
              <a:t>Winter 2014</a:t>
            </a:r>
            <a:r>
              <a:rPr lang="en-US" i="1" dirty="0" smtClean="0"/>
              <a:t> has a </a:t>
            </a:r>
            <a:r>
              <a:rPr lang="en-US" i="1" dirty="0" err="1" smtClean="0"/>
              <a:t>doi</a:t>
            </a:r>
            <a:r>
              <a:rPr lang="en-US" i="1" dirty="0" smtClean="0"/>
              <a:t> number.</a:t>
            </a:r>
          </a:p>
          <a:p>
            <a:pPr lvl="1"/>
            <a:r>
              <a:rPr lang="en-US" i="1" dirty="0" smtClean="0"/>
              <a:t>Winter 2014 to be cited in a book written by NIST .</a:t>
            </a:r>
          </a:p>
          <a:p>
            <a:pPr lvl="1"/>
            <a:r>
              <a:rPr lang="en-US" i="1" dirty="0" smtClean="0"/>
              <a:t>Coming  issues this year, to be special issues on MW(send articles by 10April2014), UV and VIS</a:t>
            </a:r>
          </a:p>
          <a:p>
            <a:pPr lvl="1"/>
            <a:endParaRPr lang="en-US" i="1" dirty="0" smtClean="0"/>
          </a:p>
          <a:p>
            <a:pPr lvl="1">
              <a:buNone/>
            </a:pP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100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3864" y="4963124"/>
            <a:ext cx="6772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6779"/>
            <a:ext cx="8947638" cy="3453980"/>
          </a:xfrm>
        </p:spPr>
        <p:txBody>
          <a:bodyPr/>
          <a:lstStyle/>
          <a:p>
            <a:r>
              <a:rPr lang="en-US" dirty="0" smtClean="0">
                <a:solidFill>
                  <a:srgbClr val="0E111C"/>
                </a:solidFill>
              </a:rPr>
              <a:t>Formation of New Subgroup on UV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All the web meetings hosted by EUMETSAT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WMO CBS</a:t>
            </a:r>
          </a:p>
          <a:p>
            <a:r>
              <a:rPr lang="en-US" dirty="0" smtClean="0"/>
              <a:t>CEOS QA4EO GPPA</a:t>
            </a:r>
          </a:p>
          <a:p>
            <a:r>
              <a:rPr lang="en-US" dirty="0" smtClean="0"/>
              <a:t>GSICS Users workshop at  NOAA April -2013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Acceptance and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5"/>
            <a:ext cx="8915400" cy="327258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NOAA LEO-LEO MSU/AMSU correction product in Pre-Op phase </a:t>
            </a:r>
          </a:p>
          <a:p>
            <a:pPr lvl="1"/>
            <a:r>
              <a:rPr lang="en-US" dirty="0" smtClean="0"/>
              <a:t>Completed the review of the LEO-LEO product in four weeks time.</a:t>
            </a:r>
          </a:p>
          <a:p>
            <a:pPr lvl="1"/>
            <a:r>
              <a:rPr lang="en-US" dirty="0" smtClean="0"/>
              <a:t>Upon the successful completion the product was promoted to Pre-Op phase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Modification of GPPA underway to make the transition process fast and effective.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Outreaches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709" y="4451700"/>
            <a:ext cx="8915400" cy="1925051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Outreaches</a:t>
            </a:r>
          </a:p>
          <a:p>
            <a:r>
              <a:rPr lang="en-US" dirty="0" smtClean="0"/>
              <a:t>Work with  CEOS QA4EO on GPPA.</a:t>
            </a:r>
          </a:p>
          <a:p>
            <a:r>
              <a:rPr lang="en-US" dirty="0" smtClean="0"/>
              <a:t>Outreach with UMD and NIST.</a:t>
            </a:r>
          </a:p>
          <a:p>
            <a:r>
              <a:rPr lang="en-US" dirty="0" smtClean="0"/>
              <a:t>Supporting the 2014 Users’ Workshop, in conjunction with CMA.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3794" y="1367594"/>
            <a:ext cx="8915400" cy="192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In Oct 2014 GSICS handed out certificates to reviewers of MW product in order to  recognize their efforts.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Recognition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certificates backed by WMO and CGMS.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aseline="0" dirty="0" smtClean="0">
                <a:solidFill>
                  <a:schemeClr val="tx1"/>
                </a:solidFill>
                <a:latin typeface="+mn-lt"/>
              </a:rPr>
              <a:t>In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all eight reviewers received these from GCC Director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7800" y="0"/>
            <a:ext cx="9550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Operations Plan Updates: Unfulfilled Actions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52080" y="1197915"/>
            <a:ext cx="8633011" cy="504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GRWG06_19: Update GPPA to reflect delta correction due to migrating reference    Status: Open, need update file not make a new product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GRWG06_23: ER2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8" charset="0"/>
              </a:rPr>
              <a:t>underflights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June 2011     Status: Old action item (Fang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8" charset="0"/>
              </a:rPr>
              <a:t>Fang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to explain why it is closed)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GWG_13.12: GEO to GEO differences (for NOAA and EUMETSAT      Status: Will be discussed in the IR Subgroup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Joint07_3R GRWG for LEO IR and GEO IR   Status: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8" charset="0"/>
              </a:rPr>
              <a:t>Xingming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Liang will present status of this action item in the meeting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GWG_13.31: Transfer of GCC responsibilities to WMO.       Status: Answer is no, Completed/Closed.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solidFill>
                  <a:srgbClr val="0E111C"/>
                </a:solidFill>
                <a:latin typeface="+mn-lt"/>
              </a:rPr>
              <a:t>              </a:t>
            </a:r>
            <a:endParaRPr lang="en-US" sz="2800" dirty="0" smtClean="0">
              <a:solidFill>
                <a:srgbClr val="0E111C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8" charset="-128"/>
              </a:rPr>
              <a:t>Near-term 2013-2014 Goals</a:t>
            </a:r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6845" y="1266091"/>
            <a:ext cx="9066126" cy="5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GSICS Procedure for Product Acceptance </a:t>
            </a:r>
          </a:p>
          <a:p>
            <a:pPr marL="685800" lvl="1" indent="-228600">
              <a:buSzPct val="80000"/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Two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demo products to pre-Op phase</a:t>
            </a:r>
          </a:p>
          <a:p>
            <a:pPr marL="685800" lvl="1" indent="-228600">
              <a:buSzPct val="80000"/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Two pre-op GEO-LEO IR products to operational phase</a:t>
            </a:r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Coordination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coordinate efforts to establish the GSICS baseline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algorithms, especially those for the GEO solar reflective channels,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provide communication between the developing group and users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GSICS Quarterly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create and distribute this important link to the GSICS community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Meeting Support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Joint Meeting, GSICS Web Meetings and QA4EO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telcons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(if possible)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Organization of GSICS 5</a:t>
            </a:r>
            <a:r>
              <a:rPr lang="en-US" sz="2000" i="1" baseline="30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rd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Users Workshop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45775</TotalTime>
  <Words>885</Words>
  <Application>Microsoft Office PowerPoint</Application>
  <PresentationFormat>A4 Paper (210x297 mm)</PresentationFormat>
  <Paragraphs>178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2013-2014 GSICS Coordination Center (GCC) Report </vt:lpstr>
      <vt:lpstr>Outline</vt:lpstr>
      <vt:lpstr>Staff Change in GCC</vt:lpstr>
      <vt:lpstr>GSICS Quarterly Newsletter</vt:lpstr>
      <vt:lpstr>Meeting Support</vt:lpstr>
      <vt:lpstr>Product Acceptance and Promotions</vt:lpstr>
      <vt:lpstr>Awards Outreaches</vt:lpstr>
      <vt:lpstr>Operations Plan Updates: Unfulfilled Actions</vt:lpstr>
      <vt:lpstr>Near-term 2013-2014 Goals</vt:lpstr>
      <vt:lpstr>Backup for Action items as a topic</vt:lpstr>
      <vt:lpstr>Slide 11</vt:lpstr>
      <vt:lpstr>Summary of 2013 GSICS Users’ Workshop</vt:lpstr>
      <vt:lpstr>Outcomes of 2013 GSICS Users’ Workshop</vt:lpstr>
      <vt:lpstr>Backup for Action items as a topic</vt:lpstr>
      <vt:lpstr>Slide 15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lflynn</cp:lastModifiedBy>
  <cp:revision>1857</cp:revision>
  <cp:lastPrinted>2006-03-06T14:11:17Z</cp:lastPrinted>
  <dcterms:created xsi:type="dcterms:W3CDTF">2010-09-10T00:53:07Z</dcterms:created>
  <dcterms:modified xsi:type="dcterms:W3CDTF">2014-03-24T16:47:01Z</dcterms:modified>
</cp:coreProperties>
</file>