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6"/>
  </p:notesMasterIdLst>
  <p:handoutMasterIdLst>
    <p:handoutMasterId r:id="rId7"/>
  </p:handoutMasterIdLst>
  <p:sldIdLst>
    <p:sldId id="256" r:id="rId2"/>
    <p:sldId id="294" r:id="rId3"/>
    <p:sldId id="296" r:id="rId4"/>
    <p:sldId id="302" r:id="rId5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88511" autoAdjust="0"/>
  </p:normalViewPr>
  <p:slideViewPr>
    <p:cSldViewPr snapToGrid="0">
      <p:cViewPr>
        <p:scale>
          <a:sx n="80" d="100"/>
          <a:sy n="80" d="100"/>
        </p:scale>
        <p:origin x="-2454" y="-67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6CDC06A8-60ED-4FBE-94DB-B60640950144}" type="datetime4">
              <a:rPr lang="en-GB"/>
              <a:pPr>
                <a:defRPr/>
              </a:pPr>
              <a:t>20 March 2014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8EAB4058-670A-47E7-B3D2-CE370E115A1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22F89BF-CFC0-4700-8763-AE587B4A3C06}" type="datetime4">
              <a:rPr lang="en-GB"/>
              <a:pPr>
                <a:defRPr/>
              </a:pPr>
              <a:t>20 March 2014</a:t>
            </a:fld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022D996-D405-49CB-89C3-F4599878DCE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F89041-FE37-4569-BE7E-505B24994BFF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C37376-6E7D-4699-A4AA-AE0648A7E1D0}" type="datetime4">
              <a:rPr lang="en-GB" smtClean="0"/>
              <a:pPr/>
              <a:t>20 March 2014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20 March 2014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D87561E5-AABE-478C-8C8A-2D9CAF36F3FC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92" r:id="rId1"/>
    <p:sldLayoutId id="2147484493" r:id="rId2"/>
    <p:sldLayoutId id="2147484484" r:id="rId3"/>
    <p:sldLayoutId id="2147484485" r:id="rId4"/>
    <p:sldLayoutId id="2147484486" r:id="rId5"/>
    <p:sldLayoutId id="2147484494" r:id="rId6"/>
    <p:sldLayoutId id="2147484495" r:id="rId7"/>
    <p:sldLayoutId id="2147484487" r:id="rId8"/>
    <p:sldLayoutId id="2147484488" r:id="rId9"/>
    <p:sldLayoutId id="2147484489" r:id="rId10"/>
    <p:sldLayoutId id="2147484490" r:id="rId11"/>
    <p:sldLayoutId id="214748449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GB" sz="4000" smtClean="0"/>
              <a:t>Promoting GEO-LEO Hyperspectral IR </a:t>
            </a:r>
            <a:br>
              <a:rPr lang="en-GB" sz="4000" smtClean="0"/>
            </a:br>
            <a:r>
              <a:rPr lang="en-GB" sz="4000" smtClean="0"/>
              <a:t>to Operational Products</a:t>
            </a:r>
            <a:endParaRPr lang="en-GB" sz="4000" b="1" smtClean="0"/>
          </a:p>
        </p:txBody>
      </p:sp>
      <p:sp>
        <p:nvSpPr>
          <p:cNvPr id="6147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5133975"/>
            <a:ext cx="9144000" cy="600075"/>
          </a:xfrm>
        </p:spPr>
        <p:txBody>
          <a:bodyPr/>
          <a:lstStyle/>
          <a:p>
            <a:r>
              <a:rPr lang="en-GB" sz="2400" b="1" smtClean="0">
                <a:solidFill>
                  <a:schemeClr val="tx1"/>
                </a:solidFill>
              </a:rPr>
              <a:t>Tim Hewison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Review User Guide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57213" y="1227138"/>
            <a:ext cx="8915400" cy="4525962"/>
          </a:xfrm>
        </p:spPr>
        <p:txBody>
          <a:bodyPr/>
          <a:lstStyle/>
          <a:p>
            <a:r>
              <a:rPr lang="en-GB" smtClean="0"/>
              <a:t>Readme/Other User Guide?</a:t>
            </a:r>
          </a:p>
          <a:p>
            <a:pPr lvl="1"/>
            <a:r>
              <a:rPr lang="en-GB" smtClean="0"/>
              <a:t>Standard format/template?</a:t>
            </a:r>
          </a:p>
          <a:p>
            <a:pPr lvl="1"/>
            <a:r>
              <a:rPr lang="en-GB" smtClean="0"/>
              <a:t>Document reference number? URL? ...</a:t>
            </a:r>
          </a:p>
          <a:p>
            <a:r>
              <a:rPr lang="en-GB" smtClean="0"/>
              <a:t>Need to:</a:t>
            </a:r>
          </a:p>
          <a:p>
            <a:pPr lvl="1"/>
            <a:r>
              <a:rPr lang="en-GB" smtClean="0"/>
              <a:t>Explain where to find products</a:t>
            </a:r>
          </a:p>
          <a:p>
            <a:pPr lvl="1"/>
            <a:r>
              <a:rPr lang="en-GB" smtClean="0"/>
              <a:t>Explain how to apply them to L1 data</a:t>
            </a:r>
          </a:p>
          <a:p>
            <a:pPr lvl="2"/>
            <a:r>
              <a:rPr lang="en-GB" smtClean="0"/>
              <a:t>Including Delta Corrections</a:t>
            </a:r>
          </a:p>
          <a:p>
            <a:pPr lvl="1"/>
            <a:r>
              <a:rPr lang="en-GB" smtClean="0"/>
              <a:t>Provide references to full documentation</a:t>
            </a:r>
          </a:p>
          <a:p>
            <a:pPr lvl="1"/>
            <a:r>
              <a:rPr lang="en-GB" smtClean="0"/>
              <a:t>Explain limitations</a:t>
            </a:r>
          </a:p>
          <a:p>
            <a:pPr lvl="1"/>
            <a:r>
              <a:rPr lang="en-GB" smtClean="0"/>
              <a:t>Manage expectations: </a:t>
            </a:r>
          </a:p>
          <a:p>
            <a:pPr lvl="2"/>
            <a:r>
              <a:rPr lang="en-GB" smtClean="0"/>
              <a:t>Summarise likely biases &amp; uncertainties</a:t>
            </a:r>
          </a:p>
          <a:p>
            <a:pPr lvl="1"/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Delta Corrections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57213" y="1357313"/>
            <a:ext cx="89154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For GSICS Corrections derived with:</a:t>
            </a:r>
          </a:p>
          <a:p>
            <a:r>
              <a:rPr lang="en-GB" smtClean="0"/>
              <a:t>Metop-A/IASI:</a:t>
            </a:r>
          </a:p>
          <a:p>
            <a:pPr lvl="1"/>
            <a:r>
              <a:rPr lang="en-GB" sz="2400" smtClean="0"/>
              <a:t>No need to wait? – Can we promote as is?</a:t>
            </a:r>
          </a:p>
          <a:p>
            <a:r>
              <a:rPr lang="en-GB" smtClean="0"/>
              <a:t>Metop-B/IASI:</a:t>
            </a:r>
          </a:p>
          <a:p>
            <a:pPr marL="742950" lvl="2" indent="-342900"/>
            <a:r>
              <a:rPr lang="en-GB" smtClean="0"/>
              <a:t>Wait until Delta Correction -&gt; Metop-A/IASI embedded?</a:t>
            </a:r>
          </a:p>
          <a:p>
            <a:r>
              <a:rPr lang="en-GB" smtClean="0"/>
              <a:t>Aqua/AIRS:</a:t>
            </a:r>
          </a:p>
          <a:p>
            <a:pPr marL="742950" lvl="2" indent="-342900"/>
            <a:r>
              <a:rPr lang="en-GB" smtClean="0"/>
              <a:t>Wait until Delta Correction -&gt; Metop-A/IASI embedded?</a:t>
            </a:r>
          </a:p>
          <a:p>
            <a:pPr marL="742950" lvl="2" indent="-342900"/>
            <a:r>
              <a:rPr lang="en-GB" smtClean="0"/>
              <a:t>Wait until Uncertainty Analysis completed including diurnal var?</a:t>
            </a:r>
          </a:p>
          <a:p>
            <a:pPr marL="742950" lvl="2" indent="-342900"/>
            <a:endParaRPr lang="en-GB" smtClean="0"/>
          </a:p>
          <a:p>
            <a:endParaRPr lang="en-GB" smtClean="0"/>
          </a:p>
          <a:p>
            <a:pPr lvl="1"/>
            <a:endParaRPr lang="en-GB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Anything Else?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24859</TotalTime>
  <Words>139</Words>
  <Application>Microsoft Office PowerPoint</Application>
  <PresentationFormat>A4 Paper (210x297 mm)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Tahoma</vt:lpstr>
      <vt:lpstr>Arial</vt:lpstr>
      <vt:lpstr>Calibri</vt:lpstr>
      <vt:lpstr>Times New Roman</vt:lpstr>
      <vt:lpstr>Helvetica</vt:lpstr>
      <vt:lpstr>Office Theme</vt:lpstr>
      <vt:lpstr>Promoting GEO-LEO Hyperspectral IR  to Operational Products</vt:lpstr>
      <vt:lpstr>Review User Guide</vt:lpstr>
      <vt:lpstr>Delta Corrections</vt:lpstr>
      <vt:lpstr>Anything Else?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1023</cp:revision>
  <cp:lastPrinted>2006-03-06T14:11:17Z</cp:lastPrinted>
  <dcterms:created xsi:type="dcterms:W3CDTF">1997-07-23T08:21:02Z</dcterms:created>
  <dcterms:modified xsi:type="dcterms:W3CDTF">2014-03-20T13:22:23Z</dcterms:modified>
</cp:coreProperties>
</file>