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7"/>
  </p:notesMasterIdLst>
  <p:handoutMasterIdLst>
    <p:handoutMasterId r:id="rId8"/>
  </p:handoutMasterIdLst>
  <p:sldIdLst>
    <p:sldId id="301" r:id="rId2"/>
    <p:sldId id="298" r:id="rId3"/>
    <p:sldId id="299" r:id="rId4"/>
    <p:sldId id="300" r:id="rId5"/>
    <p:sldId id="297" r:id="rId6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Grid="0">
      <p:cViewPr>
        <p:scale>
          <a:sx n="80" d="100"/>
          <a:sy n="80" d="100"/>
        </p:scale>
        <p:origin x="-2454" y="-67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59AB6CBB-D7B2-4893-A538-1AA832D50DBB}" type="datetime4">
              <a:rPr lang="en-GB"/>
              <a:pPr>
                <a:defRPr/>
              </a:pPr>
              <a:t>20 March 2014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79BF0F5-C5ED-44D1-A9AE-9F7DB8E8FD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DA3FAD4-436E-4C1E-921B-FA4A2B942081}" type="datetime4">
              <a:rPr lang="en-GB"/>
              <a:pPr>
                <a:defRPr/>
              </a:pPr>
              <a:t>20 March 2014</a:t>
            </a:fld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5189BE9-E890-453A-80DD-D540AB83FB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8D5741-C54D-4108-8195-B0ECA800A015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D735B14-1ED4-4823-B5F4-334657708C9A}" type="datetime4">
              <a:rPr lang="en-GB" smtClean="0"/>
              <a:pPr/>
              <a:t>20 March 2014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dirty="0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20 March 2014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561BE714-442D-49C0-8450-97BF0C9E96D3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68" r:id="rId3"/>
    <p:sldLayoutId id="2147484469" r:id="rId4"/>
    <p:sldLayoutId id="2147484470" r:id="rId5"/>
    <p:sldLayoutId id="2147484478" r:id="rId6"/>
    <p:sldLayoutId id="2147484479" r:id="rId7"/>
    <p:sldLayoutId id="2147484471" r:id="rId8"/>
    <p:sldLayoutId id="2147484472" r:id="rId9"/>
    <p:sldLayoutId id="2147484473" r:id="rId10"/>
    <p:sldLayoutId id="2147484474" r:id="rId11"/>
    <p:sldLayoutId id="2147484475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gsics.eumetsat.int/plotter/?&#8205;server1=eumetsat&amp;gprc1=eumetsat&amp;correctionType1=rac&amp;satInstr1=MSG3&#8209;SEVIRI&amp;refSatInstr1=MetOpA&#8209;IASI&amp;mode1=pre&#8209;op&amp;year1=2013&amp;date1=0110_000000&amp;version1=1&amp;channel1=All&amp;sceneTb1=-1" TargetMode="External"/><Relationship Id="rId2" Type="http://schemas.openxmlformats.org/officeDocument/2006/relationships/hyperlink" Target="http://vgsics.eumetsat.int/plott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sics.nesdis.noaa.gov/wiki/bin/view/Main/TimHewis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>Plotting Tool Roll-Out</a:t>
            </a:r>
            <a:endParaRPr lang="en-GB" sz="4000" b="1" dirty="0" smtClean="0"/>
          </a:p>
        </p:txBody>
      </p:sp>
      <p:sp>
        <p:nvSpPr>
          <p:cNvPr id="6147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smtClean="0">
                <a:solidFill>
                  <a:schemeClr val="tx1"/>
                </a:solidFill>
              </a:rPr>
              <a:t>Tim Hewison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</a:t>
            </a:r>
            <a:r>
              <a:rPr lang="en-GB" dirty="0" smtClean="0"/>
              <a:t>Tool - Status</a:t>
            </a:r>
            <a:endParaRPr lang="en-GB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/>
              <a:t>GSICS bias monitoring plotting tool (by P. Miu</a:t>
            </a:r>
            <a:r>
              <a:rPr lang="en-GB" sz="2400" b="1" dirty="0" smtClean="0"/>
              <a:t>)</a:t>
            </a:r>
          </a:p>
          <a:p>
            <a:r>
              <a:rPr lang="en-GB" sz="2400" b="1" dirty="0" smtClean="0"/>
              <a:t>Still on EUMETSAT Validation Server:</a:t>
            </a:r>
          </a:p>
          <a:p>
            <a:r>
              <a:rPr lang="en-GB" sz="2400" dirty="0" smtClean="0">
                <a:hlinkClick r:id="rId2"/>
              </a:rPr>
              <a:t>http://vgsics.eumetsat.int/plotter/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Plots time series of bias (as brightness temperatures)</a:t>
            </a:r>
          </a:p>
          <a:p>
            <a:r>
              <a:rPr lang="en-GB" sz="2400" dirty="0" smtClean="0"/>
              <a:t>From RAC files on GSICS servers</a:t>
            </a:r>
          </a:p>
          <a:p>
            <a:r>
              <a:rPr lang="en-GB" sz="2400" dirty="0" smtClean="0"/>
              <a:t>Calculated using formulae embedded in </a:t>
            </a:r>
            <a:r>
              <a:rPr lang="en-GB" sz="2400" dirty="0" err="1" smtClean="0"/>
              <a:t>netCDF</a:t>
            </a:r>
            <a:r>
              <a:rPr lang="en-GB" sz="2400" dirty="0" smtClean="0"/>
              <a:t> files</a:t>
            </a:r>
          </a:p>
          <a:p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Example</a:t>
            </a:r>
            <a:endParaRPr lang="en-GB" sz="2400" dirty="0" smtClean="0"/>
          </a:p>
          <a:p>
            <a:r>
              <a:rPr lang="en-GB" sz="2400" dirty="0" smtClean="0"/>
              <a:t/>
            </a:r>
            <a:br>
              <a:rPr lang="en-GB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021" y="0"/>
            <a:ext cx="8191310" cy="665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Plotting </a:t>
            </a:r>
            <a:r>
              <a:rPr lang="en-GB" dirty="0" smtClean="0"/>
              <a:t>Tool – Further Development</a:t>
            </a:r>
            <a:endParaRPr lang="en-GB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4380" y="1552699"/>
          <a:ext cx="9586065" cy="113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950"/>
                <a:gridCol w="4760481"/>
                <a:gridCol w="1166379"/>
                <a:gridCol w="1125125"/>
                <a:gridCol w="117013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GWG_13.14</a:t>
                      </a:r>
                    </a:p>
                  </a:txBody>
                  <a:tcPr marL="47625" marR="47625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IE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EUMETSAT to propose solution based on modification of plotting tool and server structure and content to allow this daily results to be </a:t>
                      </a:r>
                      <a:r>
                        <a:rPr lang="en-IE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displayed.</a:t>
                      </a:r>
                      <a:endParaRPr lang="en-IE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Tim Hewison</a:t>
                      </a:r>
                      <a:endParaRPr lang="en-GB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25" marR="47625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 Sep 2013</a:t>
                      </a:r>
                    </a:p>
                  </a:txBody>
                  <a:tcPr marL="47625" marR="47625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</a:t>
                      </a:r>
                      <a:endParaRPr 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300" y="2743206"/>
            <a:ext cx="8915400" cy="315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Sorry!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Follow up in Web Meeting?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What about NRTC?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stored </a:t>
            </a: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in separate </a:t>
            </a:r>
            <a:r>
              <a:rPr lang="en-GB" sz="2400" b="0" dirty="0" err="1" smtClean="0">
                <a:solidFill>
                  <a:schemeClr val="tx1"/>
                </a:solidFill>
                <a:latin typeface="+mn-lt"/>
              </a:rPr>
              <a:t>netCDF</a:t>
            </a: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 files valid for each date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 aggregate?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Is this needed?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 define requirements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plotting next GSICS Products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400" b="0" baseline="0" dirty="0" smtClean="0">
                <a:solidFill>
                  <a:schemeClr val="tx1"/>
                </a:solidFill>
                <a:latin typeface="+mn-lt"/>
              </a:rPr>
              <a:t>Include</a:t>
            </a: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 conversion all formulae necessary in </a:t>
            </a:r>
            <a:r>
              <a:rPr lang="en-GB" sz="2400" b="0" dirty="0" err="1" smtClean="0">
                <a:solidFill>
                  <a:schemeClr val="tx1"/>
                </a:solidFill>
                <a:latin typeface="+mn-lt"/>
              </a:rPr>
              <a:t>netCDF</a:t>
            </a:r>
            <a:r>
              <a:rPr lang="en-GB" sz="2400" b="0" dirty="0" smtClean="0">
                <a:solidFill>
                  <a:schemeClr val="tx1"/>
                </a:solidFill>
                <a:latin typeface="+mn-lt"/>
              </a:rPr>
              <a:t> files</a:t>
            </a:r>
            <a:endParaRPr lang="en-GB" sz="2400" b="0" baseline="0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Anything Else?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24859</TotalTime>
  <Words>167</Words>
  <Application>Microsoft Office PowerPoint</Application>
  <PresentationFormat>A4 Paper (210x297 mm)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Tahoma</vt:lpstr>
      <vt:lpstr>Arial</vt:lpstr>
      <vt:lpstr>Calibri</vt:lpstr>
      <vt:lpstr>Times New Roman</vt:lpstr>
      <vt:lpstr>Helvetica</vt:lpstr>
      <vt:lpstr>Office Theme</vt:lpstr>
      <vt:lpstr>Plotting Tool Roll-Out</vt:lpstr>
      <vt:lpstr>Plotting Tool - Status</vt:lpstr>
      <vt:lpstr>Slide 3</vt:lpstr>
      <vt:lpstr>Plotting Tool – Further Development</vt:lpstr>
      <vt:lpstr>Anything Else?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1023</cp:revision>
  <cp:lastPrinted>2006-03-06T14:11:17Z</cp:lastPrinted>
  <dcterms:created xsi:type="dcterms:W3CDTF">1997-07-23T08:21:02Z</dcterms:created>
  <dcterms:modified xsi:type="dcterms:W3CDTF">2014-03-20T13:21:48Z</dcterms:modified>
</cp:coreProperties>
</file>