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7"/>
  </p:notesMasterIdLst>
  <p:handoutMasterIdLst>
    <p:handoutMasterId r:id="rId8"/>
  </p:handoutMasterIdLst>
  <p:sldIdLst>
    <p:sldId id="256" r:id="rId2"/>
    <p:sldId id="322" r:id="rId3"/>
    <p:sldId id="334" r:id="rId4"/>
    <p:sldId id="335" r:id="rId5"/>
    <p:sldId id="333" r:id="rId6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A2DADE"/>
    <a:srgbClr val="3333FF"/>
    <a:srgbClr val="4E0B55"/>
    <a:srgbClr val="EE2D24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3" autoAdjust="0"/>
    <p:restoredTop sz="88511" autoAdjust="0"/>
  </p:normalViewPr>
  <p:slideViewPr>
    <p:cSldViewPr snapToGrid="0">
      <p:cViewPr>
        <p:scale>
          <a:sx n="80" d="100"/>
          <a:sy n="80" d="100"/>
        </p:scale>
        <p:origin x="-2454" y="-678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4EEF07B-51DE-4201-8CCF-20C10C04D12D}" type="datetime4">
              <a:rPr lang="en-GB"/>
              <a:pPr>
                <a:defRPr/>
              </a:pPr>
              <a:t>21 March 2014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BA05D423-9087-49C9-96CB-255EA4FB52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56B6EBD-0252-48E9-9459-449BC2F074D7}" type="datetime4">
              <a:rPr lang="en-GB"/>
              <a:pPr>
                <a:defRPr/>
              </a:pPr>
              <a:t>21 March 2014</a:t>
            </a:fld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6BC23AE-E8F4-48C3-8980-9CBD96E2984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C7522-87BD-4DAC-97DA-A393404D2F52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2E66FA4-673E-4CDC-B085-D69FA40E3940}" type="datetime4">
              <a:rPr lang="en-GB" smtClean="0"/>
              <a:pPr/>
              <a:t>21 March 2014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21/03/2014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6C11A1-178D-4375-AFC4-293CDEF31467}" type="slidenum">
              <a:rPr lang="de-DE"/>
              <a:pPr/>
              <a:t>2</a:t>
            </a:fld>
            <a:endParaRPr lang="de-DE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21/03/2014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6C11A1-178D-4375-AFC4-293CDEF31467}" type="slidenum">
              <a:rPr lang="de-DE"/>
              <a:pPr/>
              <a:t>3</a:t>
            </a:fld>
            <a:endParaRPr lang="de-DE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21/03/2014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6C11A1-178D-4375-AFC4-293CDEF31467}" type="slidenum">
              <a:rPr lang="de-DE"/>
              <a:pPr/>
              <a:t>4</a:t>
            </a:fld>
            <a:endParaRPr lang="de-DE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21/03/2014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6C11A1-178D-4375-AFC4-293CDEF31467}" type="slidenum">
              <a:rPr lang="de-DE"/>
              <a:pPr/>
              <a:t>5</a:t>
            </a:fld>
            <a:endParaRPr lang="de-DE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21 March 2014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46609B84-6F9F-42AA-AC09-69CEFB7C0A02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60" r:id="rId1"/>
    <p:sldLayoutId id="2147484461" r:id="rId2"/>
    <p:sldLayoutId id="2147484452" r:id="rId3"/>
    <p:sldLayoutId id="2147484453" r:id="rId4"/>
    <p:sldLayoutId id="2147484454" r:id="rId5"/>
    <p:sldLayoutId id="2147484462" r:id="rId6"/>
    <p:sldLayoutId id="2147484463" r:id="rId7"/>
    <p:sldLayoutId id="2147484455" r:id="rId8"/>
    <p:sldLayoutId id="2147484456" r:id="rId9"/>
    <p:sldLayoutId id="2147484457" r:id="rId10"/>
    <p:sldLayoutId id="2147484458" r:id="rId11"/>
    <p:sldLayoutId id="2147484459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IE" sz="4000" dirty="0" smtClean="0"/>
              <a:t>Development of other GSICS IR Prototype/Demo Products</a:t>
            </a:r>
            <a:endParaRPr lang="en-GB" sz="4000" b="1" dirty="0" smtClean="0"/>
          </a:p>
        </p:txBody>
      </p:sp>
      <p:sp>
        <p:nvSpPr>
          <p:cNvPr id="7171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447675" y="5133975"/>
            <a:ext cx="9144000" cy="600075"/>
          </a:xfrm>
        </p:spPr>
        <p:txBody>
          <a:bodyPr/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Tim Hewison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(EUMETSAT)</a:t>
            </a:r>
            <a:br>
              <a:rPr lang="en-GB" sz="2400" b="1" dirty="0" smtClean="0">
                <a:solidFill>
                  <a:schemeClr val="tx1"/>
                </a:solidFill>
              </a:rPr>
            </a:br>
            <a:r>
              <a:rPr lang="en-GB" sz="2400" b="1" dirty="0" smtClean="0">
                <a:solidFill>
                  <a:schemeClr val="tx1"/>
                </a:solidFill>
              </a:rPr>
              <a:t>(GRWG Chair)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95221" y="0"/>
            <a:ext cx="8913971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rPr>
              <a:t>Products based on NWP O-B Bias Monitoring</a:t>
            </a:r>
            <a:endParaRPr lang="en-US" sz="3600" dirty="0">
              <a:solidFill>
                <a:srgbClr val="000000"/>
              </a:solidFill>
              <a:latin typeface="Calibri" pitchFamily="32" charset="0"/>
              <a:ea typeface="MS PGothic" pitchFamily="32" charset="-128"/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77757" y="1339850"/>
            <a:ext cx="8913971" cy="48831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rPr>
              <a:t>Based on Double-Differencing of NWP Bias Monitoring Statistics</a:t>
            </a: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rPr>
              <a:t>Near-Real-Time/Re-Analysis Corrections?</a:t>
            </a: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rPr>
              <a:t>Microwave Sounders?</a:t>
            </a: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rPr>
              <a:t>IR Imagers?</a:t>
            </a: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rPr>
              <a:t>Consolidation with other GSICS Products</a:t>
            </a:r>
          </a:p>
          <a:p>
            <a:pPr marL="798513" lvl="1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rPr>
              <a:t>Who?</a:t>
            </a:r>
            <a:endParaRPr lang="en-GB" sz="2400" dirty="0">
              <a:solidFill>
                <a:srgbClr val="000000"/>
              </a:solidFill>
              <a:latin typeface="Calibri" pitchFamily="32" charset="0"/>
              <a:ea typeface="MS PGothic" pitchFamily="32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95221" y="0"/>
            <a:ext cx="8913971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rPr>
              <a:t>LEO-LEO IR Products</a:t>
            </a:r>
            <a:endParaRPr lang="en-US" sz="3600" dirty="0">
              <a:solidFill>
                <a:srgbClr val="000000"/>
              </a:solidFill>
              <a:latin typeface="Calibri" pitchFamily="32" charset="0"/>
              <a:ea typeface="MS PGothic" pitchFamily="32" charset="-128"/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77757" y="1339850"/>
            <a:ext cx="8913971" cy="48831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rPr>
              <a:t>Having decided Delta Corrections are not GSICS Products</a:t>
            </a: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rPr>
              <a:t>Any need/willingness to develop similar LEO-LEO products?</a:t>
            </a: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solidFill>
                <a:srgbClr val="000000"/>
              </a:solidFill>
              <a:latin typeface="Calibri" pitchFamily="32" charset="0"/>
              <a:ea typeface="MS PGothic" pitchFamily="32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95221" y="0"/>
            <a:ext cx="8913971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rPr>
              <a:t>Tools based on Inter-Calibration</a:t>
            </a:r>
            <a:endParaRPr lang="en-US" sz="3600" dirty="0">
              <a:solidFill>
                <a:srgbClr val="000000"/>
              </a:solidFill>
              <a:latin typeface="Calibri" pitchFamily="32" charset="0"/>
              <a:ea typeface="MS PGothic" pitchFamily="32" charset="-128"/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77757" y="1339850"/>
            <a:ext cx="8913971" cy="48831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rPr>
              <a:t>Could we develop a system to derive instrument’s SRFs?</a:t>
            </a:r>
          </a:p>
          <a:p>
            <a:pPr marL="798513" lvl="1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rPr>
              <a:t>Based on comparisons with hyperspectral </a:t>
            </a: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rPr>
              <a:t>references</a:t>
            </a:r>
          </a:p>
          <a:p>
            <a:pPr marL="798513" lvl="1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rPr>
              <a:t>Need to work on more example instruments</a:t>
            </a:r>
          </a:p>
          <a:p>
            <a:pPr marL="798513" lvl="1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rPr>
              <a:t>Need to understand combination of errors from:</a:t>
            </a:r>
          </a:p>
          <a:p>
            <a:pPr marL="1255713" lvl="2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rPr>
              <a:t>B</a:t>
            </a: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rPr>
              <a:t>lack bodies</a:t>
            </a:r>
          </a:p>
          <a:p>
            <a:pPr marL="1255713" lvl="2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rPr>
              <a:t>Non-linearity</a:t>
            </a:r>
          </a:p>
          <a:p>
            <a:pPr marL="1255713" lvl="2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rPr>
              <a:t>SRFs</a:t>
            </a:r>
            <a:endParaRPr lang="en-GB" sz="2400" dirty="0" smtClean="0">
              <a:solidFill>
                <a:srgbClr val="000000"/>
              </a:solidFill>
              <a:latin typeface="Calibri" pitchFamily="32" charset="0"/>
              <a:ea typeface="MS PGothic" pitchFamily="32" charset="-128"/>
            </a:endParaRP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solidFill>
                <a:srgbClr val="000000"/>
              </a:solidFill>
              <a:latin typeface="Calibri" pitchFamily="32" charset="0"/>
              <a:ea typeface="MS PGothic" pitchFamily="32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95221" y="0"/>
            <a:ext cx="8913971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rPr>
              <a:t>What is an FCDR?</a:t>
            </a:r>
            <a:endParaRPr lang="en-US" sz="3600" dirty="0">
              <a:solidFill>
                <a:srgbClr val="000000"/>
              </a:solidFill>
              <a:latin typeface="Calibri" pitchFamily="32" charset="0"/>
              <a:ea typeface="MS PGothic" pitchFamily="32" charset="-128"/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77757" y="1339850"/>
            <a:ext cx="8913971" cy="48831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rPr>
              <a:t>Fundamental Climate Data Record!</a:t>
            </a: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rPr>
              <a:t>Absolute/Relative = </a:t>
            </a:r>
            <a:r>
              <a:rPr lang="en-GB" sz="2400" i="1" dirty="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rPr>
              <a:t>Common Reference Channels</a:t>
            </a:r>
            <a:endParaRPr lang="en-GB" sz="2400" dirty="0" smtClean="0">
              <a:solidFill>
                <a:srgbClr val="000000"/>
              </a:solidFill>
              <a:latin typeface="Calibri" pitchFamily="32" charset="0"/>
              <a:ea typeface="MS PGothic" pitchFamily="32" charset="-128"/>
            </a:endParaRP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rPr>
              <a:t>Interface to GSICS?</a:t>
            </a:r>
          </a:p>
          <a:p>
            <a:pPr marL="341313" indent="-341313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solidFill>
                <a:srgbClr val="000000"/>
              </a:solidFill>
              <a:latin typeface="Calibri" pitchFamily="32" charset="0"/>
              <a:ea typeface="MS PGothic" pitchFamily="32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24542</TotalTime>
  <Words>156</Words>
  <Application>Microsoft Office PowerPoint</Application>
  <PresentationFormat>A4 Paper (210x297 mm)</PresentationFormat>
  <Paragraphs>37</Paragraphs>
  <Slides>5</Slides>
  <Notes>5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Development of other GSICS IR Prototype/Demo Products</vt:lpstr>
      <vt:lpstr>Slide 2</vt:lpstr>
      <vt:lpstr>Slide 3</vt:lpstr>
      <vt:lpstr>Slide 4</vt:lpstr>
      <vt:lpstr>Slide 5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Tim Hewison</cp:lastModifiedBy>
  <cp:revision>1021</cp:revision>
  <cp:lastPrinted>2006-03-06T14:11:17Z</cp:lastPrinted>
  <dcterms:created xsi:type="dcterms:W3CDTF">1997-07-23T08:21:02Z</dcterms:created>
  <dcterms:modified xsi:type="dcterms:W3CDTF">2014-03-21T12:55:16Z</dcterms:modified>
</cp:coreProperties>
</file>