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64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80" r:id="rId19"/>
    <p:sldId id="281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96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F806D-2872-4D11-870E-6B5D87ADCC8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979F6B-5B26-456F-AC55-11DF049FB478}">
      <dgm:prSet phldrT="[Text]"/>
      <dgm:spPr/>
      <dgm:t>
        <a:bodyPr/>
        <a:lstStyle/>
        <a:p>
          <a:r>
            <a:rPr lang="en-US" dirty="0" smtClean="0"/>
            <a:t>Input</a:t>
          </a:r>
          <a:endParaRPr lang="en-US" dirty="0"/>
        </a:p>
      </dgm:t>
    </dgm:pt>
    <dgm:pt modelId="{432689D1-0D64-407C-84FE-3493EF08A719}" type="parTrans" cxnId="{6A728807-1A92-4EAC-B272-5D5110727399}">
      <dgm:prSet/>
      <dgm:spPr/>
      <dgm:t>
        <a:bodyPr/>
        <a:lstStyle/>
        <a:p>
          <a:endParaRPr lang="en-US"/>
        </a:p>
      </dgm:t>
    </dgm:pt>
    <dgm:pt modelId="{6A8B97F9-24EE-4500-BB79-320DE0C926DB}" type="sibTrans" cxnId="{6A728807-1A92-4EAC-B272-5D5110727399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D2B0C4D-3286-48D5-898C-A8CE22408948}">
      <dgm:prSet phldrT="[Text]"/>
      <dgm:spPr/>
      <dgm:t>
        <a:bodyPr/>
        <a:lstStyle/>
        <a:p>
          <a:r>
            <a:rPr lang="en-US" dirty="0" smtClean="0"/>
            <a:t>006701…</a:t>
          </a:r>
          <a:endParaRPr lang="en-US" dirty="0"/>
        </a:p>
      </dgm:t>
    </dgm:pt>
    <dgm:pt modelId="{88825B12-DAFB-4041-9506-5063BF0AFDB9}" type="parTrans" cxnId="{B8F72085-CF01-4E9F-8605-761E7431D3F5}">
      <dgm:prSet/>
      <dgm:spPr/>
      <dgm:t>
        <a:bodyPr/>
        <a:lstStyle/>
        <a:p>
          <a:endParaRPr lang="en-US"/>
        </a:p>
      </dgm:t>
    </dgm:pt>
    <dgm:pt modelId="{3E298F01-66CB-41FF-A555-4D15DBCC05A8}" type="sibTrans" cxnId="{B8F72085-CF01-4E9F-8605-761E7431D3F5}">
      <dgm:prSet/>
      <dgm:spPr/>
      <dgm:t>
        <a:bodyPr/>
        <a:lstStyle/>
        <a:p>
          <a:endParaRPr lang="en-US"/>
        </a:p>
      </dgm:t>
    </dgm:pt>
    <dgm:pt modelId="{F1F9C5CB-C208-4ADA-B46E-96ECF6267D1B}">
      <dgm:prSet phldrT="[Text]"/>
      <dgm:spPr/>
      <dgm:t>
        <a:bodyPr/>
        <a:lstStyle/>
        <a:p>
          <a:r>
            <a:rPr lang="en-US" dirty="0" smtClean="0"/>
            <a:t>Map</a:t>
          </a:r>
          <a:endParaRPr lang="en-US" dirty="0"/>
        </a:p>
      </dgm:t>
    </dgm:pt>
    <dgm:pt modelId="{62574240-0899-4D9F-A1A2-B1DC0C52A027}" type="parTrans" cxnId="{CCCE1533-70F3-40D4-9CBE-39C696385F43}">
      <dgm:prSet/>
      <dgm:spPr/>
      <dgm:t>
        <a:bodyPr/>
        <a:lstStyle/>
        <a:p>
          <a:endParaRPr lang="en-US"/>
        </a:p>
      </dgm:t>
    </dgm:pt>
    <dgm:pt modelId="{D0208130-652A-4A74-88A0-30C578BEE579}" type="sibTrans" cxnId="{CCCE1533-70F3-40D4-9CBE-39C696385F43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55B678AC-1DFA-45CC-ACFB-196A0A7971F7}">
      <dgm:prSet phldrT="[Text]"/>
      <dgm:spPr/>
      <dgm:t>
        <a:bodyPr/>
        <a:lstStyle/>
        <a:p>
          <a:r>
            <a:rPr lang="en-US" dirty="0" smtClean="0"/>
            <a:t>(1950, 0)</a:t>
          </a:r>
          <a:endParaRPr lang="en-US" dirty="0"/>
        </a:p>
      </dgm:t>
    </dgm:pt>
    <dgm:pt modelId="{B74CDD99-9ED9-4729-93DA-1DFFAFD2FCAC}" type="parTrans" cxnId="{40B4C28A-C60E-4CE4-9CBB-8D4ED57ED9F0}">
      <dgm:prSet/>
      <dgm:spPr/>
      <dgm:t>
        <a:bodyPr/>
        <a:lstStyle/>
        <a:p>
          <a:endParaRPr lang="en-US"/>
        </a:p>
      </dgm:t>
    </dgm:pt>
    <dgm:pt modelId="{B4EC1087-792A-46E0-BFEB-63249EA0E8DD}" type="sibTrans" cxnId="{40B4C28A-C60E-4CE4-9CBB-8D4ED57ED9F0}">
      <dgm:prSet/>
      <dgm:spPr/>
      <dgm:t>
        <a:bodyPr/>
        <a:lstStyle/>
        <a:p>
          <a:endParaRPr lang="en-US"/>
        </a:p>
      </dgm:t>
    </dgm:pt>
    <dgm:pt modelId="{588557F3-D6A2-4BAB-A88A-836414A12481}">
      <dgm:prSet phldrT="[Text]"/>
      <dgm:spPr/>
      <dgm:t>
        <a:bodyPr/>
        <a:lstStyle/>
        <a:p>
          <a:r>
            <a:rPr lang="en-US" dirty="0" smtClean="0"/>
            <a:t>Shuffle</a:t>
          </a:r>
          <a:endParaRPr lang="en-US" dirty="0"/>
        </a:p>
      </dgm:t>
    </dgm:pt>
    <dgm:pt modelId="{D675E70A-8967-4D96-A7E9-05A31AF09C85}" type="parTrans" cxnId="{088437B1-9790-4A39-A571-C4860AE8009A}">
      <dgm:prSet/>
      <dgm:spPr/>
      <dgm:t>
        <a:bodyPr/>
        <a:lstStyle/>
        <a:p>
          <a:endParaRPr lang="en-US"/>
        </a:p>
      </dgm:t>
    </dgm:pt>
    <dgm:pt modelId="{8CB5BD25-72C0-4EEE-850D-838122E9751E}" type="sibTrans" cxnId="{088437B1-9790-4A39-A571-C4860AE8009A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24242ED0-85EA-414F-A931-F070887A5820}">
      <dgm:prSet phldrT="[Text]"/>
      <dgm:spPr/>
      <dgm:t>
        <a:bodyPr/>
        <a:lstStyle/>
        <a:p>
          <a:r>
            <a:rPr lang="en-US" dirty="0" smtClean="0"/>
            <a:t>(1949, [111,78])</a:t>
          </a:r>
          <a:endParaRPr lang="en-US" dirty="0"/>
        </a:p>
      </dgm:t>
    </dgm:pt>
    <dgm:pt modelId="{1F45A013-1258-4029-A330-4731F9841ACD}" type="parTrans" cxnId="{2564084A-C2A8-46DF-A4D8-021D03B2797F}">
      <dgm:prSet/>
      <dgm:spPr/>
      <dgm:t>
        <a:bodyPr/>
        <a:lstStyle/>
        <a:p>
          <a:endParaRPr lang="en-US"/>
        </a:p>
      </dgm:t>
    </dgm:pt>
    <dgm:pt modelId="{44BFAB5E-7D45-4E4E-B565-24495A729D6F}" type="sibTrans" cxnId="{2564084A-C2A8-46DF-A4D8-021D03B2797F}">
      <dgm:prSet/>
      <dgm:spPr/>
      <dgm:t>
        <a:bodyPr/>
        <a:lstStyle/>
        <a:p>
          <a:endParaRPr lang="en-US"/>
        </a:p>
      </dgm:t>
    </dgm:pt>
    <dgm:pt modelId="{BA87D5C3-56DA-474F-84BB-EC64584713E5}">
      <dgm:prSet/>
      <dgm:spPr/>
      <dgm:t>
        <a:bodyPr/>
        <a:lstStyle/>
        <a:p>
          <a:r>
            <a:rPr lang="en-US" dirty="0" smtClean="0"/>
            <a:t>Reduce</a:t>
          </a:r>
          <a:endParaRPr lang="en-US" dirty="0"/>
        </a:p>
      </dgm:t>
    </dgm:pt>
    <dgm:pt modelId="{C79F5766-2816-40A4-B642-2FF735BB43F0}" type="parTrans" cxnId="{0EE0D99C-CC73-42CB-A15B-7560CA5A2C8E}">
      <dgm:prSet/>
      <dgm:spPr/>
      <dgm:t>
        <a:bodyPr/>
        <a:lstStyle/>
        <a:p>
          <a:endParaRPr lang="en-US"/>
        </a:p>
      </dgm:t>
    </dgm:pt>
    <dgm:pt modelId="{441FF93C-9036-480F-8088-5EFFDCE6B62B}" type="sibTrans" cxnId="{0EE0D99C-CC73-42CB-A15B-7560CA5A2C8E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2EEDBBD-84E0-477E-A77C-D3EB07F3C73D}">
      <dgm:prSet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4F604855-2C8B-49BC-A046-AA06DCB83383}" type="parTrans" cxnId="{7F291129-BC87-49B4-AF64-3FA81CF905BF}">
      <dgm:prSet/>
      <dgm:spPr/>
      <dgm:t>
        <a:bodyPr/>
        <a:lstStyle/>
        <a:p>
          <a:endParaRPr lang="en-US"/>
        </a:p>
      </dgm:t>
    </dgm:pt>
    <dgm:pt modelId="{987EF256-DCF8-4FB0-83EB-CA99DD8C98CF}" type="sibTrans" cxnId="{7F291129-BC87-49B4-AF64-3FA81CF905BF}">
      <dgm:prSet/>
      <dgm:spPr/>
      <dgm:t>
        <a:bodyPr/>
        <a:lstStyle/>
        <a:p>
          <a:endParaRPr lang="en-US"/>
        </a:p>
      </dgm:t>
    </dgm:pt>
    <dgm:pt modelId="{10D37988-C769-470F-AB30-6668EC34A45F}">
      <dgm:prSet phldrT="[Text]"/>
      <dgm:spPr/>
      <dgm:t>
        <a:bodyPr/>
        <a:lstStyle/>
        <a:p>
          <a:r>
            <a:rPr lang="en-US" dirty="0" smtClean="0"/>
            <a:t>(1950,22)</a:t>
          </a:r>
          <a:endParaRPr lang="en-US" dirty="0"/>
        </a:p>
      </dgm:t>
    </dgm:pt>
    <dgm:pt modelId="{B8175B51-B3CD-419B-AF4B-C65CB5786B35}" type="parTrans" cxnId="{650974B9-B041-4780-BC6A-B6E38982AC25}">
      <dgm:prSet/>
      <dgm:spPr/>
      <dgm:t>
        <a:bodyPr/>
        <a:lstStyle/>
        <a:p>
          <a:endParaRPr lang="en-US"/>
        </a:p>
      </dgm:t>
    </dgm:pt>
    <dgm:pt modelId="{603ADCFB-A960-43D9-B98E-58DFBD2CE90D}" type="sibTrans" cxnId="{650974B9-B041-4780-BC6A-B6E38982AC25}">
      <dgm:prSet/>
      <dgm:spPr/>
      <dgm:t>
        <a:bodyPr/>
        <a:lstStyle/>
        <a:p>
          <a:endParaRPr lang="en-US"/>
        </a:p>
      </dgm:t>
    </dgm:pt>
    <dgm:pt modelId="{9796F252-50FA-46C1-927D-3574F9043F67}">
      <dgm:prSet phldrT="[Text]"/>
      <dgm:spPr/>
      <dgm:t>
        <a:bodyPr/>
        <a:lstStyle/>
        <a:p>
          <a:r>
            <a:rPr lang="en-US" dirty="0" smtClean="0"/>
            <a:t>(1950,111)</a:t>
          </a:r>
          <a:endParaRPr lang="en-US" dirty="0"/>
        </a:p>
      </dgm:t>
    </dgm:pt>
    <dgm:pt modelId="{F4A3D29D-A599-4A2B-B92D-736688DC08BB}" type="parTrans" cxnId="{81713893-87D9-4E05-A06A-510201F51049}">
      <dgm:prSet/>
      <dgm:spPr/>
      <dgm:t>
        <a:bodyPr/>
        <a:lstStyle/>
        <a:p>
          <a:endParaRPr lang="en-US"/>
        </a:p>
      </dgm:t>
    </dgm:pt>
    <dgm:pt modelId="{DE4D5C6F-70D3-4220-A031-4DDEB56BDD23}" type="sibTrans" cxnId="{81713893-87D9-4E05-A06A-510201F51049}">
      <dgm:prSet/>
      <dgm:spPr/>
      <dgm:t>
        <a:bodyPr/>
        <a:lstStyle/>
        <a:p>
          <a:endParaRPr lang="en-US"/>
        </a:p>
      </dgm:t>
    </dgm:pt>
    <dgm:pt modelId="{50DC6780-D6BF-4D3E-AAA7-4699B79CAD23}">
      <dgm:prSet phldrT="[Text]"/>
      <dgm:spPr/>
      <dgm:t>
        <a:bodyPr/>
        <a:lstStyle/>
        <a:p>
          <a:r>
            <a:rPr lang="en-US" dirty="0" smtClean="0"/>
            <a:t>(1950, [0,22,-11)</a:t>
          </a:r>
          <a:endParaRPr lang="en-US" dirty="0"/>
        </a:p>
      </dgm:t>
    </dgm:pt>
    <dgm:pt modelId="{0514E078-C5FA-413D-949C-DCE5D8294A69}" type="parTrans" cxnId="{E9338C6B-B470-484A-999A-39D85EFAB9DD}">
      <dgm:prSet/>
      <dgm:spPr/>
      <dgm:t>
        <a:bodyPr/>
        <a:lstStyle/>
        <a:p>
          <a:endParaRPr lang="en-US"/>
        </a:p>
      </dgm:t>
    </dgm:pt>
    <dgm:pt modelId="{D17CB34B-F3B2-45DE-BF59-B15CB17FA181}" type="sibTrans" cxnId="{E9338C6B-B470-484A-999A-39D85EFAB9DD}">
      <dgm:prSet/>
      <dgm:spPr/>
      <dgm:t>
        <a:bodyPr/>
        <a:lstStyle/>
        <a:p>
          <a:endParaRPr lang="en-US"/>
        </a:p>
      </dgm:t>
    </dgm:pt>
    <dgm:pt modelId="{CDB52B16-F4FE-434E-BDFC-E7B02D9C9B8D}">
      <dgm:prSet/>
      <dgm:spPr/>
      <dgm:t>
        <a:bodyPr/>
        <a:lstStyle/>
        <a:p>
          <a:r>
            <a:rPr lang="en-US" dirty="0" smtClean="0"/>
            <a:t>(1949,111)</a:t>
          </a:r>
          <a:endParaRPr lang="en-US" dirty="0"/>
        </a:p>
      </dgm:t>
    </dgm:pt>
    <dgm:pt modelId="{8B2E0738-1B4D-4D2F-89E8-B058DA67EA78}" type="parTrans" cxnId="{BECF6D62-14DC-4CE7-9730-B0AC6EC0A5C8}">
      <dgm:prSet/>
      <dgm:spPr/>
      <dgm:t>
        <a:bodyPr/>
        <a:lstStyle/>
        <a:p>
          <a:endParaRPr lang="en-US"/>
        </a:p>
      </dgm:t>
    </dgm:pt>
    <dgm:pt modelId="{C8A83AB8-6815-4CEC-BDC7-5C05C692C5BC}" type="sibTrans" cxnId="{BECF6D62-14DC-4CE7-9730-B0AC6EC0A5C8}">
      <dgm:prSet/>
      <dgm:spPr/>
      <dgm:t>
        <a:bodyPr/>
        <a:lstStyle/>
        <a:p>
          <a:endParaRPr lang="en-US"/>
        </a:p>
      </dgm:t>
    </dgm:pt>
    <dgm:pt modelId="{453B8FB0-19EB-4E59-9ED7-0C852CCCC957}">
      <dgm:prSet/>
      <dgm:spPr/>
      <dgm:t>
        <a:bodyPr/>
        <a:lstStyle/>
        <a:p>
          <a:r>
            <a:rPr lang="en-US" dirty="0" smtClean="0"/>
            <a:t>(1950,22)</a:t>
          </a:r>
          <a:endParaRPr lang="en-US" dirty="0"/>
        </a:p>
      </dgm:t>
    </dgm:pt>
    <dgm:pt modelId="{8805E8D4-4361-4984-BCFD-BD6D58B1DAC8}" type="parTrans" cxnId="{28CB8EFA-7854-4732-9A52-F56D08DE7D41}">
      <dgm:prSet/>
      <dgm:spPr/>
      <dgm:t>
        <a:bodyPr/>
        <a:lstStyle/>
        <a:p>
          <a:endParaRPr lang="en-US"/>
        </a:p>
      </dgm:t>
    </dgm:pt>
    <dgm:pt modelId="{6067E3AF-88C3-4D75-881B-CF58BE8F8D33}" type="sibTrans" cxnId="{28CB8EFA-7854-4732-9A52-F56D08DE7D41}">
      <dgm:prSet/>
      <dgm:spPr/>
      <dgm:t>
        <a:bodyPr/>
        <a:lstStyle/>
        <a:p>
          <a:endParaRPr lang="en-US"/>
        </a:p>
      </dgm:t>
    </dgm:pt>
    <dgm:pt modelId="{0C4EBF30-8405-4DC9-82B2-D4FDB91F104D}">
      <dgm:prSet/>
      <dgm:spPr/>
      <dgm:t>
        <a:bodyPr/>
        <a:lstStyle/>
        <a:p>
          <a:r>
            <a:rPr lang="en-US" dirty="0" smtClean="0"/>
            <a:t>1949, 111</a:t>
          </a:r>
          <a:endParaRPr lang="en-US" dirty="0"/>
        </a:p>
      </dgm:t>
    </dgm:pt>
    <dgm:pt modelId="{26163531-3A60-4CB1-9C7D-41A5DE0D6FC6}" type="parTrans" cxnId="{0E4EF51C-1651-41B0-89DA-C1C90807A5D2}">
      <dgm:prSet/>
      <dgm:spPr/>
      <dgm:t>
        <a:bodyPr/>
        <a:lstStyle/>
        <a:p>
          <a:endParaRPr lang="en-US"/>
        </a:p>
      </dgm:t>
    </dgm:pt>
    <dgm:pt modelId="{3B1C3209-3334-42C6-B4A2-550FF5EC4684}" type="sibTrans" cxnId="{0E4EF51C-1651-41B0-89DA-C1C90807A5D2}">
      <dgm:prSet/>
      <dgm:spPr/>
      <dgm:t>
        <a:bodyPr/>
        <a:lstStyle/>
        <a:p>
          <a:endParaRPr lang="en-US"/>
        </a:p>
      </dgm:t>
    </dgm:pt>
    <dgm:pt modelId="{5D0511A0-6769-475C-A729-6D8F17A8FD12}">
      <dgm:prSet/>
      <dgm:spPr/>
      <dgm:t>
        <a:bodyPr/>
        <a:lstStyle/>
        <a:p>
          <a:r>
            <a:rPr lang="en-US" dirty="0" smtClean="0"/>
            <a:t>1950,22</a:t>
          </a:r>
          <a:endParaRPr lang="en-US" dirty="0"/>
        </a:p>
      </dgm:t>
    </dgm:pt>
    <dgm:pt modelId="{8300F757-73E2-4D1F-A164-9D93EF7A9B8E}" type="parTrans" cxnId="{D5A18CAE-C7D0-4597-B1B0-DAD3977F13F9}">
      <dgm:prSet/>
      <dgm:spPr/>
      <dgm:t>
        <a:bodyPr/>
        <a:lstStyle/>
        <a:p>
          <a:endParaRPr lang="en-US"/>
        </a:p>
      </dgm:t>
    </dgm:pt>
    <dgm:pt modelId="{8D79511C-DFE9-4787-BB93-FFD9D8C6A847}" type="sibTrans" cxnId="{D5A18CAE-C7D0-4597-B1B0-DAD3977F13F9}">
      <dgm:prSet/>
      <dgm:spPr/>
      <dgm:t>
        <a:bodyPr/>
        <a:lstStyle/>
        <a:p>
          <a:endParaRPr lang="en-US"/>
        </a:p>
      </dgm:t>
    </dgm:pt>
    <dgm:pt modelId="{4A8889E1-F243-44BE-9BDD-6C22044737F3}" type="pres">
      <dgm:prSet presAssocID="{51CF806D-2872-4D11-870E-6B5D87ADCC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0927AF-853F-489E-AA07-612B2C29FBC4}" type="pres">
      <dgm:prSet presAssocID="{1A979F6B-5B26-456F-AC55-11DF049FB478}" presName="composite" presStyleCnt="0"/>
      <dgm:spPr/>
    </dgm:pt>
    <dgm:pt modelId="{D58481E6-87F6-4725-928E-383141EFEC36}" type="pres">
      <dgm:prSet presAssocID="{1A979F6B-5B26-456F-AC55-11DF049FB478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7B848-0CCE-4827-923B-CAD612140EB1}" type="pres">
      <dgm:prSet presAssocID="{1A979F6B-5B26-456F-AC55-11DF049FB478}" presName="parSh" presStyleLbl="node1" presStyleIdx="0" presStyleCnt="5"/>
      <dgm:spPr/>
      <dgm:t>
        <a:bodyPr/>
        <a:lstStyle/>
        <a:p>
          <a:endParaRPr lang="en-US"/>
        </a:p>
      </dgm:t>
    </dgm:pt>
    <dgm:pt modelId="{6B34BDA0-3AEA-474A-9F22-8EADB943B169}" type="pres">
      <dgm:prSet presAssocID="{1A979F6B-5B26-456F-AC55-11DF049FB478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8B2ED-0019-41C8-8D11-644F475CD1D5}" type="pres">
      <dgm:prSet presAssocID="{6A8B97F9-24EE-4500-BB79-320DE0C926D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562173A-39F1-44DA-8689-AED208286D7C}" type="pres">
      <dgm:prSet presAssocID="{6A8B97F9-24EE-4500-BB79-320DE0C926DB}" presName="connTx" presStyleLbl="sibTrans2D1" presStyleIdx="0" presStyleCnt="4"/>
      <dgm:spPr/>
      <dgm:t>
        <a:bodyPr/>
        <a:lstStyle/>
        <a:p>
          <a:endParaRPr lang="en-US"/>
        </a:p>
      </dgm:t>
    </dgm:pt>
    <dgm:pt modelId="{5B420A04-5D6C-4C23-B1E8-2AA8CE05FFF3}" type="pres">
      <dgm:prSet presAssocID="{F1F9C5CB-C208-4ADA-B46E-96ECF6267D1B}" presName="composite" presStyleCnt="0"/>
      <dgm:spPr/>
    </dgm:pt>
    <dgm:pt modelId="{6135A7F4-9463-4457-A6D2-463FB857A98A}" type="pres">
      <dgm:prSet presAssocID="{F1F9C5CB-C208-4ADA-B46E-96ECF6267D1B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A9282-38BA-4C60-970E-025AD713BFE4}" type="pres">
      <dgm:prSet presAssocID="{F1F9C5CB-C208-4ADA-B46E-96ECF6267D1B}" presName="parSh" presStyleLbl="node1" presStyleIdx="1" presStyleCnt="5"/>
      <dgm:spPr/>
      <dgm:t>
        <a:bodyPr/>
        <a:lstStyle/>
        <a:p>
          <a:endParaRPr lang="en-US"/>
        </a:p>
      </dgm:t>
    </dgm:pt>
    <dgm:pt modelId="{2ED9C7C3-0CF9-4FFC-9E83-C389B2EC035F}" type="pres">
      <dgm:prSet presAssocID="{F1F9C5CB-C208-4ADA-B46E-96ECF6267D1B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E76B8-EAA3-4078-871B-9276C25A8EDD}" type="pres">
      <dgm:prSet presAssocID="{D0208130-652A-4A74-88A0-30C578BEE57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8D5D16B-E579-48D5-82FF-999A3845C4CD}" type="pres">
      <dgm:prSet presAssocID="{D0208130-652A-4A74-88A0-30C578BEE579}" presName="connTx" presStyleLbl="sibTrans2D1" presStyleIdx="1" presStyleCnt="4"/>
      <dgm:spPr/>
      <dgm:t>
        <a:bodyPr/>
        <a:lstStyle/>
        <a:p>
          <a:endParaRPr lang="en-US"/>
        </a:p>
      </dgm:t>
    </dgm:pt>
    <dgm:pt modelId="{56DA5264-D703-4686-97E4-09AE3322AFB6}" type="pres">
      <dgm:prSet presAssocID="{588557F3-D6A2-4BAB-A88A-836414A12481}" presName="composite" presStyleCnt="0"/>
      <dgm:spPr/>
    </dgm:pt>
    <dgm:pt modelId="{DE575FAF-A29C-4F0A-B2F5-26BCF37B4C46}" type="pres">
      <dgm:prSet presAssocID="{588557F3-D6A2-4BAB-A88A-836414A12481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DA0EC-516F-4EA5-BB97-D12022A592D0}" type="pres">
      <dgm:prSet presAssocID="{588557F3-D6A2-4BAB-A88A-836414A12481}" presName="parSh" presStyleLbl="node1" presStyleIdx="2" presStyleCnt="5"/>
      <dgm:spPr/>
      <dgm:t>
        <a:bodyPr/>
        <a:lstStyle/>
        <a:p>
          <a:endParaRPr lang="en-US"/>
        </a:p>
      </dgm:t>
    </dgm:pt>
    <dgm:pt modelId="{C00A7BD9-19E2-4CFB-B615-4F033666FD83}" type="pres">
      <dgm:prSet presAssocID="{588557F3-D6A2-4BAB-A88A-836414A12481}" presName="desTx" presStyleLbl="fgAcc1" presStyleIdx="2" presStyleCnt="5" custScaleX="163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5715C-FF88-4F99-B207-7137376978AF}" type="pres">
      <dgm:prSet presAssocID="{8CB5BD25-72C0-4EEE-850D-838122E9751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E88BE44-3B62-4084-BEE2-72F512E93CEE}" type="pres">
      <dgm:prSet presAssocID="{8CB5BD25-72C0-4EEE-850D-838122E9751E}" presName="connTx" presStyleLbl="sibTrans2D1" presStyleIdx="2" presStyleCnt="4"/>
      <dgm:spPr/>
      <dgm:t>
        <a:bodyPr/>
        <a:lstStyle/>
        <a:p>
          <a:endParaRPr lang="en-US"/>
        </a:p>
      </dgm:t>
    </dgm:pt>
    <dgm:pt modelId="{F1456CB2-00F0-40BF-8364-925F2BAAAEE1}" type="pres">
      <dgm:prSet presAssocID="{BA87D5C3-56DA-474F-84BB-EC64584713E5}" presName="composite" presStyleCnt="0"/>
      <dgm:spPr/>
    </dgm:pt>
    <dgm:pt modelId="{BDEE1390-AE5C-4986-AED3-B682383E8056}" type="pres">
      <dgm:prSet presAssocID="{BA87D5C3-56DA-474F-84BB-EC64584713E5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D7BBB-1554-4C3F-81A7-09D8816D75B5}" type="pres">
      <dgm:prSet presAssocID="{BA87D5C3-56DA-474F-84BB-EC64584713E5}" presName="parSh" presStyleLbl="node1" presStyleIdx="3" presStyleCnt="5"/>
      <dgm:spPr/>
      <dgm:t>
        <a:bodyPr/>
        <a:lstStyle/>
        <a:p>
          <a:endParaRPr lang="en-US"/>
        </a:p>
      </dgm:t>
    </dgm:pt>
    <dgm:pt modelId="{F079A2A4-D980-4547-936D-51C542948A20}" type="pres">
      <dgm:prSet presAssocID="{BA87D5C3-56DA-474F-84BB-EC64584713E5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6DD19-5D3B-4ED6-87F2-7C214E6C4C79}" type="pres">
      <dgm:prSet presAssocID="{441FF93C-9036-480F-8088-5EFFDCE6B62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1532177-F0FB-4107-988B-E4EE2545E475}" type="pres">
      <dgm:prSet presAssocID="{441FF93C-9036-480F-8088-5EFFDCE6B62B}" presName="connTx" presStyleLbl="sibTrans2D1" presStyleIdx="3" presStyleCnt="4"/>
      <dgm:spPr/>
      <dgm:t>
        <a:bodyPr/>
        <a:lstStyle/>
        <a:p>
          <a:endParaRPr lang="en-US"/>
        </a:p>
      </dgm:t>
    </dgm:pt>
    <dgm:pt modelId="{5ADE6A42-4AA4-44F3-8BBD-8E5928A5098F}" type="pres">
      <dgm:prSet presAssocID="{E2EEDBBD-84E0-477E-A77C-D3EB07F3C73D}" presName="composite" presStyleCnt="0"/>
      <dgm:spPr/>
    </dgm:pt>
    <dgm:pt modelId="{49B49CEF-BA26-4FDD-B44A-D552762D56AE}" type="pres">
      <dgm:prSet presAssocID="{E2EEDBBD-84E0-477E-A77C-D3EB07F3C73D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8E4A6-9AE2-4D40-9D94-A89043920A24}" type="pres">
      <dgm:prSet presAssocID="{E2EEDBBD-84E0-477E-A77C-D3EB07F3C73D}" presName="parSh" presStyleLbl="node1" presStyleIdx="4" presStyleCnt="5"/>
      <dgm:spPr/>
      <dgm:t>
        <a:bodyPr/>
        <a:lstStyle/>
        <a:p>
          <a:endParaRPr lang="en-US"/>
        </a:p>
      </dgm:t>
    </dgm:pt>
    <dgm:pt modelId="{EDA9AAEF-FEDA-450E-8DC0-1CFBDE244EFB}" type="pres">
      <dgm:prSet presAssocID="{E2EEDBBD-84E0-477E-A77C-D3EB07F3C73D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5ED48E-C297-4318-960A-FC582D644592}" type="presOf" srcId="{8CB5BD25-72C0-4EEE-850D-838122E9751E}" destId="{1BB5715C-FF88-4F99-B207-7137376978AF}" srcOrd="0" destOrd="0" presId="urn:microsoft.com/office/officeart/2005/8/layout/process3"/>
    <dgm:cxn modelId="{479602D4-BB52-4810-92F6-45228B42E5FE}" type="presOf" srcId="{9796F252-50FA-46C1-927D-3574F9043F67}" destId="{2ED9C7C3-0CF9-4FFC-9E83-C389B2EC035F}" srcOrd="0" destOrd="2" presId="urn:microsoft.com/office/officeart/2005/8/layout/process3"/>
    <dgm:cxn modelId="{E9047ED9-15D8-4C57-9827-2D5CA053B98E}" type="presOf" srcId="{441FF93C-9036-480F-8088-5EFFDCE6B62B}" destId="{5896DD19-5D3B-4ED6-87F2-7C214E6C4C79}" srcOrd="0" destOrd="0" presId="urn:microsoft.com/office/officeart/2005/8/layout/process3"/>
    <dgm:cxn modelId="{A2E5FEB0-385C-4366-91AC-FCCB004F4433}" type="presOf" srcId="{8CB5BD25-72C0-4EEE-850D-838122E9751E}" destId="{0E88BE44-3B62-4084-BEE2-72F512E93CEE}" srcOrd="1" destOrd="0" presId="urn:microsoft.com/office/officeart/2005/8/layout/process3"/>
    <dgm:cxn modelId="{A0ADBBEB-6BB2-4EB3-9377-0D9E460EB344}" type="presOf" srcId="{441FF93C-9036-480F-8088-5EFFDCE6B62B}" destId="{F1532177-F0FB-4107-988B-E4EE2545E475}" srcOrd="1" destOrd="0" presId="urn:microsoft.com/office/officeart/2005/8/layout/process3"/>
    <dgm:cxn modelId="{570C63E6-F558-4C41-AB7D-BF48137225C0}" type="presOf" srcId="{588557F3-D6A2-4BAB-A88A-836414A12481}" destId="{DE575FAF-A29C-4F0A-B2F5-26BCF37B4C46}" srcOrd="0" destOrd="0" presId="urn:microsoft.com/office/officeart/2005/8/layout/process3"/>
    <dgm:cxn modelId="{8D57DAAD-4E5F-4801-BF92-A5CCFACB59E2}" type="presOf" srcId="{0C4EBF30-8405-4DC9-82B2-D4FDB91F104D}" destId="{EDA9AAEF-FEDA-450E-8DC0-1CFBDE244EFB}" srcOrd="0" destOrd="0" presId="urn:microsoft.com/office/officeart/2005/8/layout/process3"/>
    <dgm:cxn modelId="{1699F8B5-69CB-4909-9948-44A29543BF73}" type="presOf" srcId="{BA87D5C3-56DA-474F-84BB-EC64584713E5}" destId="{292D7BBB-1554-4C3F-81A7-09D8816D75B5}" srcOrd="1" destOrd="0" presId="urn:microsoft.com/office/officeart/2005/8/layout/process3"/>
    <dgm:cxn modelId="{D375DC52-93D3-46FF-BFD5-4631F775FF43}" type="presOf" srcId="{453B8FB0-19EB-4E59-9ED7-0C852CCCC957}" destId="{F079A2A4-D980-4547-936D-51C542948A20}" srcOrd="0" destOrd="1" presId="urn:microsoft.com/office/officeart/2005/8/layout/process3"/>
    <dgm:cxn modelId="{485199A2-EFBF-49C7-9B25-29E9B921AF2E}" type="presOf" srcId="{50DC6780-D6BF-4D3E-AAA7-4699B79CAD23}" destId="{C00A7BD9-19E2-4CFB-B615-4F033666FD83}" srcOrd="0" destOrd="1" presId="urn:microsoft.com/office/officeart/2005/8/layout/process3"/>
    <dgm:cxn modelId="{0E4EF51C-1651-41B0-89DA-C1C90807A5D2}" srcId="{E2EEDBBD-84E0-477E-A77C-D3EB07F3C73D}" destId="{0C4EBF30-8405-4DC9-82B2-D4FDB91F104D}" srcOrd="0" destOrd="0" parTransId="{26163531-3A60-4CB1-9C7D-41A5DE0D6FC6}" sibTransId="{3B1C3209-3334-42C6-B4A2-550FF5EC4684}"/>
    <dgm:cxn modelId="{088437B1-9790-4A39-A571-C4860AE8009A}" srcId="{51CF806D-2872-4D11-870E-6B5D87ADCC8C}" destId="{588557F3-D6A2-4BAB-A88A-836414A12481}" srcOrd="2" destOrd="0" parTransId="{D675E70A-8967-4D96-A7E9-05A31AF09C85}" sibTransId="{8CB5BD25-72C0-4EEE-850D-838122E9751E}"/>
    <dgm:cxn modelId="{2564084A-C2A8-46DF-A4D8-021D03B2797F}" srcId="{588557F3-D6A2-4BAB-A88A-836414A12481}" destId="{24242ED0-85EA-414F-A931-F070887A5820}" srcOrd="0" destOrd="0" parTransId="{1F45A013-1258-4029-A330-4731F9841ACD}" sibTransId="{44BFAB5E-7D45-4E4E-B565-24495A729D6F}"/>
    <dgm:cxn modelId="{0EE0D99C-CC73-42CB-A15B-7560CA5A2C8E}" srcId="{51CF806D-2872-4D11-870E-6B5D87ADCC8C}" destId="{BA87D5C3-56DA-474F-84BB-EC64584713E5}" srcOrd="3" destOrd="0" parTransId="{C79F5766-2816-40A4-B642-2FF735BB43F0}" sibTransId="{441FF93C-9036-480F-8088-5EFFDCE6B62B}"/>
    <dgm:cxn modelId="{892660E5-919B-48EE-B960-B75C9B1F3357}" type="presOf" srcId="{6A8B97F9-24EE-4500-BB79-320DE0C926DB}" destId="{8562173A-39F1-44DA-8689-AED208286D7C}" srcOrd="1" destOrd="0" presId="urn:microsoft.com/office/officeart/2005/8/layout/process3"/>
    <dgm:cxn modelId="{3A0C65C7-1FF7-48B0-B794-5BD958FD9654}" type="presOf" srcId="{E2EEDBBD-84E0-477E-A77C-D3EB07F3C73D}" destId="{49B49CEF-BA26-4FDD-B44A-D552762D56AE}" srcOrd="0" destOrd="0" presId="urn:microsoft.com/office/officeart/2005/8/layout/process3"/>
    <dgm:cxn modelId="{85E72889-9B2E-411F-8BED-B521B1E0EBF0}" type="presOf" srcId="{1A979F6B-5B26-456F-AC55-11DF049FB478}" destId="{D58481E6-87F6-4725-928E-383141EFEC36}" srcOrd="0" destOrd="0" presId="urn:microsoft.com/office/officeart/2005/8/layout/process3"/>
    <dgm:cxn modelId="{E5F17D37-1FE3-4D6C-8458-CF88C83E3E0B}" type="presOf" srcId="{1D2B0C4D-3286-48D5-898C-A8CE22408948}" destId="{6B34BDA0-3AEA-474A-9F22-8EADB943B169}" srcOrd="0" destOrd="0" presId="urn:microsoft.com/office/officeart/2005/8/layout/process3"/>
    <dgm:cxn modelId="{7F291129-BC87-49B4-AF64-3FA81CF905BF}" srcId="{51CF806D-2872-4D11-870E-6B5D87ADCC8C}" destId="{E2EEDBBD-84E0-477E-A77C-D3EB07F3C73D}" srcOrd="4" destOrd="0" parTransId="{4F604855-2C8B-49BC-A046-AA06DCB83383}" sibTransId="{987EF256-DCF8-4FB0-83EB-CA99DD8C98CF}"/>
    <dgm:cxn modelId="{650974B9-B041-4780-BC6A-B6E38982AC25}" srcId="{F1F9C5CB-C208-4ADA-B46E-96ECF6267D1B}" destId="{10D37988-C769-470F-AB30-6668EC34A45F}" srcOrd="1" destOrd="0" parTransId="{B8175B51-B3CD-419B-AF4B-C65CB5786B35}" sibTransId="{603ADCFB-A960-43D9-B98E-58DFBD2CE90D}"/>
    <dgm:cxn modelId="{B8F72085-CF01-4E9F-8605-761E7431D3F5}" srcId="{1A979F6B-5B26-456F-AC55-11DF049FB478}" destId="{1D2B0C4D-3286-48D5-898C-A8CE22408948}" srcOrd="0" destOrd="0" parTransId="{88825B12-DAFB-4041-9506-5063BF0AFDB9}" sibTransId="{3E298F01-66CB-41FF-A555-4D15DBCC05A8}"/>
    <dgm:cxn modelId="{A516E5A6-4102-41F8-A0A1-9FD2BB76FD3D}" type="presOf" srcId="{6A8B97F9-24EE-4500-BB79-320DE0C926DB}" destId="{08D8B2ED-0019-41C8-8D11-644F475CD1D5}" srcOrd="0" destOrd="0" presId="urn:microsoft.com/office/officeart/2005/8/layout/process3"/>
    <dgm:cxn modelId="{7327E445-F00D-4911-9E41-646B2719EB50}" type="presOf" srcId="{F1F9C5CB-C208-4ADA-B46E-96ECF6267D1B}" destId="{9D9A9282-38BA-4C60-970E-025AD713BFE4}" srcOrd="1" destOrd="0" presId="urn:microsoft.com/office/officeart/2005/8/layout/process3"/>
    <dgm:cxn modelId="{C549CB04-CD39-472A-9B14-4A475884EED9}" type="presOf" srcId="{E2EEDBBD-84E0-477E-A77C-D3EB07F3C73D}" destId="{1F58E4A6-9AE2-4D40-9D94-A89043920A24}" srcOrd="1" destOrd="0" presId="urn:microsoft.com/office/officeart/2005/8/layout/process3"/>
    <dgm:cxn modelId="{40B4C28A-C60E-4CE4-9CBB-8D4ED57ED9F0}" srcId="{F1F9C5CB-C208-4ADA-B46E-96ECF6267D1B}" destId="{55B678AC-1DFA-45CC-ACFB-196A0A7971F7}" srcOrd="0" destOrd="0" parTransId="{B74CDD99-9ED9-4729-93DA-1DFFAFD2FCAC}" sibTransId="{B4EC1087-792A-46E0-BFEB-63249EA0E8DD}"/>
    <dgm:cxn modelId="{4669CB6E-A463-4785-82BC-8010D1061DE6}" type="presOf" srcId="{F1F9C5CB-C208-4ADA-B46E-96ECF6267D1B}" destId="{6135A7F4-9463-4457-A6D2-463FB857A98A}" srcOrd="0" destOrd="0" presId="urn:microsoft.com/office/officeart/2005/8/layout/process3"/>
    <dgm:cxn modelId="{0E69F6AA-FCCC-4083-B834-9DB792EBB664}" type="presOf" srcId="{CDB52B16-F4FE-434E-BDFC-E7B02D9C9B8D}" destId="{F079A2A4-D980-4547-936D-51C542948A20}" srcOrd="0" destOrd="0" presId="urn:microsoft.com/office/officeart/2005/8/layout/process3"/>
    <dgm:cxn modelId="{03AAF6FC-ED1C-4AC9-BC2E-ABC74918561C}" type="presOf" srcId="{24242ED0-85EA-414F-A931-F070887A5820}" destId="{C00A7BD9-19E2-4CFB-B615-4F033666FD83}" srcOrd="0" destOrd="0" presId="urn:microsoft.com/office/officeart/2005/8/layout/process3"/>
    <dgm:cxn modelId="{36AC1C2C-0334-4383-8886-7D8B20463403}" type="presOf" srcId="{1A979F6B-5B26-456F-AC55-11DF049FB478}" destId="{D057B848-0CCE-4827-923B-CAD612140EB1}" srcOrd="1" destOrd="0" presId="urn:microsoft.com/office/officeart/2005/8/layout/process3"/>
    <dgm:cxn modelId="{BECF6D62-14DC-4CE7-9730-B0AC6EC0A5C8}" srcId="{BA87D5C3-56DA-474F-84BB-EC64584713E5}" destId="{CDB52B16-F4FE-434E-BDFC-E7B02D9C9B8D}" srcOrd="0" destOrd="0" parTransId="{8B2E0738-1B4D-4D2F-89E8-B058DA67EA78}" sibTransId="{C8A83AB8-6815-4CEC-BDC7-5C05C692C5BC}"/>
    <dgm:cxn modelId="{9A9A19B3-9A3A-4627-A45B-A4862356E032}" type="presOf" srcId="{BA87D5C3-56DA-474F-84BB-EC64584713E5}" destId="{BDEE1390-AE5C-4986-AED3-B682383E8056}" srcOrd="0" destOrd="0" presId="urn:microsoft.com/office/officeart/2005/8/layout/process3"/>
    <dgm:cxn modelId="{F8070FA6-300C-4558-B276-7B882714C92D}" type="presOf" srcId="{D0208130-652A-4A74-88A0-30C578BEE579}" destId="{E8D5D16B-E579-48D5-82FF-999A3845C4CD}" srcOrd="1" destOrd="0" presId="urn:microsoft.com/office/officeart/2005/8/layout/process3"/>
    <dgm:cxn modelId="{E9338C6B-B470-484A-999A-39D85EFAB9DD}" srcId="{588557F3-D6A2-4BAB-A88A-836414A12481}" destId="{50DC6780-D6BF-4D3E-AAA7-4699B79CAD23}" srcOrd="1" destOrd="0" parTransId="{0514E078-C5FA-413D-949C-DCE5D8294A69}" sibTransId="{D17CB34B-F3B2-45DE-BF59-B15CB17FA181}"/>
    <dgm:cxn modelId="{81713893-87D9-4E05-A06A-510201F51049}" srcId="{F1F9C5CB-C208-4ADA-B46E-96ECF6267D1B}" destId="{9796F252-50FA-46C1-927D-3574F9043F67}" srcOrd="2" destOrd="0" parTransId="{F4A3D29D-A599-4A2B-B92D-736688DC08BB}" sibTransId="{DE4D5C6F-70D3-4220-A031-4DDEB56BDD23}"/>
    <dgm:cxn modelId="{D5A18CAE-C7D0-4597-B1B0-DAD3977F13F9}" srcId="{E2EEDBBD-84E0-477E-A77C-D3EB07F3C73D}" destId="{5D0511A0-6769-475C-A729-6D8F17A8FD12}" srcOrd="1" destOrd="0" parTransId="{8300F757-73E2-4D1F-A164-9D93EF7A9B8E}" sibTransId="{8D79511C-DFE9-4787-BB93-FFD9D8C6A847}"/>
    <dgm:cxn modelId="{C01365DA-CA1F-4511-800F-A66DE06CBA54}" type="presOf" srcId="{D0208130-652A-4A74-88A0-30C578BEE579}" destId="{B19E76B8-EAA3-4078-871B-9276C25A8EDD}" srcOrd="0" destOrd="0" presId="urn:microsoft.com/office/officeart/2005/8/layout/process3"/>
    <dgm:cxn modelId="{3EA9B8B8-C862-4242-84ED-349CC4F37B73}" type="presOf" srcId="{55B678AC-1DFA-45CC-ACFB-196A0A7971F7}" destId="{2ED9C7C3-0CF9-4FFC-9E83-C389B2EC035F}" srcOrd="0" destOrd="0" presId="urn:microsoft.com/office/officeart/2005/8/layout/process3"/>
    <dgm:cxn modelId="{E044B969-DF03-4F21-8662-DB38CDACE63A}" type="presOf" srcId="{51CF806D-2872-4D11-870E-6B5D87ADCC8C}" destId="{4A8889E1-F243-44BE-9BDD-6C22044737F3}" srcOrd="0" destOrd="0" presId="urn:microsoft.com/office/officeart/2005/8/layout/process3"/>
    <dgm:cxn modelId="{28CB8EFA-7854-4732-9A52-F56D08DE7D41}" srcId="{BA87D5C3-56DA-474F-84BB-EC64584713E5}" destId="{453B8FB0-19EB-4E59-9ED7-0C852CCCC957}" srcOrd="1" destOrd="0" parTransId="{8805E8D4-4361-4984-BCFD-BD6D58B1DAC8}" sibTransId="{6067E3AF-88C3-4D75-881B-CF58BE8F8D33}"/>
    <dgm:cxn modelId="{B52D2521-F27A-475E-99D5-B23ACF7E9871}" type="presOf" srcId="{588557F3-D6A2-4BAB-A88A-836414A12481}" destId="{0D4DA0EC-516F-4EA5-BB97-D12022A592D0}" srcOrd="1" destOrd="0" presId="urn:microsoft.com/office/officeart/2005/8/layout/process3"/>
    <dgm:cxn modelId="{CCCE1533-70F3-40D4-9CBE-39C696385F43}" srcId="{51CF806D-2872-4D11-870E-6B5D87ADCC8C}" destId="{F1F9C5CB-C208-4ADA-B46E-96ECF6267D1B}" srcOrd="1" destOrd="0" parTransId="{62574240-0899-4D9F-A1A2-B1DC0C52A027}" sibTransId="{D0208130-652A-4A74-88A0-30C578BEE579}"/>
    <dgm:cxn modelId="{15C6D443-823B-4B04-A8AC-A722958F04A7}" type="presOf" srcId="{5D0511A0-6769-475C-A729-6D8F17A8FD12}" destId="{EDA9AAEF-FEDA-450E-8DC0-1CFBDE244EFB}" srcOrd="0" destOrd="1" presId="urn:microsoft.com/office/officeart/2005/8/layout/process3"/>
    <dgm:cxn modelId="{6A728807-1A92-4EAC-B272-5D5110727399}" srcId="{51CF806D-2872-4D11-870E-6B5D87ADCC8C}" destId="{1A979F6B-5B26-456F-AC55-11DF049FB478}" srcOrd="0" destOrd="0" parTransId="{432689D1-0D64-407C-84FE-3493EF08A719}" sibTransId="{6A8B97F9-24EE-4500-BB79-320DE0C926DB}"/>
    <dgm:cxn modelId="{917FFCD6-2B73-4101-82CB-D2E60AA42FFB}" type="presOf" srcId="{10D37988-C769-470F-AB30-6668EC34A45F}" destId="{2ED9C7C3-0CF9-4FFC-9E83-C389B2EC035F}" srcOrd="0" destOrd="1" presId="urn:microsoft.com/office/officeart/2005/8/layout/process3"/>
    <dgm:cxn modelId="{7CF8832B-344F-4A76-A646-5A8E32C833ED}" type="presParOf" srcId="{4A8889E1-F243-44BE-9BDD-6C22044737F3}" destId="{B00927AF-853F-489E-AA07-612B2C29FBC4}" srcOrd="0" destOrd="0" presId="urn:microsoft.com/office/officeart/2005/8/layout/process3"/>
    <dgm:cxn modelId="{A226F25B-7E1A-490A-9A69-B9B28CDF9ED4}" type="presParOf" srcId="{B00927AF-853F-489E-AA07-612B2C29FBC4}" destId="{D58481E6-87F6-4725-928E-383141EFEC36}" srcOrd="0" destOrd="0" presId="urn:microsoft.com/office/officeart/2005/8/layout/process3"/>
    <dgm:cxn modelId="{3715AC8F-B093-481D-97DB-CCF033664368}" type="presParOf" srcId="{B00927AF-853F-489E-AA07-612B2C29FBC4}" destId="{D057B848-0CCE-4827-923B-CAD612140EB1}" srcOrd="1" destOrd="0" presId="urn:microsoft.com/office/officeart/2005/8/layout/process3"/>
    <dgm:cxn modelId="{01417E6B-2078-453A-9526-55B16B99F8B6}" type="presParOf" srcId="{B00927AF-853F-489E-AA07-612B2C29FBC4}" destId="{6B34BDA0-3AEA-474A-9F22-8EADB943B169}" srcOrd="2" destOrd="0" presId="urn:microsoft.com/office/officeart/2005/8/layout/process3"/>
    <dgm:cxn modelId="{8C233114-7EE8-4F02-98C1-8C73901896B3}" type="presParOf" srcId="{4A8889E1-F243-44BE-9BDD-6C22044737F3}" destId="{08D8B2ED-0019-41C8-8D11-644F475CD1D5}" srcOrd="1" destOrd="0" presId="urn:microsoft.com/office/officeart/2005/8/layout/process3"/>
    <dgm:cxn modelId="{A2A1E5F7-B545-4C18-BF49-E93A171264B5}" type="presParOf" srcId="{08D8B2ED-0019-41C8-8D11-644F475CD1D5}" destId="{8562173A-39F1-44DA-8689-AED208286D7C}" srcOrd="0" destOrd="0" presId="urn:microsoft.com/office/officeart/2005/8/layout/process3"/>
    <dgm:cxn modelId="{18B8648C-E05F-4985-A79A-36E17E23BD1C}" type="presParOf" srcId="{4A8889E1-F243-44BE-9BDD-6C22044737F3}" destId="{5B420A04-5D6C-4C23-B1E8-2AA8CE05FFF3}" srcOrd="2" destOrd="0" presId="urn:microsoft.com/office/officeart/2005/8/layout/process3"/>
    <dgm:cxn modelId="{57FC3812-BA5D-4B40-8B74-3D15061C23F2}" type="presParOf" srcId="{5B420A04-5D6C-4C23-B1E8-2AA8CE05FFF3}" destId="{6135A7F4-9463-4457-A6D2-463FB857A98A}" srcOrd="0" destOrd="0" presId="urn:microsoft.com/office/officeart/2005/8/layout/process3"/>
    <dgm:cxn modelId="{0E2D4E22-BFEB-46D1-8648-4C5F102F0E29}" type="presParOf" srcId="{5B420A04-5D6C-4C23-B1E8-2AA8CE05FFF3}" destId="{9D9A9282-38BA-4C60-970E-025AD713BFE4}" srcOrd="1" destOrd="0" presId="urn:microsoft.com/office/officeart/2005/8/layout/process3"/>
    <dgm:cxn modelId="{B0D8D174-8675-4DAC-8E56-DF4768123841}" type="presParOf" srcId="{5B420A04-5D6C-4C23-B1E8-2AA8CE05FFF3}" destId="{2ED9C7C3-0CF9-4FFC-9E83-C389B2EC035F}" srcOrd="2" destOrd="0" presId="urn:microsoft.com/office/officeart/2005/8/layout/process3"/>
    <dgm:cxn modelId="{5AC6CC55-96D3-41D0-BE14-93813C470571}" type="presParOf" srcId="{4A8889E1-F243-44BE-9BDD-6C22044737F3}" destId="{B19E76B8-EAA3-4078-871B-9276C25A8EDD}" srcOrd="3" destOrd="0" presId="urn:microsoft.com/office/officeart/2005/8/layout/process3"/>
    <dgm:cxn modelId="{398045FE-BAE2-47B2-A600-E0F779D83FD8}" type="presParOf" srcId="{B19E76B8-EAA3-4078-871B-9276C25A8EDD}" destId="{E8D5D16B-E579-48D5-82FF-999A3845C4CD}" srcOrd="0" destOrd="0" presId="urn:microsoft.com/office/officeart/2005/8/layout/process3"/>
    <dgm:cxn modelId="{C7339B19-B56A-43AA-A2BF-2410BB8E24DB}" type="presParOf" srcId="{4A8889E1-F243-44BE-9BDD-6C22044737F3}" destId="{56DA5264-D703-4686-97E4-09AE3322AFB6}" srcOrd="4" destOrd="0" presId="urn:microsoft.com/office/officeart/2005/8/layout/process3"/>
    <dgm:cxn modelId="{C0998984-809A-472E-BDA7-6B5B5BE460E0}" type="presParOf" srcId="{56DA5264-D703-4686-97E4-09AE3322AFB6}" destId="{DE575FAF-A29C-4F0A-B2F5-26BCF37B4C46}" srcOrd="0" destOrd="0" presId="urn:microsoft.com/office/officeart/2005/8/layout/process3"/>
    <dgm:cxn modelId="{70BE8AB6-CDFE-4874-B038-4509C4682085}" type="presParOf" srcId="{56DA5264-D703-4686-97E4-09AE3322AFB6}" destId="{0D4DA0EC-516F-4EA5-BB97-D12022A592D0}" srcOrd="1" destOrd="0" presId="urn:microsoft.com/office/officeart/2005/8/layout/process3"/>
    <dgm:cxn modelId="{C91948E3-6340-4793-AC1A-FE6C6AE50570}" type="presParOf" srcId="{56DA5264-D703-4686-97E4-09AE3322AFB6}" destId="{C00A7BD9-19E2-4CFB-B615-4F033666FD83}" srcOrd="2" destOrd="0" presId="urn:microsoft.com/office/officeart/2005/8/layout/process3"/>
    <dgm:cxn modelId="{9E034FEC-EF4F-400A-894E-969E8B502794}" type="presParOf" srcId="{4A8889E1-F243-44BE-9BDD-6C22044737F3}" destId="{1BB5715C-FF88-4F99-B207-7137376978AF}" srcOrd="5" destOrd="0" presId="urn:microsoft.com/office/officeart/2005/8/layout/process3"/>
    <dgm:cxn modelId="{D234684D-7088-4151-9564-4070405D25DC}" type="presParOf" srcId="{1BB5715C-FF88-4F99-B207-7137376978AF}" destId="{0E88BE44-3B62-4084-BEE2-72F512E93CEE}" srcOrd="0" destOrd="0" presId="urn:microsoft.com/office/officeart/2005/8/layout/process3"/>
    <dgm:cxn modelId="{3100C377-9B33-4C20-9867-25C8ED84AE25}" type="presParOf" srcId="{4A8889E1-F243-44BE-9BDD-6C22044737F3}" destId="{F1456CB2-00F0-40BF-8364-925F2BAAAEE1}" srcOrd="6" destOrd="0" presId="urn:microsoft.com/office/officeart/2005/8/layout/process3"/>
    <dgm:cxn modelId="{AF000242-2B8F-41FD-ACE1-675ABF873E2F}" type="presParOf" srcId="{F1456CB2-00F0-40BF-8364-925F2BAAAEE1}" destId="{BDEE1390-AE5C-4986-AED3-B682383E8056}" srcOrd="0" destOrd="0" presId="urn:microsoft.com/office/officeart/2005/8/layout/process3"/>
    <dgm:cxn modelId="{AC28294B-A089-4E9E-9B85-5DEBFEB1FF4E}" type="presParOf" srcId="{F1456CB2-00F0-40BF-8364-925F2BAAAEE1}" destId="{292D7BBB-1554-4C3F-81A7-09D8816D75B5}" srcOrd="1" destOrd="0" presId="urn:microsoft.com/office/officeart/2005/8/layout/process3"/>
    <dgm:cxn modelId="{A48CE8EA-3D10-4982-B86B-301147941BA6}" type="presParOf" srcId="{F1456CB2-00F0-40BF-8364-925F2BAAAEE1}" destId="{F079A2A4-D980-4547-936D-51C542948A20}" srcOrd="2" destOrd="0" presId="urn:microsoft.com/office/officeart/2005/8/layout/process3"/>
    <dgm:cxn modelId="{A1E267A6-5E4A-4D6B-8519-D3D85FDE8F1A}" type="presParOf" srcId="{4A8889E1-F243-44BE-9BDD-6C22044737F3}" destId="{5896DD19-5D3B-4ED6-87F2-7C214E6C4C79}" srcOrd="7" destOrd="0" presId="urn:microsoft.com/office/officeart/2005/8/layout/process3"/>
    <dgm:cxn modelId="{29AEFCDC-DD10-44C1-99FF-67C25EFCDBDB}" type="presParOf" srcId="{5896DD19-5D3B-4ED6-87F2-7C214E6C4C79}" destId="{F1532177-F0FB-4107-988B-E4EE2545E475}" srcOrd="0" destOrd="0" presId="urn:microsoft.com/office/officeart/2005/8/layout/process3"/>
    <dgm:cxn modelId="{FA865FDE-F4AC-4093-848D-BC91BDB8CFEB}" type="presParOf" srcId="{4A8889E1-F243-44BE-9BDD-6C22044737F3}" destId="{5ADE6A42-4AA4-44F3-8BBD-8E5928A5098F}" srcOrd="8" destOrd="0" presId="urn:microsoft.com/office/officeart/2005/8/layout/process3"/>
    <dgm:cxn modelId="{66995FCC-4886-4ABB-B8BC-17DE7F0D9FE9}" type="presParOf" srcId="{5ADE6A42-4AA4-44F3-8BBD-8E5928A5098F}" destId="{49B49CEF-BA26-4FDD-B44A-D552762D56AE}" srcOrd="0" destOrd="0" presId="urn:microsoft.com/office/officeart/2005/8/layout/process3"/>
    <dgm:cxn modelId="{32A2FE5B-4D0B-4917-AD6D-37D1F50FDF8A}" type="presParOf" srcId="{5ADE6A42-4AA4-44F3-8BBD-8E5928A5098F}" destId="{1F58E4A6-9AE2-4D40-9D94-A89043920A24}" srcOrd="1" destOrd="0" presId="urn:microsoft.com/office/officeart/2005/8/layout/process3"/>
    <dgm:cxn modelId="{C014948A-EE0F-450D-9E6C-2C3A2F74F749}" type="presParOf" srcId="{5ADE6A42-4AA4-44F3-8BBD-8E5928A5098F}" destId="{EDA9AAEF-FEDA-450E-8DC0-1CFBDE244EF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90BDBC-2A27-4C90-A468-F2D5EF71BDFD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5FF87C3-CCF2-44E5-A55E-45D555A46FD1}">
      <dgm:prSet phldrT="[Text]"/>
      <dgm:spPr/>
      <dgm:t>
        <a:bodyPr/>
        <a:lstStyle/>
        <a:p>
          <a:r>
            <a:rPr lang="en-US" dirty="0" smtClean="0"/>
            <a:t>Define</a:t>
          </a:r>
          <a:endParaRPr lang="en-US" dirty="0"/>
        </a:p>
      </dgm:t>
    </dgm:pt>
    <dgm:pt modelId="{1CE900CC-0DC9-4085-83C2-A3CE63AFED02}" type="parTrans" cxnId="{9D61B615-EF93-437A-AE18-AFC4BE34C5D4}">
      <dgm:prSet/>
      <dgm:spPr/>
      <dgm:t>
        <a:bodyPr/>
        <a:lstStyle/>
        <a:p>
          <a:endParaRPr lang="en-US"/>
        </a:p>
      </dgm:t>
    </dgm:pt>
    <dgm:pt modelId="{460C0992-568D-4616-B12C-EF2451D20EEE}" type="sibTrans" cxnId="{9D61B615-EF93-437A-AE18-AFC4BE34C5D4}">
      <dgm:prSet/>
      <dgm:spPr/>
      <dgm:t>
        <a:bodyPr/>
        <a:lstStyle/>
        <a:p>
          <a:endParaRPr lang="en-US"/>
        </a:p>
      </dgm:t>
    </dgm:pt>
    <dgm:pt modelId="{C09F193B-AD34-44E8-968F-0BA580DD0C57}">
      <dgm:prSet phldrT="[Text]"/>
      <dgm:spPr/>
      <dgm:t>
        <a:bodyPr/>
        <a:lstStyle/>
        <a:p>
          <a:r>
            <a:rPr lang="en-US" dirty="0" smtClean="0"/>
            <a:t>Potential Use Case</a:t>
          </a:r>
          <a:endParaRPr lang="en-US" dirty="0"/>
        </a:p>
      </dgm:t>
    </dgm:pt>
    <dgm:pt modelId="{188BC8A4-B0F1-4B87-9256-E5F1BEDFC784}" type="parTrans" cxnId="{6E14D0A7-09F7-4048-ACA3-8FA9DADCA834}">
      <dgm:prSet/>
      <dgm:spPr/>
      <dgm:t>
        <a:bodyPr/>
        <a:lstStyle/>
        <a:p>
          <a:endParaRPr lang="en-US"/>
        </a:p>
      </dgm:t>
    </dgm:pt>
    <dgm:pt modelId="{33364C7D-91C6-4A9F-A602-BCE460D26768}" type="sibTrans" cxnId="{6E14D0A7-09F7-4048-ACA3-8FA9DADCA834}">
      <dgm:prSet/>
      <dgm:spPr/>
      <dgm:t>
        <a:bodyPr/>
        <a:lstStyle/>
        <a:p>
          <a:endParaRPr lang="en-US"/>
        </a:p>
      </dgm:t>
    </dgm:pt>
    <dgm:pt modelId="{C710514C-4A08-4E51-ADF0-7CF9FEB6546C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D1372A6B-304A-4F47-880B-4A5A174E8A29}" type="parTrans" cxnId="{D7786C2F-6B92-4D5E-9E13-EA75639A4FBD}">
      <dgm:prSet/>
      <dgm:spPr/>
      <dgm:t>
        <a:bodyPr/>
        <a:lstStyle/>
        <a:p>
          <a:endParaRPr lang="en-US"/>
        </a:p>
      </dgm:t>
    </dgm:pt>
    <dgm:pt modelId="{F6B68158-250D-49CA-8D9D-90E728BF600E}" type="sibTrans" cxnId="{D7786C2F-6B92-4D5E-9E13-EA75639A4FBD}">
      <dgm:prSet/>
      <dgm:spPr/>
      <dgm:t>
        <a:bodyPr/>
        <a:lstStyle/>
        <a:p>
          <a:endParaRPr lang="en-US"/>
        </a:p>
      </dgm:t>
    </dgm:pt>
    <dgm:pt modelId="{9B747A17-075E-4EFD-861E-A4A04015627F}">
      <dgm:prSet phldrT="[Text]"/>
      <dgm:spPr/>
      <dgm:t>
        <a:bodyPr/>
        <a:lstStyle/>
        <a:p>
          <a:r>
            <a:rPr lang="en-US" dirty="0" smtClean="0"/>
            <a:t>3V requirements</a:t>
          </a:r>
          <a:endParaRPr lang="en-US" dirty="0"/>
        </a:p>
      </dgm:t>
    </dgm:pt>
    <dgm:pt modelId="{851605EC-AE91-42C5-8D64-98785AF2A6CC}" type="parTrans" cxnId="{EF42029A-966A-4026-B0CB-8CAB6D651C26}">
      <dgm:prSet/>
      <dgm:spPr/>
      <dgm:t>
        <a:bodyPr/>
        <a:lstStyle/>
        <a:p>
          <a:endParaRPr lang="en-US"/>
        </a:p>
      </dgm:t>
    </dgm:pt>
    <dgm:pt modelId="{27B227A4-3741-47DF-8E16-D14F772806D6}" type="sibTrans" cxnId="{EF42029A-966A-4026-B0CB-8CAB6D651C26}">
      <dgm:prSet/>
      <dgm:spPr/>
      <dgm:t>
        <a:bodyPr/>
        <a:lstStyle/>
        <a:p>
          <a:endParaRPr lang="en-US"/>
        </a:p>
      </dgm:t>
    </dgm:pt>
    <dgm:pt modelId="{D544ED9B-F0EA-4912-96ED-BD6F5E7C43A5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5BBFB2FA-6432-4D44-939B-A01DBBD29B52}" type="parTrans" cxnId="{6EF8361C-670E-4524-8B7B-11A49F95E9A2}">
      <dgm:prSet/>
      <dgm:spPr/>
      <dgm:t>
        <a:bodyPr/>
        <a:lstStyle/>
        <a:p>
          <a:endParaRPr lang="en-US"/>
        </a:p>
      </dgm:t>
    </dgm:pt>
    <dgm:pt modelId="{D0165747-6671-4B51-B7FC-06254882DA05}" type="sibTrans" cxnId="{6EF8361C-670E-4524-8B7B-11A49F95E9A2}">
      <dgm:prSet/>
      <dgm:spPr/>
      <dgm:t>
        <a:bodyPr/>
        <a:lstStyle/>
        <a:p>
          <a:endParaRPr lang="en-US"/>
        </a:p>
      </dgm:t>
    </dgm:pt>
    <dgm:pt modelId="{321D0481-AE64-4102-8AD0-C551D575D179}">
      <dgm:prSet phldrT="[Text]"/>
      <dgm:spPr/>
      <dgm:t>
        <a:bodyPr/>
        <a:lstStyle/>
        <a:p>
          <a:r>
            <a:rPr lang="en-US" dirty="0" smtClean="0"/>
            <a:t>Identify entry point (3V)</a:t>
          </a:r>
          <a:endParaRPr lang="en-US" dirty="0"/>
        </a:p>
      </dgm:t>
    </dgm:pt>
    <dgm:pt modelId="{0641CFB8-9C5D-42B0-B5CA-9769D07E0CC8}" type="parTrans" cxnId="{C48A9B64-D979-43F6-B6C1-AB58D044E8FC}">
      <dgm:prSet/>
      <dgm:spPr/>
      <dgm:t>
        <a:bodyPr/>
        <a:lstStyle/>
        <a:p>
          <a:endParaRPr lang="en-US"/>
        </a:p>
      </dgm:t>
    </dgm:pt>
    <dgm:pt modelId="{EA4A576A-E0FF-4798-8D20-B41010A5A1AB}" type="sibTrans" cxnId="{C48A9B64-D979-43F6-B6C1-AB58D044E8FC}">
      <dgm:prSet/>
      <dgm:spPr/>
      <dgm:t>
        <a:bodyPr/>
        <a:lstStyle/>
        <a:p>
          <a:endParaRPr lang="en-US"/>
        </a:p>
      </dgm:t>
    </dgm:pt>
    <dgm:pt modelId="{3597EE98-35D1-4169-80A4-E4DFD2C05B16}">
      <dgm:prSet/>
      <dgm:spPr/>
      <dgm:t>
        <a:bodyPr/>
        <a:lstStyle/>
        <a:p>
          <a:r>
            <a:rPr lang="en-US" dirty="0" smtClean="0"/>
            <a:t>Execute</a:t>
          </a:r>
          <a:endParaRPr lang="en-US" dirty="0"/>
        </a:p>
      </dgm:t>
    </dgm:pt>
    <dgm:pt modelId="{9F3C3743-8194-4D6E-A8EF-8BF66A3B3DDF}" type="parTrans" cxnId="{448F16C4-31D1-4AB8-B573-D47877DFBAD8}">
      <dgm:prSet/>
      <dgm:spPr/>
      <dgm:t>
        <a:bodyPr/>
        <a:lstStyle/>
        <a:p>
          <a:endParaRPr lang="en-US"/>
        </a:p>
      </dgm:t>
    </dgm:pt>
    <dgm:pt modelId="{CECEDE57-CC59-4F80-B3C1-B0DEF75C40A8}" type="sibTrans" cxnId="{448F16C4-31D1-4AB8-B573-D47877DFBAD8}">
      <dgm:prSet/>
      <dgm:spPr/>
      <dgm:t>
        <a:bodyPr/>
        <a:lstStyle/>
        <a:p>
          <a:endParaRPr lang="en-US"/>
        </a:p>
      </dgm:t>
    </dgm:pt>
    <dgm:pt modelId="{8905682F-CEC3-41E2-9865-49217DA5903B}">
      <dgm:prSet phldrT="[Text]"/>
      <dgm:spPr/>
      <dgm:t>
        <a:bodyPr/>
        <a:lstStyle/>
        <a:p>
          <a:r>
            <a:rPr lang="en-US" dirty="0" smtClean="0"/>
            <a:t>Big Data Unique Value</a:t>
          </a:r>
          <a:endParaRPr lang="en-US" dirty="0"/>
        </a:p>
      </dgm:t>
    </dgm:pt>
    <dgm:pt modelId="{DD77F005-1645-4E23-B54F-41B3105F6BF3}" type="parTrans" cxnId="{CFC59329-83BC-4F2D-8C3F-AABC9212A2AD}">
      <dgm:prSet/>
      <dgm:spPr/>
      <dgm:t>
        <a:bodyPr/>
        <a:lstStyle/>
        <a:p>
          <a:endParaRPr lang="en-US"/>
        </a:p>
      </dgm:t>
    </dgm:pt>
    <dgm:pt modelId="{69BD0F1D-8EF2-48AD-BA6E-A18311D1B82B}" type="sibTrans" cxnId="{CFC59329-83BC-4F2D-8C3F-AABC9212A2AD}">
      <dgm:prSet/>
      <dgm:spPr/>
      <dgm:t>
        <a:bodyPr/>
        <a:lstStyle/>
        <a:p>
          <a:endParaRPr lang="en-US"/>
        </a:p>
      </dgm:t>
    </dgm:pt>
    <dgm:pt modelId="{D1396817-71F9-4A7A-A282-7C52293EA7E6}">
      <dgm:prSet phldrT="[Text]"/>
      <dgm:spPr/>
      <dgm:t>
        <a:bodyPr/>
        <a:lstStyle/>
        <a:p>
          <a:r>
            <a:rPr lang="en-US" dirty="0" smtClean="0"/>
            <a:t>Currently capability</a:t>
          </a:r>
          <a:endParaRPr lang="en-US" dirty="0"/>
        </a:p>
      </dgm:t>
    </dgm:pt>
    <dgm:pt modelId="{C4647A0B-7560-4040-A8FA-BCFA171BDE4E}" type="parTrans" cxnId="{E697A096-DC96-41A4-8863-70B60E5E0FAD}">
      <dgm:prSet/>
      <dgm:spPr/>
      <dgm:t>
        <a:bodyPr/>
        <a:lstStyle/>
        <a:p>
          <a:endParaRPr lang="en-US"/>
        </a:p>
      </dgm:t>
    </dgm:pt>
    <dgm:pt modelId="{12DCFBBD-09FA-42BD-A3F0-E9C71FD1C85C}" type="sibTrans" cxnId="{E697A096-DC96-41A4-8863-70B60E5E0FAD}">
      <dgm:prSet/>
      <dgm:spPr/>
      <dgm:t>
        <a:bodyPr/>
        <a:lstStyle/>
        <a:p>
          <a:endParaRPr lang="en-US"/>
        </a:p>
      </dgm:t>
    </dgm:pt>
    <dgm:pt modelId="{83F785B0-E5C8-45A0-B82A-512C5FAFC660}">
      <dgm:prSet phldrT="[Text]"/>
      <dgm:spPr/>
      <dgm:t>
        <a:bodyPr/>
        <a:lstStyle/>
        <a:p>
          <a:r>
            <a:rPr lang="en-US" dirty="0" smtClean="0"/>
            <a:t>Data &amp; Sources</a:t>
          </a:r>
          <a:endParaRPr lang="en-US" dirty="0"/>
        </a:p>
      </dgm:t>
    </dgm:pt>
    <dgm:pt modelId="{26E6D9C4-0337-43AE-BB4B-AF60F4FB3883}" type="parTrans" cxnId="{C8966B9A-2645-4B0B-98D6-86005DA9A7BB}">
      <dgm:prSet/>
      <dgm:spPr/>
      <dgm:t>
        <a:bodyPr/>
        <a:lstStyle/>
        <a:p>
          <a:endParaRPr lang="en-US"/>
        </a:p>
      </dgm:t>
    </dgm:pt>
    <dgm:pt modelId="{F0627EAA-028B-401E-8AB1-3F87DD05631D}" type="sibTrans" cxnId="{C8966B9A-2645-4B0B-98D6-86005DA9A7BB}">
      <dgm:prSet/>
      <dgm:spPr/>
      <dgm:t>
        <a:bodyPr/>
        <a:lstStyle/>
        <a:p>
          <a:endParaRPr lang="en-US"/>
        </a:p>
      </dgm:t>
    </dgm:pt>
    <dgm:pt modelId="{8737B41B-16D8-46CC-8552-E2B5ADA90F1D}">
      <dgm:prSet phldrT="[Text]"/>
      <dgm:spPr/>
      <dgm:t>
        <a:bodyPr/>
        <a:lstStyle/>
        <a:p>
          <a:r>
            <a:rPr lang="en-US" dirty="0" smtClean="0"/>
            <a:t>Success Criteria</a:t>
          </a:r>
          <a:endParaRPr lang="en-US" dirty="0"/>
        </a:p>
      </dgm:t>
    </dgm:pt>
    <dgm:pt modelId="{38394883-C457-49F6-BA8A-2E9EDCFBEA7E}" type="parTrans" cxnId="{2F088E63-49F0-4F19-904A-C48A3B8347B3}">
      <dgm:prSet/>
      <dgm:spPr/>
      <dgm:t>
        <a:bodyPr/>
        <a:lstStyle/>
        <a:p>
          <a:endParaRPr lang="en-US"/>
        </a:p>
      </dgm:t>
    </dgm:pt>
    <dgm:pt modelId="{FF043A25-1B5E-4557-B3B1-D816EA70888A}" type="sibTrans" cxnId="{2F088E63-49F0-4F19-904A-C48A3B8347B3}">
      <dgm:prSet/>
      <dgm:spPr/>
      <dgm:t>
        <a:bodyPr/>
        <a:lstStyle/>
        <a:p>
          <a:endParaRPr lang="en-US"/>
        </a:p>
      </dgm:t>
    </dgm:pt>
    <dgm:pt modelId="{4F063076-3C0A-4ECF-B7C6-BEBCF9A90F5D}">
      <dgm:prSet phldrT="[Text]"/>
      <dgm:spPr/>
      <dgm:t>
        <a:bodyPr/>
        <a:lstStyle/>
        <a:p>
          <a:r>
            <a:rPr lang="en-US" dirty="0" smtClean="0"/>
            <a:t>Roadmap Use Case</a:t>
          </a:r>
          <a:endParaRPr lang="en-US" dirty="0"/>
        </a:p>
      </dgm:t>
    </dgm:pt>
    <dgm:pt modelId="{674BF372-526B-44CE-860C-A2649A50BF37}" type="parTrans" cxnId="{32380FD4-5A4B-4029-9917-3EEE235234FB}">
      <dgm:prSet/>
      <dgm:spPr/>
      <dgm:t>
        <a:bodyPr/>
        <a:lstStyle/>
        <a:p>
          <a:endParaRPr lang="en-US"/>
        </a:p>
      </dgm:t>
    </dgm:pt>
    <dgm:pt modelId="{B223864D-5A56-4248-B673-75ABF23CAB29}" type="sibTrans" cxnId="{32380FD4-5A4B-4029-9917-3EEE235234FB}">
      <dgm:prSet/>
      <dgm:spPr/>
      <dgm:t>
        <a:bodyPr/>
        <a:lstStyle/>
        <a:p>
          <a:endParaRPr lang="en-US"/>
        </a:p>
      </dgm:t>
    </dgm:pt>
    <dgm:pt modelId="{8E0614DA-E790-4770-B6DA-56DEB2F3FAA7}">
      <dgm:prSet phldrT="[Text]"/>
      <dgm:spPr/>
      <dgm:t>
        <a:bodyPr/>
        <a:lstStyle/>
        <a:p>
          <a:r>
            <a:rPr lang="en-US" dirty="0" smtClean="0"/>
            <a:t>Policy /Security issues</a:t>
          </a:r>
          <a:endParaRPr lang="en-US" dirty="0"/>
        </a:p>
      </dgm:t>
    </dgm:pt>
    <dgm:pt modelId="{11F49A5D-0AAD-45A6-B9E8-0610C2278436}" type="parTrans" cxnId="{4B7BCA8F-ABB7-4CD4-988A-F69E99A9FE02}">
      <dgm:prSet/>
      <dgm:spPr/>
      <dgm:t>
        <a:bodyPr/>
        <a:lstStyle/>
        <a:p>
          <a:endParaRPr lang="en-US"/>
        </a:p>
      </dgm:t>
    </dgm:pt>
    <dgm:pt modelId="{DAE016D6-6C9C-45A7-B7BE-D022D19CBEE0}" type="sibTrans" cxnId="{4B7BCA8F-ABB7-4CD4-988A-F69E99A9FE02}">
      <dgm:prSet/>
      <dgm:spPr/>
      <dgm:t>
        <a:bodyPr/>
        <a:lstStyle/>
        <a:p>
          <a:endParaRPr lang="en-US"/>
        </a:p>
      </dgm:t>
    </dgm:pt>
    <dgm:pt modelId="{46A89061-EB26-4AC5-A1BB-FC2E26B51256}">
      <dgm:prSet phldrT="[Text]"/>
      <dgm:spPr/>
      <dgm:t>
        <a:bodyPr/>
        <a:lstStyle/>
        <a:p>
          <a:r>
            <a:rPr lang="en-US" dirty="0" smtClean="0"/>
            <a:t>Iterative Phase deployment</a:t>
          </a:r>
          <a:endParaRPr lang="en-US" dirty="0"/>
        </a:p>
      </dgm:t>
    </dgm:pt>
    <dgm:pt modelId="{43FD1CA7-403E-457A-93A8-B2F2DAE6023F}" type="parTrans" cxnId="{1AC7AEDC-0EA1-4D36-8CA4-D954DBDD8014}">
      <dgm:prSet/>
      <dgm:spPr/>
      <dgm:t>
        <a:bodyPr/>
        <a:lstStyle/>
        <a:p>
          <a:endParaRPr lang="en-US"/>
        </a:p>
      </dgm:t>
    </dgm:pt>
    <dgm:pt modelId="{AADC15BA-B913-468D-96F6-06B60B85C538}" type="sibTrans" cxnId="{1AC7AEDC-0EA1-4D36-8CA4-D954DBDD8014}">
      <dgm:prSet/>
      <dgm:spPr/>
      <dgm:t>
        <a:bodyPr/>
        <a:lstStyle/>
        <a:p>
          <a:endParaRPr lang="en-US"/>
        </a:p>
      </dgm:t>
    </dgm:pt>
    <dgm:pt modelId="{960C54B1-B698-4C41-8704-6029F276C1F8}">
      <dgm:prSet phldrT="[Text]"/>
      <dgm:spPr/>
      <dgm:t>
        <a:bodyPr/>
        <a:lstStyle/>
        <a:p>
          <a:r>
            <a:rPr lang="en-US" dirty="0" smtClean="0"/>
            <a:t>Tactical phases (time to value)</a:t>
          </a:r>
          <a:endParaRPr lang="en-US" dirty="0"/>
        </a:p>
      </dgm:t>
    </dgm:pt>
    <dgm:pt modelId="{0B4EF4DD-C55A-4E05-B934-934C61A3A687}" type="parTrans" cxnId="{D26D05D7-B2B2-4EEE-8D59-26C5FBEAA26E}">
      <dgm:prSet/>
      <dgm:spPr/>
      <dgm:t>
        <a:bodyPr/>
        <a:lstStyle/>
        <a:p>
          <a:endParaRPr lang="en-US"/>
        </a:p>
      </dgm:t>
    </dgm:pt>
    <dgm:pt modelId="{BF59D5CE-F9ED-41FE-8A27-B530789FFFD9}" type="sibTrans" cxnId="{D26D05D7-B2B2-4EEE-8D59-26C5FBEAA26E}">
      <dgm:prSet/>
      <dgm:spPr/>
      <dgm:t>
        <a:bodyPr/>
        <a:lstStyle/>
        <a:p>
          <a:endParaRPr lang="en-US"/>
        </a:p>
      </dgm:t>
    </dgm:pt>
    <dgm:pt modelId="{640932D9-AA2B-48BD-B72A-00E4E9395B5B}">
      <dgm:prSet phldrT="[Text]"/>
      <dgm:spPr/>
      <dgm:t>
        <a:bodyPr/>
        <a:lstStyle/>
        <a:p>
          <a:r>
            <a:rPr lang="en-US" dirty="0" smtClean="0"/>
            <a:t>Technical requirements to support accessing, managing and analyzing</a:t>
          </a:r>
          <a:endParaRPr lang="en-US" dirty="0"/>
        </a:p>
      </dgm:t>
    </dgm:pt>
    <dgm:pt modelId="{9AE4B39C-9972-4B9F-91F9-2A44C79DF299}" type="parTrans" cxnId="{6A89595E-4472-460A-A061-913D4F2ABC64}">
      <dgm:prSet/>
      <dgm:spPr/>
      <dgm:t>
        <a:bodyPr/>
        <a:lstStyle/>
        <a:p>
          <a:endParaRPr lang="en-US"/>
        </a:p>
      </dgm:t>
    </dgm:pt>
    <dgm:pt modelId="{B6222B5F-FCB0-43F8-9D1C-C359C4428F7B}" type="sibTrans" cxnId="{6A89595E-4472-460A-A061-913D4F2ABC64}">
      <dgm:prSet/>
      <dgm:spPr/>
      <dgm:t>
        <a:bodyPr/>
        <a:lstStyle/>
        <a:p>
          <a:endParaRPr lang="en-US"/>
        </a:p>
      </dgm:t>
    </dgm:pt>
    <dgm:pt modelId="{CA1ADAD4-4732-4102-9D75-10834849CC7D}">
      <dgm:prSet/>
      <dgm:spPr/>
      <dgm:t>
        <a:bodyPr/>
        <a:lstStyle/>
        <a:p>
          <a:r>
            <a:rPr lang="en-US" dirty="0" smtClean="0"/>
            <a:t>Deploy current phase</a:t>
          </a:r>
          <a:endParaRPr lang="en-US" dirty="0"/>
        </a:p>
      </dgm:t>
    </dgm:pt>
    <dgm:pt modelId="{7D69BFDE-C73C-45BD-AD24-52CE25B21C24}" type="parTrans" cxnId="{A087874F-80F5-455D-B026-F6C09D81B2CD}">
      <dgm:prSet/>
      <dgm:spPr/>
      <dgm:t>
        <a:bodyPr/>
        <a:lstStyle/>
        <a:p>
          <a:endParaRPr lang="en-US"/>
        </a:p>
      </dgm:t>
    </dgm:pt>
    <dgm:pt modelId="{B657EA08-A703-425B-B888-9D7C49BBDE1A}" type="sibTrans" cxnId="{A087874F-80F5-455D-B026-F6C09D81B2CD}">
      <dgm:prSet/>
      <dgm:spPr/>
      <dgm:t>
        <a:bodyPr/>
        <a:lstStyle/>
        <a:p>
          <a:endParaRPr lang="en-US"/>
        </a:p>
      </dgm:t>
    </dgm:pt>
    <dgm:pt modelId="{AE63CD94-5E41-4F13-A226-0B579BFA364D}">
      <dgm:prSet/>
      <dgm:spPr/>
      <dgm:t>
        <a:bodyPr/>
        <a:lstStyle/>
        <a:p>
          <a:r>
            <a:rPr lang="en-US" dirty="0" smtClean="0"/>
            <a:t>Build out big data platform as plan requires (flexibility)</a:t>
          </a:r>
          <a:endParaRPr lang="en-US" dirty="0"/>
        </a:p>
      </dgm:t>
    </dgm:pt>
    <dgm:pt modelId="{EB24160B-7DA3-4AF1-B28A-B1DAAAF02BFF}" type="parTrans" cxnId="{118727BE-8921-4FB5-A404-B53EB289D0FA}">
      <dgm:prSet/>
      <dgm:spPr/>
      <dgm:t>
        <a:bodyPr/>
        <a:lstStyle/>
        <a:p>
          <a:endParaRPr lang="en-US"/>
        </a:p>
      </dgm:t>
    </dgm:pt>
    <dgm:pt modelId="{52B9D94D-A695-4D27-B5E2-98115C94D783}" type="sibTrans" cxnId="{118727BE-8921-4FB5-A404-B53EB289D0FA}">
      <dgm:prSet/>
      <dgm:spPr/>
      <dgm:t>
        <a:bodyPr/>
        <a:lstStyle/>
        <a:p>
          <a:endParaRPr lang="en-US"/>
        </a:p>
      </dgm:t>
    </dgm:pt>
    <dgm:pt modelId="{6E7D6326-09A3-4695-9B35-A679F3E6E3EF}">
      <dgm:prSet/>
      <dgm:spPr/>
      <dgm:t>
        <a:bodyPr/>
        <a:lstStyle/>
        <a:p>
          <a:r>
            <a:rPr lang="en-US" dirty="0" smtClean="0"/>
            <a:t>Deploy scalable technologies </a:t>
          </a:r>
          <a:endParaRPr lang="en-US" dirty="0"/>
        </a:p>
      </dgm:t>
    </dgm:pt>
    <dgm:pt modelId="{DE2CF084-D913-4B0A-BA13-AF1E3554256E}" type="parTrans" cxnId="{193C68D6-4382-492F-98ED-E56E439A522C}">
      <dgm:prSet/>
      <dgm:spPr/>
      <dgm:t>
        <a:bodyPr/>
        <a:lstStyle/>
        <a:p>
          <a:endParaRPr lang="en-US"/>
        </a:p>
      </dgm:t>
    </dgm:pt>
    <dgm:pt modelId="{FB61DB70-F30E-4F44-B009-012F5C9E18A5}" type="sibTrans" cxnId="{193C68D6-4382-492F-98ED-E56E439A522C}">
      <dgm:prSet/>
      <dgm:spPr/>
      <dgm:t>
        <a:bodyPr/>
        <a:lstStyle/>
        <a:p>
          <a:endParaRPr lang="en-US"/>
        </a:p>
      </dgm:t>
    </dgm:pt>
    <dgm:pt modelId="{48CA730F-3BC7-47CA-A9DB-0320BDCD572F}" type="pres">
      <dgm:prSet presAssocID="{1590BDBC-2A27-4C90-A468-F2D5EF71BD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E11186-4089-4543-9687-C966E2D30BF2}" type="pres">
      <dgm:prSet presAssocID="{35FF87C3-CCF2-44E5-A55E-45D555A46FD1}" presName="composite" presStyleCnt="0"/>
      <dgm:spPr/>
    </dgm:pt>
    <dgm:pt modelId="{CEE97A08-15DB-4BCE-858F-EB05507455A2}" type="pres">
      <dgm:prSet presAssocID="{35FF87C3-CCF2-44E5-A55E-45D555A46FD1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A5EBB-B5B9-45E8-9FE8-C9FF766B5454}" type="pres">
      <dgm:prSet presAssocID="{35FF87C3-CCF2-44E5-A55E-45D555A46FD1}" presName="parSh" presStyleLbl="node1" presStyleIdx="0" presStyleCnt="4"/>
      <dgm:spPr/>
      <dgm:t>
        <a:bodyPr/>
        <a:lstStyle/>
        <a:p>
          <a:endParaRPr lang="en-US"/>
        </a:p>
      </dgm:t>
    </dgm:pt>
    <dgm:pt modelId="{6C2C16DC-998E-4C03-B497-A2B80F6540B1}" type="pres">
      <dgm:prSet presAssocID="{35FF87C3-CCF2-44E5-A55E-45D555A46FD1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181E8-200C-4815-840C-7A26945C24D3}" type="pres">
      <dgm:prSet presAssocID="{460C0992-568D-4616-B12C-EF2451D20EE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E8D38C0-25C6-4F3D-8472-312EC9DDC3F5}" type="pres">
      <dgm:prSet presAssocID="{460C0992-568D-4616-B12C-EF2451D20EEE}" presName="connTx" presStyleLbl="sibTrans2D1" presStyleIdx="0" presStyleCnt="3"/>
      <dgm:spPr/>
      <dgm:t>
        <a:bodyPr/>
        <a:lstStyle/>
        <a:p>
          <a:endParaRPr lang="en-US"/>
        </a:p>
      </dgm:t>
    </dgm:pt>
    <dgm:pt modelId="{096CB58B-F3A1-401C-A6D6-9D1BB380ED76}" type="pres">
      <dgm:prSet presAssocID="{C710514C-4A08-4E51-ADF0-7CF9FEB6546C}" presName="composite" presStyleCnt="0"/>
      <dgm:spPr/>
    </dgm:pt>
    <dgm:pt modelId="{9C2C80BB-2705-4707-A6F8-9467FCE7ECA3}" type="pres">
      <dgm:prSet presAssocID="{C710514C-4A08-4E51-ADF0-7CF9FEB6546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95939-FF7B-4647-8762-667B7AA2267B}" type="pres">
      <dgm:prSet presAssocID="{C710514C-4A08-4E51-ADF0-7CF9FEB6546C}" presName="parSh" presStyleLbl="node1" presStyleIdx="1" presStyleCnt="4"/>
      <dgm:spPr/>
      <dgm:t>
        <a:bodyPr/>
        <a:lstStyle/>
        <a:p>
          <a:endParaRPr lang="en-US"/>
        </a:p>
      </dgm:t>
    </dgm:pt>
    <dgm:pt modelId="{6C71F133-A306-42EE-94B9-D972DEB2F2E3}" type="pres">
      <dgm:prSet presAssocID="{C710514C-4A08-4E51-ADF0-7CF9FEB6546C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FD533-62D3-4906-9A1C-88021A99F9B4}" type="pres">
      <dgm:prSet presAssocID="{F6B68158-250D-49CA-8D9D-90E728BF600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4998211-80D7-412F-AC2E-73EA29A8D066}" type="pres">
      <dgm:prSet presAssocID="{F6B68158-250D-49CA-8D9D-90E728BF600E}" presName="connTx" presStyleLbl="sibTrans2D1" presStyleIdx="1" presStyleCnt="3"/>
      <dgm:spPr/>
      <dgm:t>
        <a:bodyPr/>
        <a:lstStyle/>
        <a:p>
          <a:endParaRPr lang="en-US"/>
        </a:p>
      </dgm:t>
    </dgm:pt>
    <dgm:pt modelId="{1F16AB9F-6AD2-4EAD-96DF-99FDCF30A156}" type="pres">
      <dgm:prSet presAssocID="{D544ED9B-F0EA-4912-96ED-BD6F5E7C43A5}" presName="composite" presStyleCnt="0"/>
      <dgm:spPr/>
    </dgm:pt>
    <dgm:pt modelId="{2946E258-B54C-4713-B356-D3A7BC3E2E27}" type="pres">
      <dgm:prSet presAssocID="{D544ED9B-F0EA-4912-96ED-BD6F5E7C43A5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81408-EE7A-4A4E-8882-25022CF46A12}" type="pres">
      <dgm:prSet presAssocID="{D544ED9B-F0EA-4912-96ED-BD6F5E7C43A5}" presName="parSh" presStyleLbl="node1" presStyleIdx="2" presStyleCnt="4"/>
      <dgm:spPr/>
      <dgm:t>
        <a:bodyPr/>
        <a:lstStyle/>
        <a:p>
          <a:endParaRPr lang="en-US"/>
        </a:p>
      </dgm:t>
    </dgm:pt>
    <dgm:pt modelId="{CF1DCA2B-8271-4DC6-994F-66472010D9CD}" type="pres">
      <dgm:prSet presAssocID="{D544ED9B-F0EA-4912-96ED-BD6F5E7C43A5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B24E4-FD60-454F-89AB-8D289CACF71F}" type="pres">
      <dgm:prSet presAssocID="{D0165747-6671-4B51-B7FC-06254882DA0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B1100C9-D25A-45B6-9E0F-D3C84C2E6B1B}" type="pres">
      <dgm:prSet presAssocID="{D0165747-6671-4B51-B7FC-06254882DA05}" presName="connTx" presStyleLbl="sibTrans2D1" presStyleIdx="2" presStyleCnt="3"/>
      <dgm:spPr/>
      <dgm:t>
        <a:bodyPr/>
        <a:lstStyle/>
        <a:p>
          <a:endParaRPr lang="en-US"/>
        </a:p>
      </dgm:t>
    </dgm:pt>
    <dgm:pt modelId="{C73D33C6-0428-4131-9D08-C1AB337ADA71}" type="pres">
      <dgm:prSet presAssocID="{3597EE98-35D1-4169-80A4-E4DFD2C05B16}" presName="composite" presStyleCnt="0"/>
      <dgm:spPr/>
    </dgm:pt>
    <dgm:pt modelId="{05652D00-415B-4A9E-BFB7-C0B4D65CAD96}" type="pres">
      <dgm:prSet presAssocID="{3597EE98-35D1-4169-80A4-E4DFD2C05B16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F29BD-CD65-47C8-B582-7D497789B464}" type="pres">
      <dgm:prSet presAssocID="{3597EE98-35D1-4169-80A4-E4DFD2C05B16}" presName="parSh" presStyleLbl="node1" presStyleIdx="3" presStyleCnt="4"/>
      <dgm:spPr/>
      <dgm:t>
        <a:bodyPr/>
        <a:lstStyle/>
        <a:p>
          <a:endParaRPr lang="en-US"/>
        </a:p>
      </dgm:t>
    </dgm:pt>
    <dgm:pt modelId="{642B83B3-CBDB-4E90-A3E0-0A8C467F94B6}" type="pres">
      <dgm:prSet presAssocID="{3597EE98-35D1-4169-80A4-E4DFD2C05B16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87874F-80F5-455D-B026-F6C09D81B2CD}" srcId="{3597EE98-35D1-4169-80A4-E4DFD2C05B16}" destId="{CA1ADAD4-4732-4102-9D75-10834849CC7D}" srcOrd="0" destOrd="0" parTransId="{7D69BFDE-C73C-45BD-AD24-52CE25B21C24}" sibTransId="{B657EA08-A703-425B-B888-9D7C49BBDE1A}"/>
    <dgm:cxn modelId="{D98D91B5-4D9A-464A-96A1-2A9BB1A0E74B}" type="presOf" srcId="{35FF87C3-CCF2-44E5-A55E-45D555A46FD1}" destId="{CEE97A08-15DB-4BCE-858F-EB05507455A2}" srcOrd="0" destOrd="0" presId="urn:microsoft.com/office/officeart/2005/8/layout/process3"/>
    <dgm:cxn modelId="{6E14D0A7-09F7-4048-ACA3-8FA9DADCA834}" srcId="{35FF87C3-CCF2-44E5-A55E-45D555A46FD1}" destId="{C09F193B-AD34-44E8-968F-0BA580DD0C57}" srcOrd="0" destOrd="0" parTransId="{188BC8A4-B0F1-4B87-9256-E5F1BEDFC784}" sibTransId="{33364C7D-91C6-4A9F-A602-BCE460D26768}"/>
    <dgm:cxn modelId="{DFD7FA4E-93B7-4017-A89F-380BFD8D4C8B}" type="presOf" srcId="{460C0992-568D-4616-B12C-EF2451D20EEE}" destId="{FE8D38C0-25C6-4F3D-8472-312EC9DDC3F5}" srcOrd="1" destOrd="0" presId="urn:microsoft.com/office/officeart/2005/8/layout/process3"/>
    <dgm:cxn modelId="{AA632A89-E8CE-4875-B037-57CC70A2A899}" type="presOf" srcId="{960C54B1-B698-4C41-8704-6029F276C1F8}" destId="{6C2C16DC-998E-4C03-B497-A2B80F6540B1}" srcOrd="0" destOrd="2" presId="urn:microsoft.com/office/officeart/2005/8/layout/process3"/>
    <dgm:cxn modelId="{6EF8361C-670E-4524-8B7B-11A49F95E9A2}" srcId="{1590BDBC-2A27-4C90-A468-F2D5EF71BDFD}" destId="{D544ED9B-F0EA-4912-96ED-BD6F5E7C43A5}" srcOrd="2" destOrd="0" parTransId="{5BBFB2FA-6432-4D44-939B-A01DBBD29B52}" sibTransId="{D0165747-6671-4B51-B7FC-06254882DA05}"/>
    <dgm:cxn modelId="{D81F29E4-B559-4F25-9E9B-84F28B5A9FA4}" type="presOf" srcId="{321D0481-AE64-4102-8AD0-C551D575D179}" destId="{CF1DCA2B-8271-4DC6-994F-66472010D9CD}" srcOrd="0" destOrd="0" presId="urn:microsoft.com/office/officeart/2005/8/layout/process3"/>
    <dgm:cxn modelId="{4B7BCA8F-ABB7-4CD4-988A-F69E99A9FE02}" srcId="{D544ED9B-F0EA-4912-96ED-BD6F5E7C43A5}" destId="{8E0614DA-E790-4770-B6DA-56DEB2F3FAA7}" srcOrd="3" destOrd="0" parTransId="{11F49A5D-0AAD-45A6-B9E8-0610C2278436}" sibTransId="{DAE016D6-6C9C-45A7-B7BE-D022D19CBEE0}"/>
    <dgm:cxn modelId="{7E0258FD-39D0-45E5-8991-C52A203D1331}" type="presOf" srcId="{C09F193B-AD34-44E8-968F-0BA580DD0C57}" destId="{6C2C16DC-998E-4C03-B497-A2B80F6540B1}" srcOrd="0" destOrd="0" presId="urn:microsoft.com/office/officeart/2005/8/layout/process3"/>
    <dgm:cxn modelId="{448F16C4-31D1-4AB8-B573-D47877DFBAD8}" srcId="{1590BDBC-2A27-4C90-A468-F2D5EF71BDFD}" destId="{3597EE98-35D1-4169-80A4-E4DFD2C05B16}" srcOrd="3" destOrd="0" parTransId="{9F3C3743-8194-4D6E-A8EF-8BF66A3B3DDF}" sibTransId="{CECEDE57-CC59-4F80-B3C1-B0DEF75C40A8}"/>
    <dgm:cxn modelId="{225D9434-F1B5-44C9-BF24-EEBFE7537CEC}" type="presOf" srcId="{AE63CD94-5E41-4F13-A226-0B579BFA364D}" destId="{642B83B3-CBDB-4E90-A3E0-0A8C467F94B6}" srcOrd="0" destOrd="1" presId="urn:microsoft.com/office/officeart/2005/8/layout/process3"/>
    <dgm:cxn modelId="{1BD4D23A-7DC0-4A5E-BAB2-ABFDF1E951F2}" type="presOf" srcId="{D544ED9B-F0EA-4912-96ED-BD6F5E7C43A5}" destId="{2946E258-B54C-4713-B356-D3A7BC3E2E27}" srcOrd="0" destOrd="0" presId="urn:microsoft.com/office/officeart/2005/8/layout/process3"/>
    <dgm:cxn modelId="{5C9689AB-61CE-4AC6-B68C-8F3408FD8C7B}" type="presOf" srcId="{4F063076-3C0A-4ECF-B7C6-BEBCF9A90F5D}" destId="{CF1DCA2B-8271-4DC6-994F-66472010D9CD}" srcOrd="0" destOrd="2" presId="urn:microsoft.com/office/officeart/2005/8/layout/process3"/>
    <dgm:cxn modelId="{1A7EF5FB-B851-42C9-8448-CEF7A9BD2125}" type="presOf" srcId="{35FF87C3-CCF2-44E5-A55E-45D555A46FD1}" destId="{CB7A5EBB-B5B9-45E8-9FE8-C9FF766B5454}" srcOrd="1" destOrd="0" presId="urn:microsoft.com/office/officeart/2005/8/layout/process3"/>
    <dgm:cxn modelId="{64B109EF-30E3-4FD1-AE12-99B45B82CDF1}" type="presOf" srcId="{46A89061-EB26-4AC5-A1BB-FC2E26B51256}" destId="{CF1DCA2B-8271-4DC6-994F-66472010D9CD}" srcOrd="0" destOrd="4" presId="urn:microsoft.com/office/officeart/2005/8/layout/process3"/>
    <dgm:cxn modelId="{9C6C29CB-1BEB-4ABE-975F-9F38F9020038}" type="presOf" srcId="{D0165747-6671-4B51-B7FC-06254882DA05}" destId="{8A7B24E4-FD60-454F-89AB-8D289CACF71F}" srcOrd="0" destOrd="0" presId="urn:microsoft.com/office/officeart/2005/8/layout/process3"/>
    <dgm:cxn modelId="{32380FD4-5A4B-4029-9917-3EEE235234FB}" srcId="{D544ED9B-F0EA-4912-96ED-BD6F5E7C43A5}" destId="{4F063076-3C0A-4ECF-B7C6-BEBCF9A90F5D}" srcOrd="2" destOrd="0" parTransId="{674BF372-526B-44CE-860C-A2649A50BF37}" sibTransId="{B223864D-5A56-4248-B673-75ABF23CAB29}"/>
    <dgm:cxn modelId="{DD5B3599-7E1D-47E2-9115-AEC18325F468}" type="presOf" srcId="{F6B68158-250D-49CA-8D9D-90E728BF600E}" destId="{B4998211-80D7-412F-AC2E-73EA29A8D066}" srcOrd="1" destOrd="0" presId="urn:microsoft.com/office/officeart/2005/8/layout/process3"/>
    <dgm:cxn modelId="{1AC7AEDC-0EA1-4D36-8CA4-D954DBDD8014}" srcId="{D544ED9B-F0EA-4912-96ED-BD6F5E7C43A5}" destId="{46A89061-EB26-4AC5-A1BB-FC2E26B51256}" srcOrd="4" destOrd="0" parTransId="{43FD1CA7-403E-457A-93A8-B2F2DAE6023F}" sibTransId="{AADC15BA-B913-468D-96F6-06B60B85C538}"/>
    <dgm:cxn modelId="{10ADC077-ECD1-41F8-9AF6-617E11626C93}" type="presOf" srcId="{F6B68158-250D-49CA-8D9D-90E728BF600E}" destId="{1C5FD533-62D3-4906-9A1C-88021A99F9B4}" srcOrd="0" destOrd="0" presId="urn:microsoft.com/office/officeart/2005/8/layout/process3"/>
    <dgm:cxn modelId="{CFC59329-83BC-4F2D-8C3F-AABC9212A2AD}" srcId="{35FF87C3-CCF2-44E5-A55E-45D555A46FD1}" destId="{8905682F-CEC3-41E2-9865-49217DA5903B}" srcOrd="1" destOrd="0" parTransId="{DD77F005-1645-4E23-B54F-41B3105F6BF3}" sibTransId="{69BD0F1D-8EF2-48AD-BA6E-A18311D1B82B}"/>
    <dgm:cxn modelId="{C48A9B64-D979-43F6-B6C1-AB58D044E8FC}" srcId="{D544ED9B-F0EA-4912-96ED-BD6F5E7C43A5}" destId="{321D0481-AE64-4102-8AD0-C551D575D179}" srcOrd="0" destOrd="0" parTransId="{0641CFB8-9C5D-42B0-B5CA-9769D07E0CC8}" sibTransId="{EA4A576A-E0FF-4798-8D20-B41010A5A1AB}"/>
    <dgm:cxn modelId="{AC750418-A6AB-4375-89FD-C01E52A48990}" type="presOf" srcId="{8905682F-CEC3-41E2-9865-49217DA5903B}" destId="{6C2C16DC-998E-4C03-B497-A2B80F6540B1}" srcOrd="0" destOrd="1" presId="urn:microsoft.com/office/officeart/2005/8/layout/process3"/>
    <dgm:cxn modelId="{362AEB7B-E3AD-4B4B-9D87-5A3FB6F7AC3D}" type="presOf" srcId="{1590BDBC-2A27-4C90-A468-F2D5EF71BDFD}" destId="{48CA730F-3BC7-47CA-A9DB-0320BDCD572F}" srcOrd="0" destOrd="0" presId="urn:microsoft.com/office/officeart/2005/8/layout/process3"/>
    <dgm:cxn modelId="{193C68D6-4382-492F-98ED-E56E439A522C}" srcId="{3597EE98-35D1-4169-80A4-E4DFD2C05B16}" destId="{6E7D6326-09A3-4695-9B35-A679F3E6E3EF}" srcOrd="2" destOrd="0" parTransId="{DE2CF084-D913-4B0A-BA13-AF1E3554256E}" sibTransId="{FB61DB70-F30E-4F44-B009-012F5C9E18A5}"/>
    <dgm:cxn modelId="{9D61B615-EF93-437A-AE18-AFC4BE34C5D4}" srcId="{1590BDBC-2A27-4C90-A468-F2D5EF71BDFD}" destId="{35FF87C3-CCF2-44E5-A55E-45D555A46FD1}" srcOrd="0" destOrd="0" parTransId="{1CE900CC-0DC9-4085-83C2-A3CE63AFED02}" sibTransId="{460C0992-568D-4616-B12C-EF2451D20EEE}"/>
    <dgm:cxn modelId="{485EF62D-BD2F-4524-BF2B-375E394C9DA2}" type="presOf" srcId="{CA1ADAD4-4732-4102-9D75-10834849CC7D}" destId="{642B83B3-CBDB-4E90-A3E0-0A8C467F94B6}" srcOrd="0" destOrd="0" presId="urn:microsoft.com/office/officeart/2005/8/layout/process3"/>
    <dgm:cxn modelId="{734D7DEB-2C89-4487-A571-585EF315E528}" type="presOf" srcId="{8737B41B-16D8-46CC-8552-E2B5ADA90F1D}" destId="{CF1DCA2B-8271-4DC6-994F-66472010D9CD}" srcOrd="0" destOrd="1" presId="urn:microsoft.com/office/officeart/2005/8/layout/process3"/>
    <dgm:cxn modelId="{6A8AED38-9E0A-40DA-822F-9B91CCA1E315}" type="presOf" srcId="{C710514C-4A08-4E51-ADF0-7CF9FEB6546C}" destId="{9C2C80BB-2705-4707-A6F8-9467FCE7ECA3}" srcOrd="0" destOrd="0" presId="urn:microsoft.com/office/officeart/2005/8/layout/process3"/>
    <dgm:cxn modelId="{7CC56C1A-0DDF-49D0-920B-39CF38FF0068}" type="presOf" srcId="{460C0992-568D-4616-B12C-EF2451D20EEE}" destId="{CF0181E8-200C-4815-840C-7A26945C24D3}" srcOrd="0" destOrd="0" presId="urn:microsoft.com/office/officeart/2005/8/layout/process3"/>
    <dgm:cxn modelId="{2E89A954-906C-4958-B555-FD5A110678AD}" type="presOf" srcId="{D1396817-71F9-4A7A-A282-7C52293EA7E6}" destId="{6C71F133-A306-42EE-94B9-D972DEB2F2E3}" srcOrd="0" destOrd="1" presId="urn:microsoft.com/office/officeart/2005/8/layout/process3"/>
    <dgm:cxn modelId="{2F088E63-49F0-4F19-904A-C48A3B8347B3}" srcId="{D544ED9B-F0EA-4912-96ED-BD6F5E7C43A5}" destId="{8737B41B-16D8-46CC-8552-E2B5ADA90F1D}" srcOrd="1" destOrd="0" parTransId="{38394883-C457-49F6-BA8A-2E9EDCFBEA7E}" sibTransId="{FF043A25-1B5E-4557-B3B1-D816EA70888A}"/>
    <dgm:cxn modelId="{E697A096-DC96-41A4-8863-70B60E5E0FAD}" srcId="{C710514C-4A08-4E51-ADF0-7CF9FEB6546C}" destId="{D1396817-71F9-4A7A-A282-7C52293EA7E6}" srcOrd="1" destOrd="0" parTransId="{C4647A0B-7560-4040-A8FA-BCFA171BDE4E}" sibTransId="{12DCFBBD-09FA-42BD-A3F0-E9C71FD1C85C}"/>
    <dgm:cxn modelId="{93127F48-5F3F-4BFA-9360-5372339EFB18}" type="presOf" srcId="{83F785B0-E5C8-45A0-B82A-512C5FAFC660}" destId="{6C71F133-A306-42EE-94B9-D972DEB2F2E3}" srcOrd="0" destOrd="2" presId="urn:microsoft.com/office/officeart/2005/8/layout/process3"/>
    <dgm:cxn modelId="{EF42029A-966A-4026-B0CB-8CAB6D651C26}" srcId="{C710514C-4A08-4E51-ADF0-7CF9FEB6546C}" destId="{9B747A17-075E-4EFD-861E-A4A04015627F}" srcOrd="0" destOrd="0" parTransId="{851605EC-AE91-42C5-8D64-98785AF2A6CC}" sibTransId="{27B227A4-3741-47DF-8E16-D14F772806D6}"/>
    <dgm:cxn modelId="{118727BE-8921-4FB5-A404-B53EB289D0FA}" srcId="{3597EE98-35D1-4169-80A4-E4DFD2C05B16}" destId="{AE63CD94-5E41-4F13-A226-0B579BFA364D}" srcOrd="1" destOrd="0" parTransId="{EB24160B-7DA3-4AF1-B28A-B1DAAAF02BFF}" sibTransId="{52B9D94D-A695-4D27-B5E2-98115C94D783}"/>
    <dgm:cxn modelId="{C8966B9A-2645-4B0B-98D6-86005DA9A7BB}" srcId="{C710514C-4A08-4E51-ADF0-7CF9FEB6546C}" destId="{83F785B0-E5C8-45A0-B82A-512C5FAFC660}" srcOrd="2" destOrd="0" parTransId="{26E6D9C4-0337-43AE-BB4B-AF60F4FB3883}" sibTransId="{F0627EAA-028B-401E-8AB1-3F87DD05631D}"/>
    <dgm:cxn modelId="{D6A3A508-FE1C-4473-9D33-8C58C0C17CF6}" type="presOf" srcId="{3597EE98-35D1-4169-80A4-E4DFD2C05B16}" destId="{05652D00-415B-4A9E-BFB7-C0B4D65CAD96}" srcOrd="0" destOrd="0" presId="urn:microsoft.com/office/officeart/2005/8/layout/process3"/>
    <dgm:cxn modelId="{3FDDC5CF-0120-4CDD-9875-EB260F088AE9}" type="presOf" srcId="{C710514C-4A08-4E51-ADF0-7CF9FEB6546C}" destId="{58E95939-FF7B-4647-8762-667B7AA2267B}" srcOrd="1" destOrd="0" presId="urn:microsoft.com/office/officeart/2005/8/layout/process3"/>
    <dgm:cxn modelId="{95F6A9BA-3E17-4955-B633-F9C8C7268F02}" type="presOf" srcId="{6E7D6326-09A3-4695-9B35-A679F3E6E3EF}" destId="{642B83B3-CBDB-4E90-A3E0-0A8C467F94B6}" srcOrd="0" destOrd="2" presId="urn:microsoft.com/office/officeart/2005/8/layout/process3"/>
    <dgm:cxn modelId="{6D013D41-9B15-46AF-BCFC-4A1F438E267E}" type="presOf" srcId="{3597EE98-35D1-4169-80A4-E4DFD2C05B16}" destId="{520F29BD-CD65-47C8-B582-7D497789B464}" srcOrd="1" destOrd="0" presId="urn:microsoft.com/office/officeart/2005/8/layout/process3"/>
    <dgm:cxn modelId="{96029DC1-5C6F-4F62-9FEB-23F54DD894A8}" type="presOf" srcId="{D544ED9B-F0EA-4912-96ED-BD6F5E7C43A5}" destId="{EC881408-EE7A-4A4E-8882-25022CF46A12}" srcOrd="1" destOrd="0" presId="urn:microsoft.com/office/officeart/2005/8/layout/process3"/>
    <dgm:cxn modelId="{D26D05D7-B2B2-4EEE-8D59-26C5FBEAA26E}" srcId="{35FF87C3-CCF2-44E5-A55E-45D555A46FD1}" destId="{960C54B1-B698-4C41-8704-6029F276C1F8}" srcOrd="2" destOrd="0" parTransId="{0B4EF4DD-C55A-4E05-B934-934C61A3A687}" sibTransId="{BF59D5CE-F9ED-41FE-8A27-B530789FFFD9}"/>
    <dgm:cxn modelId="{D7786C2F-6B92-4D5E-9E13-EA75639A4FBD}" srcId="{1590BDBC-2A27-4C90-A468-F2D5EF71BDFD}" destId="{C710514C-4A08-4E51-ADF0-7CF9FEB6546C}" srcOrd="1" destOrd="0" parTransId="{D1372A6B-304A-4F47-880B-4A5A174E8A29}" sibTransId="{F6B68158-250D-49CA-8D9D-90E728BF600E}"/>
    <dgm:cxn modelId="{6A89595E-4472-460A-A061-913D4F2ABC64}" srcId="{C710514C-4A08-4E51-ADF0-7CF9FEB6546C}" destId="{640932D9-AA2B-48BD-B72A-00E4E9395B5B}" srcOrd="3" destOrd="0" parTransId="{9AE4B39C-9972-4B9F-91F9-2A44C79DF299}" sibTransId="{B6222B5F-FCB0-43F8-9D1C-C359C4428F7B}"/>
    <dgm:cxn modelId="{F1FDEE14-B390-46C0-A690-EE0DADE22077}" type="presOf" srcId="{9B747A17-075E-4EFD-861E-A4A04015627F}" destId="{6C71F133-A306-42EE-94B9-D972DEB2F2E3}" srcOrd="0" destOrd="0" presId="urn:microsoft.com/office/officeart/2005/8/layout/process3"/>
    <dgm:cxn modelId="{124DE1A8-3BF1-45DD-9994-75A61A9CA65F}" type="presOf" srcId="{640932D9-AA2B-48BD-B72A-00E4E9395B5B}" destId="{6C71F133-A306-42EE-94B9-D972DEB2F2E3}" srcOrd="0" destOrd="3" presId="urn:microsoft.com/office/officeart/2005/8/layout/process3"/>
    <dgm:cxn modelId="{019F02A6-175C-4487-8805-F325C97E7E7A}" type="presOf" srcId="{D0165747-6671-4B51-B7FC-06254882DA05}" destId="{3B1100C9-D25A-45B6-9E0F-D3C84C2E6B1B}" srcOrd="1" destOrd="0" presId="urn:microsoft.com/office/officeart/2005/8/layout/process3"/>
    <dgm:cxn modelId="{D7E6754A-D69F-4931-9905-AF377A045241}" type="presOf" srcId="{8E0614DA-E790-4770-B6DA-56DEB2F3FAA7}" destId="{CF1DCA2B-8271-4DC6-994F-66472010D9CD}" srcOrd="0" destOrd="3" presId="urn:microsoft.com/office/officeart/2005/8/layout/process3"/>
    <dgm:cxn modelId="{97114C2A-EE6D-4A0C-9971-3A6A47421A24}" type="presParOf" srcId="{48CA730F-3BC7-47CA-A9DB-0320BDCD572F}" destId="{A4E11186-4089-4543-9687-C966E2D30BF2}" srcOrd="0" destOrd="0" presId="urn:microsoft.com/office/officeart/2005/8/layout/process3"/>
    <dgm:cxn modelId="{D913BF76-CD6A-42C4-84DC-25C4B10686D5}" type="presParOf" srcId="{A4E11186-4089-4543-9687-C966E2D30BF2}" destId="{CEE97A08-15DB-4BCE-858F-EB05507455A2}" srcOrd="0" destOrd="0" presId="urn:microsoft.com/office/officeart/2005/8/layout/process3"/>
    <dgm:cxn modelId="{BB23B6CB-F317-48C3-BB6B-80B09A0780D5}" type="presParOf" srcId="{A4E11186-4089-4543-9687-C966E2D30BF2}" destId="{CB7A5EBB-B5B9-45E8-9FE8-C9FF766B5454}" srcOrd="1" destOrd="0" presId="urn:microsoft.com/office/officeart/2005/8/layout/process3"/>
    <dgm:cxn modelId="{0C9C0619-886D-4CD7-A6F3-43D6B5896B62}" type="presParOf" srcId="{A4E11186-4089-4543-9687-C966E2D30BF2}" destId="{6C2C16DC-998E-4C03-B497-A2B80F6540B1}" srcOrd="2" destOrd="0" presId="urn:microsoft.com/office/officeart/2005/8/layout/process3"/>
    <dgm:cxn modelId="{BBBBFD60-3F39-421A-917F-FD029900F94C}" type="presParOf" srcId="{48CA730F-3BC7-47CA-A9DB-0320BDCD572F}" destId="{CF0181E8-200C-4815-840C-7A26945C24D3}" srcOrd="1" destOrd="0" presId="urn:microsoft.com/office/officeart/2005/8/layout/process3"/>
    <dgm:cxn modelId="{B1848697-3187-4E65-98AE-26938AB9E34D}" type="presParOf" srcId="{CF0181E8-200C-4815-840C-7A26945C24D3}" destId="{FE8D38C0-25C6-4F3D-8472-312EC9DDC3F5}" srcOrd="0" destOrd="0" presId="urn:microsoft.com/office/officeart/2005/8/layout/process3"/>
    <dgm:cxn modelId="{DAAB725D-787C-490D-8B08-5301E8654996}" type="presParOf" srcId="{48CA730F-3BC7-47CA-A9DB-0320BDCD572F}" destId="{096CB58B-F3A1-401C-A6D6-9D1BB380ED76}" srcOrd="2" destOrd="0" presId="urn:microsoft.com/office/officeart/2005/8/layout/process3"/>
    <dgm:cxn modelId="{2CD47B11-C70E-42AD-8B2D-3637289C7D8C}" type="presParOf" srcId="{096CB58B-F3A1-401C-A6D6-9D1BB380ED76}" destId="{9C2C80BB-2705-4707-A6F8-9467FCE7ECA3}" srcOrd="0" destOrd="0" presId="urn:microsoft.com/office/officeart/2005/8/layout/process3"/>
    <dgm:cxn modelId="{6349F23C-CA01-425D-A2E8-511D1F4A658D}" type="presParOf" srcId="{096CB58B-F3A1-401C-A6D6-9D1BB380ED76}" destId="{58E95939-FF7B-4647-8762-667B7AA2267B}" srcOrd="1" destOrd="0" presId="urn:microsoft.com/office/officeart/2005/8/layout/process3"/>
    <dgm:cxn modelId="{47CF741F-ACE1-4AFA-8BC0-51F188134874}" type="presParOf" srcId="{096CB58B-F3A1-401C-A6D6-9D1BB380ED76}" destId="{6C71F133-A306-42EE-94B9-D972DEB2F2E3}" srcOrd="2" destOrd="0" presId="urn:microsoft.com/office/officeart/2005/8/layout/process3"/>
    <dgm:cxn modelId="{394D2E5A-3C1C-4F62-B87D-712887722007}" type="presParOf" srcId="{48CA730F-3BC7-47CA-A9DB-0320BDCD572F}" destId="{1C5FD533-62D3-4906-9A1C-88021A99F9B4}" srcOrd="3" destOrd="0" presId="urn:microsoft.com/office/officeart/2005/8/layout/process3"/>
    <dgm:cxn modelId="{78420A31-66BA-4DEA-A3B5-EA05C60632E7}" type="presParOf" srcId="{1C5FD533-62D3-4906-9A1C-88021A99F9B4}" destId="{B4998211-80D7-412F-AC2E-73EA29A8D066}" srcOrd="0" destOrd="0" presId="urn:microsoft.com/office/officeart/2005/8/layout/process3"/>
    <dgm:cxn modelId="{E927E90A-4B3A-457F-B07C-4409E9498392}" type="presParOf" srcId="{48CA730F-3BC7-47CA-A9DB-0320BDCD572F}" destId="{1F16AB9F-6AD2-4EAD-96DF-99FDCF30A156}" srcOrd="4" destOrd="0" presId="urn:microsoft.com/office/officeart/2005/8/layout/process3"/>
    <dgm:cxn modelId="{550961B8-27FB-41B4-A45E-B2DB2B3D5ACD}" type="presParOf" srcId="{1F16AB9F-6AD2-4EAD-96DF-99FDCF30A156}" destId="{2946E258-B54C-4713-B356-D3A7BC3E2E27}" srcOrd="0" destOrd="0" presId="urn:microsoft.com/office/officeart/2005/8/layout/process3"/>
    <dgm:cxn modelId="{83F5F67B-7676-4F95-AEB3-266BD3F7887E}" type="presParOf" srcId="{1F16AB9F-6AD2-4EAD-96DF-99FDCF30A156}" destId="{EC881408-EE7A-4A4E-8882-25022CF46A12}" srcOrd="1" destOrd="0" presId="urn:microsoft.com/office/officeart/2005/8/layout/process3"/>
    <dgm:cxn modelId="{9171B8B9-C8A5-42F9-A423-BF7C93C0AF8A}" type="presParOf" srcId="{1F16AB9F-6AD2-4EAD-96DF-99FDCF30A156}" destId="{CF1DCA2B-8271-4DC6-994F-66472010D9CD}" srcOrd="2" destOrd="0" presId="urn:microsoft.com/office/officeart/2005/8/layout/process3"/>
    <dgm:cxn modelId="{8560D896-E3B2-4732-A064-0D3B7F54FDF3}" type="presParOf" srcId="{48CA730F-3BC7-47CA-A9DB-0320BDCD572F}" destId="{8A7B24E4-FD60-454F-89AB-8D289CACF71F}" srcOrd="5" destOrd="0" presId="urn:microsoft.com/office/officeart/2005/8/layout/process3"/>
    <dgm:cxn modelId="{8066F5E3-B714-4724-9AFF-733FB95F7115}" type="presParOf" srcId="{8A7B24E4-FD60-454F-89AB-8D289CACF71F}" destId="{3B1100C9-D25A-45B6-9E0F-D3C84C2E6B1B}" srcOrd="0" destOrd="0" presId="urn:microsoft.com/office/officeart/2005/8/layout/process3"/>
    <dgm:cxn modelId="{069B2363-06AE-4199-8663-40643AC56130}" type="presParOf" srcId="{48CA730F-3BC7-47CA-A9DB-0320BDCD572F}" destId="{C73D33C6-0428-4131-9D08-C1AB337ADA71}" srcOrd="6" destOrd="0" presId="urn:microsoft.com/office/officeart/2005/8/layout/process3"/>
    <dgm:cxn modelId="{49121674-99C3-4C40-AC65-F17A3C9DB514}" type="presParOf" srcId="{C73D33C6-0428-4131-9D08-C1AB337ADA71}" destId="{05652D00-415B-4A9E-BFB7-C0B4D65CAD96}" srcOrd="0" destOrd="0" presId="urn:microsoft.com/office/officeart/2005/8/layout/process3"/>
    <dgm:cxn modelId="{39FFCAFB-35FA-4228-8512-661818DC8AD0}" type="presParOf" srcId="{C73D33C6-0428-4131-9D08-C1AB337ADA71}" destId="{520F29BD-CD65-47C8-B582-7D497789B464}" srcOrd="1" destOrd="0" presId="urn:microsoft.com/office/officeart/2005/8/layout/process3"/>
    <dgm:cxn modelId="{520007E8-C8D6-46F4-88FD-B9AD0FD3A0F9}" type="presParOf" srcId="{C73D33C6-0428-4131-9D08-C1AB337ADA71}" destId="{642B83B3-CBDB-4E90-A3E0-0A8C467F94B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B06F2-5DE9-441D-9D8F-4E393DC88585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D6C7E-BE02-4C62-AA48-C41D004F01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43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D6C7E-BE02-4C62-AA48-C41D004F01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95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D6C7E-BE02-4C62-AA48-C41D004F01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34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D6C7E-BE02-4C62-AA48-C41D004F01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80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D6C7E-BE02-4C62-AA48-C41D004F01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65E3-3DD0-42DB-95A5-532DEB713AC3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2A42-0552-42BF-9A80-AB56EEEEA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597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65E3-3DD0-42DB-95A5-532DEB713AC3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2A42-0552-42BF-9A80-AB56EEEEA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882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65E3-3DD0-42DB-95A5-532DEB713AC3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2A42-0552-42BF-9A80-AB56EEEEA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244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65E3-3DD0-42DB-95A5-532DEB713AC3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2A42-0552-42BF-9A80-AB56EEEEA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29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65E3-3DD0-42DB-95A5-532DEB713AC3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2A42-0552-42BF-9A80-AB56EEEEA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838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65E3-3DD0-42DB-95A5-532DEB713AC3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2A42-0552-42BF-9A80-AB56EEEEA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382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65E3-3DD0-42DB-95A5-532DEB713AC3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2A42-0552-42BF-9A80-AB56EEEEA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13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65E3-3DD0-42DB-95A5-532DEB713AC3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2A42-0552-42BF-9A80-AB56EEEEA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817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65E3-3DD0-42DB-95A5-532DEB713AC3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2A42-0552-42BF-9A80-AB56EEEEA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446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65E3-3DD0-42DB-95A5-532DEB713AC3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2A42-0552-42BF-9A80-AB56EEEEA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706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65E3-3DD0-42DB-95A5-532DEB713AC3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2A42-0552-42BF-9A80-AB56EEEEA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50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80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65E3-3DD0-42DB-95A5-532DEB713AC3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82A42-0552-42BF-9A80-AB56EEEEA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830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adoop.apache.org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-project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/>
          </p:cNvSpPr>
          <p:nvPr/>
        </p:nvSpPr>
        <p:spPr bwMode="auto">
          <a:xfrm>
            <a:off x="2971748" y="1371600"/>
            <a:ext cx="3182059" cy="275301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340000" lon="0" rev="0"/>
            </a:camera>
            <a:lightRig rig="threePt" dir="t"/>
          </a:scene3d>
          <a:sp3d extrusionH="222250">
            <a:bevelT w="63500" h="25400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544285" y="1820830"/>
            <a:ext cx="3182059" cy="275301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340000" lon="0" rev="0"/>
            </a:camera>
            <a:lightRig rig="threePt" dir="t"/>
          </a:scene3d>
          <a:sp3d extrusionH="222250">
            <a:bevelT w="63500" h="25400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5395382" y="1825281"/>
            <a:ext cx="3182059" cy="2747014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340000" lon="0" rev="0"/>
            </a:camera>
            <a:lightRig rig="threePt" dir="t"/>
          </a:scene3d>
          <a:sp3d extrusionH="222250">
            <a:bevelT w="63500" h="25400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2977626" y="2278030"/>
            <a:ext cx="3182059" cy="275301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400000" lon="0" rev="0"/>
            </a:camera>
            <a:lightRig rig="threePt" dir="t"/>
          </a:scene3d>
          <a:sp3d extrusionH="222250">
            <a:bevelT w="63500" h="25400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548640" tIns="1097280" rIns="731520" bIns="731520" numCol="1" anchor="t" anchorCtr="0" compatLnSpc="1">
            <a:prstTxWarp prst="textNoShape">
              <a:avLst/>
            </a:prstTxWarp>
            <a:normAutofit/>
            <a:flatTx/>
          </a:bodyPr>
          <a:lstStyle/>
          <a:p>
            <a:endParaRPr lang="en-US" sz="2800" dirty="0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562546" y="2742538"/>
            <a:ext cx="3182059" cy="275301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340000" lon="0" rev="0"/>
            </a:camera>
            <a:lightRig rig="threePt" dir="t"/>
          </a:scene3d>
          <a:sp3d extrusionH="222250">
            <a:bevelT w="63500" h="25400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5428540" y="2743200"/>
            <a:ext cx="3182059" cy="273008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340000" lon="0" rev="0"/>
            </a:camera>
            <a:lightRig rig="threePt" dir="t"/>
          </a:scene3d>
          <a:sp3d extrusionH="222250">
            <a:bevelT w="63500" h="25400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600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Introduction to Big Data &amp; Analytics</a:t>
            </a:r>
            <a:endParaRPr lang="en-US" sz="3600" b="1" spc="50" dirty="0">
              <a:ln w="11430"/>
              <a:gradFill>
                <a:gsLst>
                  <a:gs pos="2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990600"/>
            <a:ext cx="6400800" cy="53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GSICS Annual Meeting</a:t>
            </a: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3005593" y="3192430"/>
            <a:ext cx="3182059" cy="275301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280000" lon="0" rev="0"/>
            </a:camera>
            <a:lightRig rig="threePt" dir="t"/>
          </a:scene3d>
          <a:sp3d extrusionH="222250">
            <a:bevelT w="63500" h="25400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3352800"/>
            <a:ext cx="2590800" cy="9541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21000"/>
                    </a:prstClr>
                  </a:outerShdw>
                </a:effectLst>
              </a:rPr>
              <a:t>BIG DATA</a:t>
            </a:r>
            <a:endParaRPr lang="en-US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65463" y="2267906"/>
            <a:ext cx="2590800" cy="9541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21000"/>
                    </a:prstClr>
                  </a:outerShdw>
                </a:effectLst>
              </a:rPr>
              <a:t>Analytics</a:t>
            </a:r>
          </a:p>
          <a:p>
            <a:pPr algn="ctr"/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21000"/>
                    </a:prstClr>
                  </a:outerShdw>
                </a:effectLst>
              </a:rPr>
              <a:t>(R)</a:t>
            </a:r>
            <a:endParaRPr lang="en-US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91011" y="2875746"/>
            <a:ext cx="2590800" cy="9541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21000"/>
                    </a:prstClr>
                  </a:outerShdw>
                </a:effectLst>
              </a:rPr>
              <a:t>Definitions</a:t>
            </a:r>
            <a:endParaRPr lang="en-US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24169" y="3829853"/>
            <a:ext cx="2590800" cy="9541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21000"/>
                    </a:prstClr>
                  </a:outerShdw>
                </a:effectLst>
              </a:rPr>
              <a:t>FOSS</a:t>
            </a:r>
            <a:endParaRPr lang="en-US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07229" y="4284059"/>
            <a:ext cx="2590800" cy="9541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21000"/>
                    </a:prstClr>
                  </a:outerShdw>
                </a:effectLst>
              </a:rPr>
              <a:t>HADOOP</a:t>
            </a:r>
            <a:endParaRPr lang="en-US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0806" y="3804008"/>
            <a:ext cx="2590800" cy="9541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21000"/>
                    </a:prstClr>
                  </a:outerShdw>
                </a:effectLst>
              </a:rPr>
              <a:t>Map/Reduce</a:t>
            </a:r>
            <a:endParaRPr lang="en-US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" y="2895600"/>
            <a:ext cx="2590800" cy="9541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21000"/>
                    </a:prstClr>
                  </a:outerShdw>
                </a:effectLst>
              </a:rPr>
              <a:t>HDFS</a:t>
            </a:r>
            <a:endParaRPr lang="en-US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37457 w 9144000"/>
              <a:gd name="connsiteY0" fmla="*/ 130629 h 6858000"/>
              <a:gd name="connsiteX1" fmla="*/ 326571 w 9144000"/>
              <a:gd name="connsiteY1" fmla="*/ 3396343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8784771 w 9144000"/>
              <a:gd name="connsiteY4" fmla="*/ 130629 h 6858000"/>
              <a:gd name="connsiteX5" fmla="*/ 337457 w 9144000"/>
              <a:gd name="connsiteY5" fmla="*/ 130629 h 6858000"/>
              <a:gd name="connsiteX6" fmla="*/ 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0 w 9144000"/>
              <a:gd name="connsiteY9" fmla="*/ 6858000 h 6858000"/>
              <a:gd name="connsiteX10" fmla="*/ 0 w 9144000"/>
              <a:gd name="connsiteY10" fmla="*/ 0 h 6858000"/>
              <a:gd name="connsiteX0" fmla="*/ 337457 w 9144000"/>
              <a:gd name="connsiteY0" fmla="*/ 130629 h 6858000"/>
              <a:gd name="connsiteX1" fmla="*/ 326571 w 9144000"/>
              <a:gd name="connsiteY1" fmla="*/ 3396343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8773886 w 9144000"/>
              <a:gd name="connsiteY4" fmla="*/ 3363686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326571 w 9144000"/>
              <a:gd name="connsiteY1" fmla="*/ 3396343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8948057 w 9144000"/>
              <a:gd name="connsiteY4" fmla="*/ 3385457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8948057 w 9144000"/>
              <a:gd name="connsiteY4" fmla="*/ 3385457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8579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8579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337457" y="130629"/>
                </a:moveTo>
                <a:cubicBezTo>
                  <a:pt x="18142" y="3418114"/>
                  <a:pt x="190499" y="1768929"/>
                  <a:pt x="43542" y="3407229"/>
                </a:cubicBezTo>
                <a:cubicBezTo>
                  <a:pt x="41675" y="3403564"/>
                  <a:pt x="42514" y="3391718"/>
                  <a:pt x="337457" y="6727371"/>
                </a:cubicBezTo>
                <a:lnTo>
                  <a:pt x="8784771" y="6727371"/>
                </a:lnTo>
                <a:cubicBezTo>
                  <a:pt x="9096829" y="3374571"/>
                  <a:pt x="9113138" y="3380941"/>
                  <a:pt x="9111343" y="3385791"/>
                </a:cubicBezTo>
                <a:cubicBezTo>
                  <a:pt x="9115844" y="3385791"/>
                  <a:pt x="9085943" y="3363687"/>
                  <a:pt x="8784771" y="130629"/>
                </a:cubicBezTo>
                <a:lnTo>
                  <a:pt x="337457" y="130629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228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788284" y="5799806"/>
            <a:ext cx="3480665" cy="868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Laurie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Rokke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DPhil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NOAA/NESDIS/STAR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March 26, 201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" name="Picture 21" descr="noaa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1011" y="5904114"/>
            <a:ext cx="744766" cy="7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07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9" grpId="0" animBg="1"/>
      <p:bldP spid="14" grpId="0" animBg="1"/>
      <p:bldP spid="13" grpId="0" animBg="1"/>
      <p:bldP spid="20" grpId="0" animBg="1"/>
      <p:bldP spid="19" grpId="0" animBg="1"/>
      <p:bldP spid="5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Combine Results </a:t>
            </a:r>
            <a:r>
              <a:rPr lang="en-US" sz="3200" b="1" dirty="0"/>
              <a:t>F</a:t>
            </a:r>
            <a:r>
              <a:rPr lang="en-US" sz="3200" b="1" dirty="0" smtClean="0"/>
              <a:t>rom </a:t>
            </a:r>
            <a:r>
              <a:rPr lang="en-US" sz="3200" b="1" dirty="0"/>
              <a:t>I</a:t>
            </a:r>
            <a:r>
              <a:rPr lang="en-US" sz="3200" b="1" dirty="0" smtClean="0"/>
              <a:t>ndependent Processes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667000"/>
          </a:xfrm>
        </p:spPr>
        <p:txBody>
          <a:bodyPr/>
          <a:lstStyle/>
          <a:p>
            <a:r>
              <a:rPr lang="en-US" sz="2400" dirty="0" smtClean="0"/>
              <a:t>A) Result for each year is independent of the other years</a:t>
            </a:r>
          </a:p>
          <a:p>
            <a:pPr lvl="1"/>
            <a:r>
              <a:rPr lang="en-US" sz="2400" dirty="0" smtClean="0"/>
              <a:t>Combine by concatenating all results and then sorting by year</a:t>
            </a:r>
          </a:p>
          <a:p>
            <a:r>
              <a:rPr lang="en-US" sz="2400" dirty="0" smtClean="0"/>
              <a:t>B) (Fixed size)</a:t>
            </a:r>
          </a:p>
          <a:p>
            <a:pPr lvl="1"/>
            <a:r>
              <a:rPr lang="en-US" sz="2400" dirty="0" smtClean="0"/>
              <a:t>Max temp for each chunk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inal step look for highest temp per year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343400"/>
            <a:ext cx="8382000" cy="2308324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Still limited by process capacity of a single machine</a:t>
            </a:r>
          </a:p>
          <a:p>
            <a:pPr algn="ctr"/>
            <a:r>
              <a:rPr lang="en-US" sz="2400" dirty="0" smtClean="0"/>
              <a:t>Data set beyond capacity of a single machine</a:t>
            </a:r>
          </a:p>
          <a:p>
            <a:pPr algn="ctr"/>
            <a:r>
              <a:rPr lang="en-US" sz="2400" i="1" u="sng" dirty="0" smtClean="0"/>
              <a:t> Problems: </a:t>
            </a:r>
          </a:p>
          <a:p>
            <a:pPr algn="ctr"/>
            <a:r>
              <a:rPr lang="en-US" sz="2400" dirty="0"/>
              <a:t>	C</a:t>
            </a:r>
            <a:r>
              <a:rPr lang="en-US" sz="2400" dirty="0" smtClean="0"/>
              <a:t>oordination reliability 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                Who runs the overall job?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  	How do you deal with failed processes?</a:t>
            </a:r>
          </a:p>
        </p:txBody>
      </p:sp>
    </p:spTree>
    <p:extLst>
      <p:ext uri="{BB962C8B-B14F-4D97-AF65-F5344CB8AC3E}">
        <p14:creationId xmlns:p14="http://schemas.microsoft.com/office/powerpoint/2010/main" xmlns="" val="12518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37457 w 9144000"/>
              <a:gd name="connsiteY0" fmla="*/ 130629 h 6858000"/>
              <a:gd name="connsiteX1" fmla="*/ 326571 w 9144000"/>
              <a:gd name="connsiteY1" fmla="*/ 3396343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8784771 w 9144000"/>
              <a:gd name="connsiteY4" fmla="*/ 130629 h 6858000"/>
              <a:gd name="connsiteX5" fmla="*/ 337457 w 9144000"/>
              <a:gd name="connsiteY5" fmla="*/ 130629 h 6858000"/>
              <a:gd name="connsiteX6" fmla="*/ 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0 w 9144000"/>
              <a:gd name="connsiteY9" fmla="*/ 6858000 h 6858000"/>
              <a:gd name="connsiteX10" fmla="*/ 0 w 9144000"/>
              <a:gd name="connsiteY10" fmla="*/ 0 h 6858000"/>
              <a:gd name="connsiteX0" fmla="*/ 337457 w 9144000"/>
              <a:gd name="connsiteY0" fmla="*/ 130629 h 6858000"/>
              <a:gd name="connsiteX1" fmla="*/ 326571 w 9144000"/>
              <a:gd name="connsiteY1" fmla="*/ 3396343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8773886 w 9144000"/>
              <a:gd name="connsiteY4" fmla="*/ 3363686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326571 w 9144000"/>
              <a:gd name="connsiteY1" fmla="*/ 3396343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8948057 w 9144000"/>
              <a:gd name="connsiteY4" fmla="*/ 3385457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8948057 w 9144000"/>
              <a:gd name="connsiteY4" fmla="*/ 3385457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8579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8579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337457" y="130629"/>
                </a:moveTo>
                <a:cubicBezTo>
                  <a:pt x="18142" y="3418114"/>
                  <a:pt x="190499" y="1768929"/>
                  <a:pt x="43542" y="3407229"/>
                </a:cubicBezTo>
                <a:cubicBezTo>
                  <a:pt x="41675" y="3403564"/>
                  <a:pt x="42514" y="3391718"/>
                  <a:pt x="337457" y="6727371"/>
                </a:cubicBezTo>
                <a:lnTo>
                  <a:pt x="8784771" y="6727371"/>
                </a:lnTo>
                <a:cubicBezTo>
                  <a:pt x="9096829" y="3374571"/>
                  <a:pt x="9113138" y="3380941"/>
                  <a:pt x="9111343" y="3385791"/>
                </a:cubicBezTo>
                <a:cubicBezTo>
                  <a:pt x="9115844" y="3385791"/>
                  <a:pt x="9085943" y="3363687"/>
                  <a:pt x="8784771" y="130629"/>
                </a:cubicBezTo>
                <a:lnTo>
                  <a:pt x="337457" y="130629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228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1873964" y="2145543"/>
            <a:ext cx="2075867" cy="179597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98000"/>
                  <a:lumOff val="2000"/>
                </a:schemeClr>
              </a:gs>
              <a:gs pos="100000">
                <a:schemeClr val="accent2">
                  <a:lumMod val="79000"/>
                  <a:lumOff val="21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400000" lon="0" rev="0"/>
            </a:camera>
            <a:lightRig rig="threePt" dir="t"/>
          </a:scene3d>
          <a:sp3d extrusionH="222250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5023505" y="2133600"/>
            <a:ext cx="2075867" cy="179597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84000"/>
                </a:schemeClr>
              </a:gs>
              <a:gs pos="100000">
                <a:schemeClr val="accent1">
                  <a:lumMod val="95000"/>
                  <a:lumOff val="5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400000" lon="0" rev="0"/>
            </a:camera>
            <a:lightRig rig="threePt" dir="t"/>
          </a:scene3d>
          <a:sp3d extrusionH="222250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455436" y="2448824"/>
            <a:ext cx="2075867" cy="179597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79000">
                <a:schemeClr val="tx2">
                  <a:lumMod val="50000"/>
                  <a:lumOff val="50000"/>
                </a:schemeClr>
              </a:gs>
              <a:gs pos="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41000"/>
                  <a:lumOff val="59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400000" lon="0" rev="0"/>
            </a:camera>
            <a:lightRig rig="threePt" dir="t"/>
          </a:scene3d>
          <a:sp3d extrusionH="222250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6610933" y="2438400"/>
            <a:ext cx="2075867" cy="179597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84000"/>
                </a:schemeClr>
              </a:gs>
              <a:gs pos="100000">
                <a:schemeClr val="accent1">
                  <a:lumMod val="95000"/>
                  <a:lumOff val="5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400000" lon="0" rev="0"/>
            </a:camera>
            <a:lightRig rig="threePt" dir="t"/>
          </a:scene3d>
          <a:sp3d extrusionH="222250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304800" y="2456565"/>
            <a:ext cx="2075867" cy="179597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98000"/>
                  <a:lumOff val="2000"/>
                </a:schemeClr>
              </a:gs>
              <a:gs pos="100000">
                <a:schemeClr val="accent2">
                  <a:lumMod val="79000"/>
                  <a:lumOff val="21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400000" lon="0" rev="0"/>
            </a:camera>
            <a:lightRig rig="threePt" dir="t"/>
          </a:scene3d>
          <a:sp3d extrusionH="222250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885877" y="2755144"/>
            <a:ext cx="2075867" cy="179597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98000"/>
                  <a:lumOff val="2000"/>
                </a:schemeClr>
              </a:gs>
              <a:gs pos="100000">
                <a:schemeClr val="accent2">
                  <a:lumMod val="79000"/>
                  <a:lumOff val="21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400000" lon="0" rev="0"/>
            </a:camera>
            <a:lightRig rig="threePt" dir="t"/>
          </a:scene3d>
          <a:sp3d extrusionH="222250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5052350" y="2743200"/>
            <a:ext cx="2075867" cy="179597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84000"/>
                </a:schemeClr>
              </a:gs>
              <a:gs pos="100000">
                <a:schemeClr val="accent1">
                  <a:lumMod val="95000"/>
                  <a:lumOff val="5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400000" lon="0" rev="0"/>
            </a:camera>
            <a:lightRig rig="threePt" dir="t"/>
          </a:scene3d>
          <a:sp3d extrusionH="222250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304799" y="3274265"/>
            <a:ext cx="1890265" cy="3269291"/>
            <a:chOff x="304799" y="3274265"/>
            <a:chExt cx="1890265" cy="3269291"/>
          </a:xfrm>
        </p:grpSpPr>
        <p:cxnSp>
          <p:nvCxnSpPr>
            <p:cNvPr id="5" name="Elbow Connector 4"/>
            <p:cNvCxnSpPr/>
            <p:nvPr/>
          </p:nvCxnSpPr>
          <p:spPr>
            <a:xfrm rot="16200000" flipH="1">
              <a:off x="465644" y="3378905"/>
              <a:ext cx="1516694" cy="1307413"/>
            </a:xfrm>
            <a:prstGeom prst="bentConnector3">
              <a:avLst>
                <a:gd name="adj1" fmla="val 99605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304799" y="4924547"/>
              <a:ext cx="1890265" cy="161900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Parallel Computation &amp;</a:t>
              </a:r>
            </a:p>
            <a:p>
              <a:pPr algn="ctr"/>
              <a:r>
                <a:rPr lang="en-US" dirty="0" smtClean="0"/>
                <a:t>Data files replicated</a:t>
              </a:r>
              <a:endParaRPr lang="en-US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462494" y="3724155"/>
            <a:ext cx="1880905" cy="2819400"/>
            <a:chOff x="2462494" y="3724155"/>
            <a:chExt cx="1880905" cy="2819400"/>
          </a:xfrm>
        </p:grpSpPr>
        <p:cxnSp>
          <p:nvCxnSpPr>
            <p:cNvPr id="17" name="Elbow Connector 16"/>
            <p:cNvCxnSpPr/>
            <p:nvPr/>
          </p:nvCxnSpPr>
          <p:spPr>
            <a:xfrm>
              <a:off x="2508441" y="3724155"/>
              <a:ext cx="1273380" cy="1066802"/>
            </a:xfrm>
            <a:prstGeom prst="bentConnector3">
              <a:avLst>
                <a:gd name="adj1" fmla="val -902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2462494" y="4905256"/>
              <a:ext cx="1880905" cy="163829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Rack Aware file system</a:t>
              </a:r>
            </a:p>
            <a:p>
              <a:pPr algn="ctr"/>
              <a:r>
                <a:rPr lang="en-US" dirty="0" smtClean="0"/>
                <a:t>Partitions data and comp across hosts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724400" y="3724157"/>
            <a:ext cx="1890265" cy="2829043"/>
            <a:chOff x="4724400" y="3724157"/>
            <a:chExt cx="1890265" cy="2829043"/>
          </a:xfrm>
        </p:grpSpPr>
        <p:cxnSp>
          <p:nvCxnSpPr>
            <p:cNvPr id="29" name="Elbow Connector 28"/>
            <p:cNvCxnSpPr/>
            <p:nvPr/>
          </p:nvCxnSpPr>
          <p:spPr>
            <a:xfrm rot="10800000" flipV="1">
              <a:off x="5334000" y="3724157"/>
              <a:ext cx="1198897" cy="1066803"/>
            </a:xfrm>
            <a:prstGeom prst="bentConnector3">
              <a:avLst>
                <a:gd name="adj1" fmla="val -203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4724400" y="4914901"/>
              <a:ext cx="1890265" cy="163829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Map </a:t>
              </a:r>
            </a:p>
            <a:p>
              <a:pPr algn="ctr"/>
              <a:r>
                <a:rPr lang="en-US" dirty="0" smtClean="0"/>
                <a:t>Operational Function</a:t>
              </a:r>
            </a:p>
            <a:p>
              <a:pPr algn="ctr"/>
              <a:r>
                <a:rPr lang="en-US" dirty="0" smtClean="0"/>
                <a:t>(Key, value)</a:t>
              </a:r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805893" y="3307895"/>
            <a:ext cx="2261905" cy="3226015"/>
            <a:chOff x="6805893" y="3307895"/>
            <a:chExt cx="2261905" cy="3226015"/>
          </a:xfrm>
        </p:grpSpPr>
        <p:cxnSp>
          <p:nvCxnSpPr>
            <p:cNvPr id="34" name="Elbow Connector 33"/>
            <p:cNvCxnSpPr/>
            <p:nvPr/>
          </p:nvCxnSpPr>
          <p:spPr>
            <a:xfrm rot="5400000">
              <a:off x="7069162" y="3463090"/>
              <a:ext cx="1483063" cy="1172674"/>
            </a:xfrm>
            <a:prstGeom prst="bentConnector3">
              <a:avLst>
                <a:gd name="adj1" fmla="val 99949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6805893" y="4895611"/>
              <a:ext cx="2261905" cy="163829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Reduce</a:t>
              </a:r>
            </a:p>
            <a:p>
              <a:pPr algn="ctr"/>
              <a:r>
                <a:rPr lang="en-US" dirty="0" smtClean="0"/>
                <a:t>Collects (Key, Value)</a:t>
              </a:r>
            </a:p>
            <a:p>
              <a:pPr algn="ctr"/>
              <a:r>
                <a:rPr lang="en-US" dirty="0" smtClean="0"/>
                <a:t>Writes Solution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38200" y="295157"/>
            <a:ext cx="1828800" cy="2566432"/>
            <a:chOff x="838200" y="295157"/>
            <a:chExt cx="1828800" cy="2566432"/>
          </a:xfrm>
        </p:grpSpPr>
        <p:cxnSp>
          <p:nvCxnSpPr>
            <p:cNvPr id="21" name="Elbow Connector 20"/>
            <p:cNvCxnSpPr/>
            <p:nvPr/>
          </p:nvCxnSpPr>
          <p:spPr>
            <a:xfrm rot="10800000">
              <a:off x="1347677" y="2047757"/>
              <a:ext cx="1203535" cy="813832"/>
            </a:xfrm>
            <a:prstGeom prst="bentConnector3">
              <a:avLst>
                <a:gd name="adj1" fmla="val -10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838200" y="295157"/>
              <a:ext cx="1828800" cy="163829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HDFS</a:t>
              </a:r>
            </a:p>
            <a:p>
              <a:pPr algn="ctr"/>
              <a:r>
                <a:rPr lang="en-US" dirty="0" smtClean="0"/>
                <a:t>Hadoop Distributed File System</a:t>
              </a:r>
              <a:endParaRPr lang="en-US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29276" y="295157"/>
            <a:ext cx="2014404" cy="2549302"/>
            <a:chOff x="6529276" y="295157"/>
            <a:chExt cx="2014404" cy="2549302"/>
          </a:xfrm>
        </p:grpSpPr>
        <p:cxnSp>
          <p:nvCxnSpPr>
            <p:cNvPr id="35" name="Elbow Connector 34"/>
            <p:cNvCxnSpPr/>
            <p:nvPr/>
          </p:nvCxnSpPr>
          <p:spPr>
            <a:xfrm flipV="1">
              <a:off x="6572675" y="2047757"/>
              <a:ext cx="1275925" cy="796702"/>
            </a:xfrm>
            <a:prstGeom prst="bentConnector3">
              <a:avLst>
                <a:gd name="adj1" fmla="val 106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ounded Rectangle 74"/>
            <p:cNvSpPr/>
            <p:nvPr/>
          </p:nvSpPr>
          <p:spPr>
            <a:xfrm>
              <a:off x="6529276" y="295157"/>
              <a:ext cx="2014404" cy="163829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MapReduce</a:t>
              </a:r>
              <a:endParaRPr lang="en-US" dirty="0" smtClean="0"/>
            </a:p>
            <a:p>
              <a:pPr algn="ctr"/>
              <a:r>
                <a:rPr lang="en-US" dirty="0" smtClean="0"/>
                <a:t>Heart of Hadoop</a:t>
              </a:r>
              <a:endParaRPr lang="en-US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906955" y="980957"/>
            <a:ext cx="3246778" cy="2266536"/>
            <a:chOff x="2906955" y="980957"/>
            <a:chExt cx="3246778" cy="2266536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4497101" y="2581157"/>
              <a:ext cx="0" cy="666336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ounded Rectangle 81"/>
            <p:cNvSpPr/>
            <p:nvPr/>
          </p:nvSpPr>
          <p:spPr>
            <a:xfrm>
              <a:off x="2906955" y="980957"/>
              <a:ext cx="3246778" cy="1473716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Apache Hadoop</a:t>
              </a:r>
            </a:p>
            <a:p>
              <a:pPr algn="ctr"/>
              <a:r>
                <a:rPr lang="en-US" i="1" dirty="0" smtClean="0"/>
                <a:t>Impact:</a:t>
              </a:r>
              <a:r>
                <a:rPr lang="en-US" dirty="0" smtClean="0"/>
                <a:t> Large Scale Computing</a:t>
              </a:r>
            </a:p>
            <a:p>
              <a:pPr algn="ctr"/>
              <a:r>
                <a:rPr lang="en-US" i="1" dirty="0" smtClean="0"/>
                <a:t>Enables</a:t>
              </a:r>
              <a:r>
                <a:rPr lang="en-US" dirty="0" smtClean="0"/>
                <a:t>: scalable, flexible, fault- tolerant, cost-effective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0937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 animBg="1"/>
      <p:bldP spid="14" grpId="0" animBg="1"/>
      <p:bldP spid="15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Map NCDC Data</a:t>
            </a:r>
            <a:br>
              <a:rPr lang="en-US" sz="3600" dirty="0" smtClean="0"/>
            </a:br>
            <a:r>
              <a:rPr lang="en-US" sz="3200" dirty="0"/>
              <a:t>Map Function simple: Pull out year and </a:t>
            </a:r>
            <a:r>
              <a:rPr lang="en-US" sz="3200" dirty="0" err="1"/>
              <a:t>airtemp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73757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0067011990999991950051507004…99999999N9+00001+99999999999…</a:t>
            </a:r>
          </a:p>
          <a:p>
            <a:r>
              <a:rPr lang="en-US" dirty="0" smtClean="0"/>
              <a:t>0043011990999991950051512004…99999999N9+00221+99999999999</a:t>
            </a:r>
            <a:r>
              <a:rPr lang="en-US" dirty="0"/>
              <a:t>….</a:t>
            </a:r>
          </a:p>
          <a:p>
            <a:r>
              <a:rPr lang="en-US" dirty="0" smtClean="0"/>
              <a:t>0043011990999991950051518004…99999999N9-00111+99999999999</a:t>
            </a:r>
            <a:r>
              <a:rPr lang="en-US" dirty="0"/>
              <a:t>….</a:t>
            </a:r>
          </a:p>
          <a:p>
            <a:r>
              <a:rPr lang="en-US" dirty="0" smtClean="0"/>
              <a:t>0043012650999991949032412004…05000001N9+01111+99999999999</a:t>
            </a:r>
            <a:r>
              <a:rPr lang="en-US" dirty="0"/>
              <a:t>….</a:t>
            </a:r>
          </a:p>
          <a:p>
            <a:r>
              <a:rPr lang="en-US" dirty="0" smtClean="0"/>
              <a:t>0043012650999991949032418004…05000001N9+00781+99999999999</a:t>
            </a:r>
            <a:r>
              <a:rPr lang="en-US" dirty="0"/>
              <a:t>….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9144000" cy="8121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sz="4100" dirty="0" smtClean="0"/>
              <a:t>Data Preparation phase – Key, Value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726775"/>
            <a:ext cx="76738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(0, 006701199099999</a:t>
            </a:r>
            <a:r>
              <a:rPr lang="en-US" b="1" dirty="0" smtClean="0">
                <a:solidFill>
                  <a:srgbClr val="FF0000"/>
                </a:solidFill>
              </a:rPr>
              <a:t>1950</a:t>
            </a:r>
            <a:r>
              <a:rPr lang="en-US" dirty="0" smtClean="0"/>
              <a:t>051507004…99999999N9</a:t>
            </a:r>
            <a:r>
              <a:rPr lang="en-US" b="1" dirty="0" smtClean="0">
                <a:solidFill>
                  <a:srgbClr val="FF0000"/>
                </a:solidFill>
              </a:rPr>
              <a:t>+00001</a:t>
            </a:r>
            <a:r>
              <a:rPr lang="en-US" dirty="0" smtClean="0"/>
              <a:t>+99999999999…</a:t>
            </a:r>
          </a:p>
          <a:p>
            <a:r>
              <a:rPr lang="en-US" dirty="0" smtClean="0"/>
              <a:t>(106, 004301199099999</a:t>
            </a:r>
            <a:r>
              <a:rPr lang="en-US" b="1" dirty="0" smtClean="0">
                <a:solidFill>
                  <a:srgbClr val="FF0000"/>
                </a:solidFill>
              </a:rPr>
              <a:t>1950</a:t>
            </a:r>
            <a:r>
              <a:rPr lang="en-US" dirty="0" smtClean="0"/>
              <a:t>051512004…99999999N9</a:t>
            </a:r>
            <a:r>
              <a:rPr lang="en-US" b="1" dirty="0" smtClean="0">
                <a:solidFill>
                  <a:srgbClr val="FF0000"/>
                </a:solidFill>
              </a:rPr>
              <a:t>+00221</a:t>
            </a:r>
            <a:r>
              <a:rPr lang="en-US" dirty="0" smtClean="0"/>
              <a:t>+99999999999</a:t>
            </a:r>
            <a:r>
              <a:rPr lang="en-US" dirty="0"/>
              <a:t>….</a:t>
            </a:r>
          </a:p>
          <a:p>
            <a:r>
              <a:rPr lang="en-US" dirty="0" smtClean="0"/>
              <a:t>(212, 004301199099999</a:t>
            </a:r>
            <a:r>
              <a:rPr lang="en-US" b="1" dirty="0" smtClean="0">
                <a:solidFill>
                  <a:srgbClr val="FF0000"/>
                </a:solidFill>
              </a:rPr>
              <a:t>1950</a:t>
            </a:r>
            <a:r>
              <a:rPr lang="en-US" dirty="0" smtClean="0"/>
              <a:t>051518004…99999999N9</a:t>
            </a:r>
            <a:r>
              <a:rPr lang="en-US" b="1" dirty="0" smtClean="0">
                <a:solidFill>
                  <a:srgbClr val="FF0000"/>
                </a:solidFill>
              </a:rPr>
              <a:t>-00111</a:t>
            </a:r>
            <a:r>
              <a:rPr lang="en-US" dirty="0" smtClean="0"/>
              <a:t>+99999999999</a:t>
            </a:r>
            <a:r>
              <a:rPr lang="en-US" dirty="0"/>
              <a:t>….</a:t>
            </a:r>
          </a:p>
          <a:p>
            <a:r>
              <a:rPr lang="en-US" dirty="0" smtClean="0"/>
              <a:t>(318, 004301265099999</a:t>
            </a:r>
            <a:r>
              <a:rPr lang="en-US" b="1" dirty="0" smtClean="0">
                <a:solidFill>
                  <a:srgbClr val="FF0000"/>
                </a:solidFill>
              </a:rPr>
              <a:t>1949</a:t>
            </a:r>
            <a:r>
              <a:rPr lang="en-US" dirty="0" smtClean="0"/>
              <a:t>032412004…05000001N9</a:t>
            </a:r>
            <a:r>
              <a:rPr lang="en-US" b="1" dirty="0" smtClean="0">
                <a:solidFill>
                  <a:srgbClr val="FF0000"/>
                </a:solidFill>
              </a:rPr>
              <a:t>+01111</a:t>
            </a:r>
            <a:r>
              <a:rPr lang="en-US" dirty="0" smtClean="0"/>
              <a:t>+99999999999</a:t>
            </a:r>
            <a:r>
              <a:rPr lang="en-US" dirty="0"/>
              <a:t>….</a:t>
            </a:r>
          </a:p>
          <a:p>
            <a:r>
              <a:rPr lang="en-US" dirty="0" smtClean="0"/>
              <a:t>(424, 004301265099999</a:t>
            </a:r>
            <a:r>
              <a:rPr lang="en-US" b="1" dirty="0" smtClean="0">
                <a:solidFill>
                  <a:srgbClr val="FF0000"/>
                </a:solidFill>
              </a:rPr>
              <a:t>1949</a:t>
            </a:r>
            <a:r>
              <a:rPr lang="en-US" dirty="0" smtClean="0"/>
              <a:t>032418004…05000001N9</a:t>
            </a:r>
            <a:r>
              <a:rPr lang="en-US" b="1" dirty="0" smtClean="0">
                <a:solidFill>
                  <a:srgbClr val="FF0000"/>
                </a:solidFill>
              </a:rPr>
              <a:t>+00781</a:t>
            </a:r>
            <a:r>
              <a:rPr lang="en-US" dirty="0" smtClean="0"/>
              <a:t>+99999999999</a:t>
            </a:r>
            <a:r>
              <a:rPr lang="en-US" dirty="0"/>
              <a:t>….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5371087"/>
            <a:ext cx="9144000" cy="812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1200" dirty="0" smtClean="0"/>
              <a:t>Filters temps missing, suspect or erroneous</a:t>
            </a:r>
          </a:p>
          <a:p>
            <a:pPr marL="0" indent="0">
              <a:buFont typeface="Arial" pitchFamily="34" charset="0"/>
              <a:buNone/>
            </a:pPr>
            <a:r>
              <a:rPr lang="en-US" sz="11200" dirty="0" smtClean="0"/>
              <a:t>Keys are line offsets in file, ignore in map function </a:t>
            </a:r>
          </a:p>
          <a:p>
            <a:pPr marL="0" indent="0">
              <a:buFont typeface="Arial" pitchFamily="34" charset="0"/>
              <a:buNone/>
            </a:pPr>
            <a:r>
              <a:rPr lang="en-US" sz="11200" dirty="0" smtClean="0"/>
              <a:t>Extract year and air temp (integer)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0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Map Output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Sorts and Groups key-value pairs by key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Reduce Function iterates through list and picks max reading: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7824" y="1921827"/>
            <a:ext cx="12554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(1950, 0)</a:t>
            </a:r>
          </a:p>
          <a:p>
            <a:r>
              <a:rPr lang="en-US" dirty="0" smtClean="0"/>
              <a:t>(1950, 22)</a:t>
            </a:r>
          </a:p>
          <a:p>
            <a:r>
              <a:rPr lang="en-US" dirty="0" smtClean="0"/>
              <a:t>(1950, -11)</a:t>
            </a:r>
          </a:p>
          <a:p>
            <a:r>
              <a:rPr lang="en-US" dirty="0" smtClean="0"/>
              <a:t>(1949, 111)</a:t>
            </a:r>
          </a:p>
          <a:p>
            <a:r>
              <a:rPr lang="en-US" dirty="0" smtClean="0"/>
              <a:t>(1949, 78)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399" y="4218989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(1949, [111, 78])</a:t>
            </a:r>
          </a:p>
          <a:p>
            <a:r>
              <a:rPr lang="en-US" dirty="0" smtClean="0"/>
              <a:t>(1950, [0, 22, -11])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399" y="5922009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(1949, 111)</a:t>
            </a:r>
          </a:p>
          <a:p>
            <a:r>
              <a:rPr lang="en-US" dirty="0" smtClean="0"/>
              <a:t>(1950, 22)</a:t>
            </a:r>
          </a:p>
        </p:txBody>
      </p:sp>
    </p:spTree>
    <p:extLst>
      <p:ext uri="{BB962C8B-B14F-4D97-AF65-F5344CB8AC3E}">
        <p14:creationId xmlns:p14="http://schemas.microsoft.com/office/powerpoint/2010/main" xmlns="" val="6445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logical Data flow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39050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760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388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Hadoop divides </a:t>
            </a:r>
            <a:r>
              <a:rPr lang="en-US" sz="3200" dirty="0" err="1" smtClean="0"/>
              <a:t>MapReduce</a:t>
            </a:r>
            <a:r>
              <a:rPr lang="en-US" sz="3200" dirty="0" smtClean="0"/>
              <a:t> job into fixed-size pieces called splits run where HDF blocks resides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202" y="1014561"/>
            <a:ext cx="8229600" cy="4525963"/>
          </a:xfrm>
        </p:spPr>
        <p:txBody>
          <a:bodyPr/>
          <a:lstStyle/>
          <a:p>
            <a:r>
              <a:rPr lang="en-US" dirty="0" smtClean="0"/>
              <a:t>A) Data Local   B) Rack Local  C) </a:t>
            </a:r>
            <a:r>
              <a:rPr lang="en-US" dirty="0"/>
              <a:t>O</a:t>
            </a:r>
            <a:r>
              <a:rPr lang="en-US" dirty="0" smtClean="0"/>
              <a:t>ff Rack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2602" y="1583684"/>
            <a:ext cx="7162800" cy="4008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6465" y="2090103"/>
            <a:ext cx="1876425" cy="31543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60289" y="3667285"/>
            <a:ext cx="1447800" cy="308770"/>
            <a:chOff x="1538287" y="4568029"/>
            <a:chExt cx="1447800" cy="308770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1995487" y="4722414"/>
              <a:ext cx="533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38287" y="4568029"/>
              <a:ext cx="442913" cy="30876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43174" y="4568030"/>
              <a:ext cx="442913" cy="30876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346002" y="3366456"/>
            <a:ext cx="1462088" cy="6095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60289" y="4257828"/>
            <a:ext cx="1462088" cy="6095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34108" y="2457218"/>
            <a:ext cx="1462088" cy="6095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34371" y="2090103"/>
            <a:ext cx="1876425" cy="31543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55827" y="2457218"/>
            <a:ext cx="1462088" cy="6095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37968" y="3341231"/>
            <a:ext cx="1462088" cy="6095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55827" y="4246710"/>
            <a:ext cx="1462088" cy="6095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216004" y="3770949"/>
            <a:ext cx="536973" cy="641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773091" y="4279354"/>
            <a:ext cx="442913" cy="3087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67264" y="3616565"/>
            <a:ext cx="442913" cy="3087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62030" y="2114314"/>
            <a:ext cx="1876425" cy="31543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240537" y="2762017"/>
            <a:ext cx="7548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10800000">
            <a:off x="5995392" y="2607633"/>
            <a:ext cx="442913" cy="3087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10800000">
            <a:off x="4783337" y="2607632"/>
            <a:ext cx="442913" cy="3087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90617" y="2457218"/>
            <a:ext cx="1462088" cy="6095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851327" y="4107895"/>
            <a:ext cx="1462088" cy="6095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90617" y="3315735"/>
            <a:ext cx="1462088" cy="6095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409349" y="2376799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90600" y="6019800"/>
            <a:ext cx="6858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803202" y="6038240"/>
            <a:ext cx="104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task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534371" y="6036202"/>
            <a:ext cx="685800" cy="381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469012" y="6054274"/>
            <a:ext cx="123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HDFS Block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516983" y="2512819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406091" y="4844450"/>
            <a:ext cx="635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Rack</a:t>
            </a:r>
          </a:p>
        </p:txBody>
      </p:sp>
    </p:spTree>
    <p:extLst>
      <p:ext uri="{BB962C8B-B14F-4D97-AF65-F5344CB8AC3E}">
        <p14:creationId xmlns:p14="http://schemas.microsoft.com/office/powerpoint/2010/main" xmlns="" val="41281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610100" y="2428626"/>
            <a:ext cx="3505200" cy="1313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10100" y="3863174"/>
            <a:ext cx="3505200" cy="1313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52400" y="1882250"/>
            <a:ext cx="3962400" cy="1313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52400" y="3276600"/>
            <a:ext cx="3962400" cy="1023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2400" y="4434573"/>
            <a:ext cx="3962400" cy="13440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4434572"/>
            <a:ext cx="990600" cy="838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2286040"/>
            <a:ext cx="990600" cy="838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548872"/>
            <a:ext cx="1066800" cy="609600"/>
          </a:xfrm>
          <a:prstGeom prst="rect">
            <a:avLst/>
          </a:prstGeom>
          <a:solidFill>
            <a:srgbClr val="0070C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286000"/>
            <a:ext cx="1066800" cy="609600"/>
          </a:xfrm>
          <a:prstGeom prst="rect">
            <a:avLst/>
          </a:prstGeom>
          <a:solidFill>
            <a:srgbClr val="0070C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Flow with Multiple Reduce Tasks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3474660"/>
            <a:ext cx="1066800" cy="609600"/>
          </a:xfrm>
          <a:prstGeom prst="rect">
            <a:avLst/>
          </a:prstGeom>
          <a:solidFill>
            <a:srgbClr val="0070C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3367921"/>
            <a:ext cx="990600" cy="838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429000" y="2371762"/>
            <a:ext cx="533400" cy="438076"/>
            <a:chOff x="3352800" y="2286000"/>
            <a:chExt cx="533400" cy="438076"/>
          </a:xfrm>
        </p:grpSpPr>
        <p:sp>
          <p:nvSpPr>
            <p:cNvPr id="12" name="Rectangle 11"/>
            <p:cNvSpPr/>
            <p:nvPr/>
          </p:nvSpPr>
          <p:spPr>
            <a:xfrm>
              <a:off x="3352800" y="22860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52800" y="2495476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29000" y="4606245"/>
            <a:ext cx="533400" cy="438076"/>
            <a:chOff x="3352800" y="2286000"/>
            <a:chExt cx="533400" cy="438076"/>
          </a:xfrm>
        </p:grpSpPr>
        <p:sp>
          <p:nvSpPr>
            <p:cNvPr id="16" name="Rectangle 15"/>
            <p:cNvSpPr/>
            <p:nvPr/>
          </p:nvSpPr>
          <p:spPr>
            <a:xfrm>
              <a:off x="3352800" y="22860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800" y="2495476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29000" y="3560422"/>
            <a:ext cx="533400" cy="438076"/>
            <a:chOff x="3352800" y="2286000"/>
            <a:chExt cx="533400" cy="438076"/>
          </a:xfrm>
        </p:grpSpPr>
        <p:sp>
          <p:nvSpPr>
            <p:cNvPr id="19" name="Rectangle 18"/>
            <p:cNvSpPr/>
            <p:nvPr/>
          </p:nvSpPr>
          <p:spPr>
            <a:xfrm>
              <a:off x="3352800" y="22860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52800" y="2495476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1524000" y="2581238"/>
            <a:ext cx="457200" cy="0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24000" y="3815559"/>
            <a:ext cx="457200" cy="0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24000" y="4853672"/>
            <a:ext cx="457200" cy="0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971800" y="2486062"/>
            <a:ext cx="457200" cy="219078"/>
            <a:chOff x="2971800" y="2486062"/>
            <a:chExt cx="457200" cy="219078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971800" y="2667000"/>
              <a:ext cx="457200" cy="38140"/>
            </a:xfrm>
            <a:prstGeom prst="straightConnector1">
              <a:avLst/>
            </a:prstGeom>
            <a:ln>
              <a:solidFill>
                <a:schemeClr val="bg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971800" y="2486062"/>
              <a:ext cx="457200" cy="114300"/>
            </a:xfrm>
            <a:prstGeom prst="straightConnector1">
              <a:avLst/>
            </a:prstGeom>
            <a:ln>
              <a:solidFill>
                <a:schemeClr val="bg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990850" y="3665154"/>
            <a:ext cx="457200" cy="219078"/>
            <a:chOff x="2971800" y="2486062"/>
            <a:chExt cx="457200" cy="219078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971800" y="2667000"/>
              <a:ext cx="457200" cy="38140"/>
            </a:xfrm>
            <a:prstGeom prst="straightConnector1">
              <a:avLst/>
            </a:prstGeom>
            <a:ln>
              <a:solidFill>
                <a:schemeClr val="bg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971800" y="2486062"/>
              <a:ext cx="457200" cy="114300"/>
            </a:xfrm>
            <a:prstGeom prst="straightConnector1">
              <a:avLst/>
            </a:prstGeom>
            <a:ln>
              <a:solidFill>
                <a:schemeClr val="bg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990850" y="4734605"/>
            <a:ext cx="457200" cy="219078"/>
            <a:chOff x="2971800" y="2486062"/>
            <a:chExt cx="457200" cy="219078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2971800" y="2667000"/>
              <a:ext cx="457200" cy="38140"/>
            </a:xfrm>
            <a:prstGeom prst="straightConnector1">
              <a:avLst/>
            </a:prstGeom>
            <a:ln>
              <a:solidFill>
                <a:schemeClr val="bg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971800" y="2486062"/>
              <a:ext cx="457200" cy="114300"/>
            </a:xfrm>
            <a:prstGeom prst="straightConnector1">
              <a:avLst/>
            </a:prstGeom>
            <a:ln>
              <a:solidFill>
                <a:schemeClr val="bg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953000" y="3036624"/>
            <a:ext cx="533400" cy="666602"/>
            <a:chOff x="4953000" y="3036624"/>
            <a:chExt cx="533400" cy="666602"/>
          </a:xfrm>
        </p:grpSpPr>
        <p:sp>
          <p:nvSpPr>
            <p:cNvPr id="38" name="Rectangle 37"/>
            <p:cNvSpPr/>
            <p:nvPr/>
          </p:nvSpPr>
          <p:spPr>
            <a:xfrm>
              <a:off x="4953000" y="3036624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53000" y="32461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53000" y="3474626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953000" y="4218401"/>
            <a:ext cx="533400" cy="666602"/>
            <a:chOff x="4953000" y="3036624"/>
            <a:chExt cx="533400" cy="666602"/>
          </a:xfrm>
        </p:grpSpPr>
        <p:sp>
          <p:nvSpPr>
            <p:cNvPr id="43" name="Rectangle 42"/>
            <p:cNvSpPr/>
            <p:nvPr/>
          </p:nvSpPr>
          <p:spPr>
            <a:xfrm>
              <a:off x="4953000" y="3036624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53000" y="32461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53000" y="3474626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867400" y="2705140"/>
            <a:ext cx="990600" cy="960014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867400" y="3924989"/>
            <a:ext cx="990600" cy="960014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10400" y="3099575"/>
            <a:ext cx="914400" cy="331297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010400" y="4052752"/>
            <a:ext cx="914400" cy="331297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86104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                                             sort             copy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</a:t>
            </a:r>
          </a:p>
          <a:p>
            <a:r>
              <a:rPr lang="en-US" b="1" dirty="0" smtClean="0"/>
              <a:t>Split 0                   map                           </a:t>
            </a:r>
          </a:p>
          <a:p>
            <a:r>
              <a:rPr lang="en-US" b="1" dirty="0" smtClean="0"/>
              <a:t>                                                                                merge</a:t>
            </a:r>
            <a:endParaRPr lang="en-US" b="1" dirty="0"/>
          </a:p>
          <a:p>
            <a:r>
              <a:rPr lang="en-US" b="1" dirty="0" smtClean="0"/>
              <a:t>                                                                                                      reduce      part 0               HDFS </a:t>
            </a:r>
          </a:p>
          <a:p>
            <a:r>
              <a:rPr lang="en-US" b="1" dirty="0" smtClean="0"/>
              <a:t>                                                                                                                                           replication</a:t>
            </a:r>
            <a:endParaRPr lang="en-US" b="1" dirty="0"/>
          </a:p>
          <a:p>
            <a:r>
              <a:rPr lang="en-US" b="1" dirty="0" smtClean="0"/>
              <a:t>Split 1                  map</a:t>
            </a:r>
          </a:p>
          <a:p>
            <a:r>
              <a:rPr lang="en-US" b="1" dirty="0" smtClean="0"/>
              <a:t>                                                                                merge</a:t>
            </a:r>
            <a:endParaRPr lang="en-US" b="1" dirty="0"/>
          </a:p>
          <a:p>
            <a:r>
              <a:rPr lang="en-US" b="1" dirty="0" smtClean="0"/>
              <a:t>                                                                                                      reduce       part 1              HDFS</a:t>
            </a:r>
          </a:p>
          <a:p>
            <a:r>
              <a:rPr lang="en-US" b="1" dirty="0" smtClean="0"/>
              <a:t>                                                                                                                                           replication</a:t>
            </a:r>
            <a:endParaRPr lang="en-US" b="1" dirty="0"/>
          </a:p>
          <a:p>
            <a:r>
              <a:rPr lang="en-US" b="1" dirty="0" smtClean="0"/>
              <a:t>Split 2                   map</a:t>
            </a:r>
            <a:endParaRPr lang="en-US" b="1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486400" y="3367921"/>
            <a:ext cx="381000" cy="0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858000" y="3337421"/>
            <a:ext cx="381000" cy="0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924800" y="3272671"/>
            <a:ext cx="381000" cy="0"/>
          </a:xfrm>
          <a:prstGeom prst="straightConnector1">
            <a:avLst/>
          </a:prstGeom>
          <a:ln w="3810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819900" y="4164092"/>
            <a:ext cx="381000" cy="0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486400" y="4548872"/>
            <a:ext cx="381000" cy="0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924800" y="4361070"/>
            <a:ext cx="381000" cy="0"/>
          </a:xfrm>
          <a:prstGeom prst="straightConnector1">
            <a:avLst/>
          </a:prstGeom>
          <a:ln w="3810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52400" y="141763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Input HDFS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086600" y="198528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Output HDFS</a:t>
            </a:r>
            <a:endParaRPr lang="en-US" b="1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962400" y="2581238"/>
            <a:ext cx="990600" cy="518337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000417" y="2600362"/>
            <a:ext cx="1009650" cy="1988209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962400" y="3365368"/>
            <a:ext cx="1009650" cy="420459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4019467" y="3699409"/>
            <a:ext cx="952583" cy="112895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981450" y="3780573"/>
            <a:ext cx="990600" cy="518337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3943350" y="4675108"/>
            <a:ext cx="1009650" cy="15240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11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37457 w 9144000"/>
              <a:gd name="connsiteY0" fmla="*/ 130629 h 6858000"/>
              <a:gd name="connsiteX1" fmla="*/ 326571 w 9144000"/>
              <a:gd name="connsiteY1" fmla="*/ 3396343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8784771 w 9144000"/>
              <a:gd name="connsiteY4" fmla="*/ 130629 h 6858000"/>
              <a:gd name="connsiteX5" fmla="*/ 337457 w 9144000"/>
              <a:gd name="connsiteY5" fmla="*/ 130629 h 6858000"/>
              <a:gd name="connsiteX6" fmla="*/ 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0 w 9144000"/>
              <a:gd name="connsiteY9" fmla="*/ 6858000 h 6858000"/>
              <a:gd name="connsiteX10" fmla="*/ 0 w 9144000"/>
              <a:gd name="connsiteY10" fmla="*/ 0 h 6858000"/>
              <a:gd name="connsiteX0" fmla="*/ 337457 w 9144000"/>
              <a:gd name="connsiteY0" fmla="*/ 130629 h 6858000"/>
              <a:gd name="connsiteX1" fmla="*/ 326571 w 9144000"/>
              <a:gd name="connsiteY1" fmla="*/ 3396343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8773886 w 9144000"/>
              <a:gd name="connsiteY4" fmla="*/ 3363686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326571 w 9144000"/>
              <a:gd name="connsiteY1" fmla="*/ 3396343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8948057 w 9144000"/>
              <a:gd name="connsiteY4" fmla="*/ 3385457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8948057 w 9144000"/>
              <a:gd name="connsiteY4" fmla="*/ 3385457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8579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8579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337457" y="130629"/>
                </a:moveTo>
                <a:cubicBezTo>
                  <a:pt x="18142" y="3418114"/>
                  <a:pt x="190499" y="1768929"/>
                  <a:pt x="43542" y="3407229"/>
                </a:cubicBezTo>
                <a:cubicBezTo>
                  <a:pt x="41675" y="3403564"/>
                  <a:pt x="42514" y="3391718"/>
                  <a:pt x="337457" y="6727371"/>
                </a:cubicBezTo>
                <a:lnTo>
                  <a:pt x="8784771" y="6727371"/>
                </a:lnTo>
                <a:cubicBezTo>
                  <a:pt x="9096829" y="3374571"/>
                  <a:pt x="9113138" y="3380941"/>
                  <a:pt x="9111343" y="3385791"/>
                </a:cubicBezTo>
                <a:cubicBezTo>
                  <a:pt x="9115844" y="3385791"/>
                  <a:pt x="9085943" y="3363687"/>
                  <a:pt x="8784771" y="130629"/>
                </a:cubicBezTo>
                <a:lnTo>
                  <a:pt x="337457" y="130629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228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1873964" y="2145543"/>
            <a:ext cx="2075867" cy="179597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98000"/>
                  <a:lumOff val="2000"/>
                </a:schemeClr>
              </a:gs>
              <a:gs pos="100000">
                <a:schemeClr val="accent2">
                  <a:lumMod val="79000"/>
                  <a:lumOff val="21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400000" lon="0" rev="0"/>
            </a:camera>
            <a:lightRig rig="threePt" dir="t"/>
          </a:scene3d>
          <a:sp3d extrusionH="222250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5023505" y="2133600"/>
            <a:ext cx="2075867" cy="179597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84000"/>
                </a:schemeClr>
              </a:gs>
              <a:gs pos="100000">
                <a:schemeClr val="accent1">
                  <a:lumMod val="95000"/>
                  <a:lumOff val="5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400000" lon="0" rev="0"/>
            </a:camera>
            <a:lightRig rig="threePt" dir="t"/>
          </a:scene3d>
          <a:sp3d extrusionH="222250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455436" y="2448824"/>
            <a:ext cx="2075867" cy="179597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79000">
                <a:schemeClr val="tx2">
                  <a:lumMod val="50000"/>
                  <a:lumOff val="50000"/>
                </a:schemeClr>
              </a:gs>
              <a:gs pos="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41000"/>
                  <a:lumOff val="59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400000" lon="0" rev="0"/>
            </a:camera>
            <a:lightRig rig="threePt" dir="t"/>
          </a:scene3d>
          <a:sp3d extrusionH="222250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6610933" y="2438400"/>
            <a:ext cx="2075867" cy="179597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84000"/>
                </a:schemeClr>
              </a:gs>
              <a:gs pos="100000">
                <a:schemeClr val="accent1">
                  <a:lumMod val="95000"/>
                  <a:lumOff val="5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400000" lon="0" rev="0"/>
            </a:camera>
            <a:lightRig rig="threePt" dir="t"/>
          </a:scene3d>
          <a:sp3d extrusionH="222250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304800" y="2456565"/>
            <a:ext cx="2075867" cy="179597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98000"/>
                  <a:lumOff val="2000"/>
                </a:schemeClr>
              </a:gs>
              <a:gs pos="100000">
                <a:schemeClr val="accent2">
                  <a:lumMod val="79000"/>
                  <a:lumOff val="21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400000" lon="0" rev="0"/>
            </a:camera>
            <a:lightRig rig="threePt" dir="t"/>
          </a:scene3d>
          <a:sp3d extrusionH="222250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885877" y="2755144"/>
            <a:ext cx="2075867" cy="179597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98000"/>
                  <a:lumOff val="2000"/>
                </a:schemeClr>
              </a:gs>
              <a:gs pos="100000">
                <a:schemeClr val="accent2">
                  <a:lumMod val="79000"/>
                  <a:lumOff val="21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400000" lon="0" rev="0"/>
            </a:camera>
            <a:lightRig rig="threePt" dir="t"/>
          </a:scene3d>
          <a:sp3d extrusionH="222250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5052350" y="2743200"/>
            <a:ext cx="2075867" cy="1795970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84000"/>
                </a:schemeClr>
              </a:gs>
              <a:gs pos="100000">
                <a:schemeClr val="accent1">
                  <a:lumMod val="95000"/>
                  <a:lumOff val="5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7400000" lon="0" rev="0"/>
            </a:camera>
            <a:lightRig rig="threePt" dir="t"/>
          </a:scene3d>
          <a:sp3d extrusionH="222250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1" y="3274265"/>
            <a:ext cx="2380666" cy="3269291"/>
            <a:chOff x="1" y="3274265"/>
            <a:chExt cx="2380666" cy="3269291"/>
          </a:xfrm>
        </p:grpSpPr>
        <p:cxnSp>
          <p:nvCxnSpPr>
            <p:cNvPr id="5" name="Elbow Connector 4"/>
            <p:cNvCxnSpPr/>
            <p:nvPr/>
          </p:nvCxnSpPr>
          <p:spPr>
            <a:xfrm rot="16200000" flipH="1">
              <a:off x="465644" y="3378905"/>
              <a:ext cx="1516694" cy="1307413"/>
            </a:xfrm>
            <a:prstGeom prst="bentConnector3">
              <a:avLst>
                <a:gd name="adj1" fmla="val 99605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1" y="4924547"/>
              <a:ext cx="2380666" cy="161900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Time-series analysis, classification, clustering</a:t>
              </a:r>
              <a:endParaRPr lang="en-US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462495" y="3724155"/>
            <a:ext cx="1319326" cy="2819400"/>
            <a:chOff x="2462495" y="3724155"/>
            <a:chExt cx="1319326" cy="2819400"/>
          </a:xfrm>
        </p:grpSpPr>
        <p:cxnSp>
          <p:nvCxnSpPr>
            <p:cNvPr id="17" name="Elbow Connector 16"/>
            <p:cNvCxnSpPr/>
            <p:nvPr/>
          </p:nvCxnSpPr>
          <p:spPr>
            <a:xfrm>
              <a:off x="2508441" y="3724155"/>
              <a:ext cx="1273380" cy="1066802"/>
            </a:xfrm>
            <a:prstGeom prst="bentConnector3">
              <a:avLst>
                <a:gd name="adj1" fmla="val -902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2462495" y="4905256"/>
              <a:ext cx="1319324" cy="163829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Machine Learning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95341" y="3724157"/>
            <a:ext cx="1319324" cy="2829043"/>
            <a:chOff x="5295341" y="3724157"/>
            <a:chExt cx="1319324" cy="2829043"/>
          </a:xfrm>
        </p:grpSpPr>
        <p:cxnSp>
          <p:nvCxnSpPr>
            <p:cNvPr id="29" name="Elbow Connector 28"/>
            <p:cNvCxnSpPr/>
            <p:nvPr/>
          </p:nvCxnSpPr>
          <p:spPr>
            <a:xfrm rot="10800000" flipV="1">
              <a:off x="5334000" y="3724157"/>
              <a:ext cx="1198897" cy="1066803"/>
            </a:xfrm>
            <a:prstGeom prst="bentConnector3">
              <a:avLst>
                <a:gd name="adj1" fmla="val -203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5295341" y="4914901"/>
              <a:ext cx="1319324" cy="163829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Predictive modeling</a:t>
              </a:r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099372" y="3307895"/>
            <a:ext cx="1587428" cy="3226015"/>
            <a:chOff x="7099372" y="3307895"/>
            <a:chExt cx="1587428" cy="3226015"/>
          </a:xfrm>
        </p:grpSpPr>
        <p:cxnSp>
          <p:nvCxnSpPr>
            <p:cNvPr id="34" name="Elbow Connector 33"/>
            <p:cNvCxnSpPr/>
            <p:nvPr/>
          </p:nvCxnSpPr>
          <p:spPr>
            <a:xfrm rot="5400000">
              <a:off x="7069162" y="3463090"/>
              <a:ext cx="1483063" cy="1172674"/>
            </a:xfrm>
            <a:prstGeom prst="bentConnector3">
              <a:avLst>
                <a:gd name="adj1" fmla="val 99949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7099372" y="4895611"/>
              <a:ext cx="1587428" cy="163829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Linear and non linear modeling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347676" y="295157"/>
            <a:ext cx="1319324" cy="2566432"/>
            <a:chOff x="1347676" y="295157"/>
            <a:chExt cx="1319324" cy="2566432"/>
          </a:xfrm>
        </p:grpSpPr>
        <p:cxnSp>
          <p:nvCxnSpPr>
            <p:cNvPr id="21" name="Elbow Connector 20"/>
            <p:cNvCxnSpPr/>
            <p:nvPr/>
          </p:nvCxnSpPr>
          <p:spPr>
            <a:xfrm rot="10800000">
              <a:off x="1347677" y="2047757"/>
              <a:ext cx="1203535" cy="813832"/>
            </a:xfrm>
            <a:prstGeom prst="bentConnector3">
              <a:avLst>
                <a:gd name="adj1" fmla="val -10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1347676" y="295157"/>
              <a:ext cx="1319324" cy="163829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Statistics</a:t>
              </a:r>
              <a:endParaRPr lang="en-US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29275" y="295157"/>
            <a:ext cx="1867755" cy="2549302"/>
            <a:chOff x="6529275" y="295157"/>
            <a:chExt cx="1867755" cy="2549302"/>
          </a:xfrm>
        </p:grpSpPr>
        <p:cxnSp>
          <p:nvCxnSpPr>
            <p:cNvPr id="35" name="Elbow Connector 34"/>
            <p:cNvCxnSpPr/>
            <p:nvPr/>
          </p:nvCxnSpPr>
          <p:spPr>
            <a:xfrm flipV="1">
              <a:off x="6572675" y="2047757"/>
              <a:ext cx="1275925" cy="796702"/>
            </a:xfrm>
            <a:prstGeom prst="bentConnector3">
              <a:avLst>
                <a:gd name="adj1" fmla="val 106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ounded Rectangle 74"/>
            <p:cNvSpPr/>
            <p:nvPr/>
          </p:nvSpPr>
          <p:spPr>
            <a:xfrm>
              <a:off x="6529275" y="295157"/>
              <a:ext cx="1867755" cy="163829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Visualization</a:t>
              </a:r>
              <a:endParaRPr lang="en-US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210552" y="980957"/>
            <a:ext cx="2656848" cy="2266536"/>
            <a:chOff x="3210552" y="980957"/>
            <a:chExt cx="2656848" cy="2266536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4497101" y="2581157"/>
              <a:ext cx="0" cy="666336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ounded Rectangle 81"/>
            <p:cNvSpPr/>
            <p:nvPr/>
          </p:nvSpPr>
          <p:spPr>
            <a:xfrm>
              <a:off x="3210552" y="980957"/>
              <a:ext cx="2656848" cy="1473716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 </a:t>
              </a:r>
            </a:p>
            <a:p>
              <a:pPr algn="ctr"/>
              <a:r>
                <a:rPr lang="en-US" dirty="0" smtClean="0"/>
                <a:t>Big Data Analytics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029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 animBg="1"/>
      <p:bldP spid="14" grpId="0" animBg="1"/>
      <p:bldP spid="15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05450" y="2338177"/>
            <a:ext cx="1733550" cy="2558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architecture of </a:t>
            </a:r>
            <a:br>
              <a:rPr lang="en-US" dirty="0" smtClean="0"/>
            </a:br>
            <a:r>
              <a:rPr lang="en-US" dirty="0" smtClean="0"/>
              <a:t>R and Hadoop</a:t>
            </a:r>
            <a:endParaRPr lang="en-US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1752600" y="1752600"/>
            <a:ext cx="914400" cy="457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37338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58674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53125" y="2767756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8800" y="3733800"/>
            <a:ext cx="762000" cy="4055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4139356"/>
            <a:ext cx="762000" cy="4326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67000" y="2209800"/>
            <a:ext cx="0" cy="152400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91125" y="4946861"/>
            <a:ext cx="628650" cy="926678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086100" y="2388555"/>
            <a:ext cx="2419350" cy="1389485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81400" y="5486400"/>
            <a:ext cx="990600" cy="76200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096000" y="4967809"/>
            <a:ext cx="1023937" cy="1437865"/>
          </a:xfrm>
          <a:prstGeom prst="straightConnector1">
            <a:avLst/>
          </a:prstGeom>
          <a:ln w="28575">
            <a:solidFill>
              <a:schemeClr val="bg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0" y="1600200"/>
            <a:ext cx="5791200" cy="507831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   Client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</a:t>
            </a:r>
            <a:r>
              <a:rPr lang="en-US" dirty="0" err="1" smtClean="0"/>
              <a:t>TaskTracker</a:t>
            </a:r>
            <a:endParaRPr lang="en-US" dirty="0" smtClean="0"/>
          </a:p>
          <a:p>
            <a:r>
              <a:rPr lang="en-US" dirty="0" smtClean="0"/>
              <a:t>Submit Job                                                                     </a:t>
            </a:r>
          </a:p>
          <a:p>
            <a:r>
              <a:rPr lang="en-US" dirty="0" smtClean="0"/>
              <a:t>                                                                                        R</a:t>
            </a:r>
            <a:endParaRPr lang="en-US" dirty="0"/>
          </a:p>
          <a:p>
            <a:r>
              <a:rPr lang="en-US" dirty="0" smtClean="0"/>
              <a:t>                                              Initialize Job                    </a:t>
            </a:r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                Map</a:t>
            </a:r>
          </a:p>
          <a:p>
            <a:r>
              <a:rPr lang="en-US" dirty="0"/>
              <a:t>	</a:t>
            </a:r>
            <a:r>
              <a:rPr lang="en-US" dirty="0" smtClean="0"/>
              <a:t>                                                                           Reduce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Job Tracker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Write/Read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Submit Job Resources</a:t>
            </a:r>
          </a:p>
          <a:p>
            <a:r>
              <a:rPr lang="en-US" dirty="0" smtClean="0"/>
              <a:t>                                                                HDFS</a:t>
            </a:r>
            <a:endParaRPr lang="en-US" dirty="0"/>
          </a:p>
          <a:p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953125" y="3301156"/>
            <a:ext cx="142875" cy="43264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400800" y="3301156"/>
            <a:ext cx="533400" cy="83820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60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Road Map Forward</a:t>
            </a:r>
            <a:br>
              <a:rPr lang="en-US" dirty="0" smtClean="0"/>
            </a:br>
            <a:r>
              <a:rPr lang="en-US" dirty="0" smtClean="0"/>
              <a:t>Event Log/Trending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61061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5867400"/>
            <a:ext cx="82296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Continual Review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Review progress, adjust deployment plans, test processes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0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91282"/>
            <a:ext cx="9296400" cy="792162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Phenomenon defined by the rapid acceleration in the expanding volume of high velocity, complex and diverse types of data</a:t>
            </a:r>
          </a:p>
        </p:txBody>
      </p:sp>
      <p:sp>
        <p:nvSpPr>
          <p:cNvPr id="5" name="Oval 4"/>
          <p:cNvSpPr/>
          <p:nvPr/>
        </p:nvSpPr>
        <p:spPr>
          <a:xfrm>
            <a:off x="1600200" y="1562100"/>
            <a:ext cx="5486400" cy="533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2133600"/>
            <a:ext cx="4114800" cy="403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71800" y="2743200"/>
            <a:ext cx="2895600" cy="2819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57600" y="3352800"/>
            <a:ext cx="1676400" cy="16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1219200"/>
            <a:ext cx="2209800" cy="2895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19600" y="4114800"/>
            <a:ext cx="4114800" cy="1143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905000" y="4114800"/>
            <a:ext cx="2628900" cy="2590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0900" y="1047631"/>
            <a:ext cx="2171700" cy="47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VELOCITY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57362" y="2679858"/>
            <a:ext cx="3314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Social </a:t>
            </a:r>
          </a:p>
          <a:p>
            <a:r>
              <a:rPr lang="en-US" dirty="0" smtClean="0"/>
              <a:t>   Tech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SMS</a:t>
            </a:r>
          </a:p>
          <a:p>
            <a:endParaRPr lang="en-US" dirty="0" smtClean="0"/>
          </a:p>
          <a:p>
            <a:r>
              <a:rPr lang="en-US" dirty="0" smtClean="0"/>
              <a:t>Automated</a:t>
            </a:r>
          </a:p>
          <a:p>
            <a:r>
              <a:rPr lang="en-US" dirty="0" smtClean="0"/>
              <a:t>Demand</a:t>
            </a:r>
            <a:endParaRPr lang="en-US" dirty="0"/>
          </a:p>
          <a:p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Mobile</a:t>
            </a:r>
          </a:p>
          <a:p>
            <a:r>
              <a:rPr lang="en-US" dirty="0"/>
              <a:t> </a:t>
            </a:r>
            <a:r>
              <a:rPr lang="en-US" dirty="0" smtClean="0"/>
              <a:t>      Apps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38100" y="5941367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VARIETY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52950" y="4310836"/>
            <a:ext cx="3314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KB</a:t>
            </a:r>
          </a:p>
          <a:p>
            <a:r>
              <a:rPr lang="en-US" dirty="0"/>
              <a:t> </a:t>
            </a:r>
            <a:r>
              <a:rPr lang="en-US" dirty="0" smtClean="0"/>
              <a:t>     MB</a:t>
            </a:r>
          </a:p>
          <a:p>
            <a:r>
              <a:rPr lang="en-US" dirty="0"/>
              <a:t> </a:t>
            </a:r>
            <a:r>
              <a:rPr lang="en-US" dirty="0" smtClean="0"/>
              <a:t>          GB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TB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PB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991350" y="5457557"/>
            <a:ext cx="2171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VOLUME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1.8 </a:t>
            </a:r>
            <a:r>
              <a:rPr lang="en-US" sz="2400" b="1" dirty="0" err="1" smtClean="0"/>
              <a:t>zetabytes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(10</a:t>
            </a:r>
            <a:r>
              <a:rPr lang="en-US" sz="2400" b="1" baseline="30000" dirty="0" smtClean="0"/>
              <a:t>^21</a:t>
            </a:r>
            <a:r>
              <a:rPr lang="en-US" sz="2400" b="1" dirty="0" smtClean="0"/>
              <a:t>GB)</a:t>
            </a:r>
          </a:p>
          <a:p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00537" y="3526214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Batch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05212" y="2266592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 Real Time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086225" y="2838092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Periodic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33800" y="1695569"/>
            <a:ext cx="1295400" cy="36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Time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81250" y="2601396"/>
            <a:ext cx="3417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Sensors</a:t>
            </a:r>
          </a:p>
          <a:p>
            <a:endParaRPr lang="en-US" dirty="0"/>
          </a:p>
          <a:p>
            <a:r>
              <a:rPr lang="en-US" dirty="0" smtClean="0"/>
              <a:t> Audio</a:t>
            </a:r>
          </a:p>
          <a:p>
            <a:r>
              <a:rPr lang="en-US" dirty="0" smtClean="0"/>
              <a:t>              Database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                         Table</a:t>
            </a:r>
            <a:endParaRPr lang="en-US" dirty="0"/>
          </a:p>
          <a:p>
            <a:r>
              <a:rPr lang="en-US" dirty="0" smtClean="0"/>
              <a:t>Web</a:t>
            </a:r>
          </a:p>
          <a:p>
            <a:r>
              <a:rPr lang="en-US" dirty="0"/>
              <a:t> </a:t>
            </a:r>
            <a:r>
              <a:rPr lang="en-US" dirty="0" smtClean="0"/>
              <a:t>           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4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/>
          </p:cNvSpPr>
          <p:nvPr/>
        </p:nvSpPr>
        <p:spPr>
          <a:xfrm>
            <a:off x="4876800" y="2361728"/>
            <a:ext cx="4495800" cy="3125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Fall 2014 –Initiate:</a:t>
            </a:r>
          </a:p>
          <a:p>
            <a:pPr marL="0" indent="0">
              <a:buNone/>
            </a:pPr>
            <a:r>
              <a:rPr lang="en-US" b="1" dirty="0" smtClean="0"/>
              <a:t>Data Science Commons</a:t>
            </a:r>
          </a:p>
          <a:p>
            <a:pPr>
              <a:buFontTx/>
              <a:buChar char="-"/>
            </a:pPr>
            <a:r>
              <a:rPr lang="en-US" b="1" dirty="0" smtClean="0"/>
              <a:t>Improve cross organizational information</a:t>
            </a:r>
          </a:p>
          <a:p>
            <a:pPr>
              <a:buFontTx/>
              <a:buChar char="-"/>
            </a:pPr>
            <a:r>
              <a:rPr lang="en-US" b="1" dirty="0" smtClean="0"/>
              <a:t>Discussion Topics</a:t>
            </a:r>
          </a:p>
          <a:p>
            <a:pPr lvl="1">
              <a:buFontTx/>
              <a:buChar char="-"/>
            </a:pPr>
            <a:r>
              <a:rPr lang="en-US" b="1" dirty="0" smtClean="0"/>
              <a:t>DOI</a:t>
            </a:r>
          </a:p>
          <a:p>
            <a:pPr lvl="1">
              <a:buFontTx/>
              <a:buChar char="-"/>
            </a:pPr>
            <a:r>
              <a:rPr lang="en-US" b="1" dirty="0" smtClean="0"/>
              <a:t>Providence</a:t>
            </a:r>
          </a:p>
          <a:p>
            <a:pPr lvl="1">
              <a:buFontTx/>
              <a:buChar char="-"/>
            </a:pPr>
            <a:r>
              <a:rPr lang="en-US" b="1" dirty="0" smtClean="0"/>
              <a:t>Visualization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676402" y="939329"/>
            <a:ext cx="6553202" cy="525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Questions?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876800" y="1698101"/>
            <a:ext cx="3657600" cy="5254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More Information?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139" y="1549400"/>
            <a:ext cx="4651661" cy="530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6096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Laurie.Rokke@noaa.gov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4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9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37457 w 9144000"/>
              <a:gd name="connsiteY0" fmla="*/ 130629 h 6858000"/>
              <a:gd name="connsiteX1" fmla="*/ 326571 w 9144000"/>
              <a:gd name="connsiteY1" fmla="*/ 3396343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8784771 w 9144000"/>
              <a:gd name="connsiteY4" fmla="*/ 130629 h 6858000"/>
              <a:gd name="connsiteX5" fmla="*/ 337457 w 9144000"/>
              <a:gd name="connsiteY5" fmla="*/ 130629 h 6858000"/>
              <a:gd name="connsiteX6" fmla="*/ 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0 w 9144000"/>
              <a:gd name="connsiteY9" fmla="*/ 6858000 h 6858000"/>
              <a:gd name="connsiteX10" fmla="*/ 0 w 9144000"/>
              <a:gd name="connsiteY10" fmla="*/ 0 h 6858000"/>
              <a:gd name="connsiteX0" fmla="*/ 337457 w 9144000"/>
              <a:gd name="connsiteY0" fmla="*/ 130629 h 6858000"/>
              <a:gd name="connsiteX1" fmla="*/ 326571 w 9144000"/>
              <a:gd name="connsiteY1" fmla="*/ 3396343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8773886 w 9144000"/>
              <a:gd name="connsiteY4" fmla="*/ 3363686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326571 w 9144000"/>
              <a:gd name="connsiteY1" fmla="*/ 3396343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8948057 w 9144000"/>
              <a:gd name="connsiteY4" fmla="*/ 3385457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8948057 w 9144000"/>
              <a:gd name="connsiteY4" fmla="*/ 3385457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7457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8579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  <a:gd name="connsiteX0" fmla="*/ 337457 w 9144000"/>
              <a:gd name="connsiteY0" fmla="*/ 130629 h 6858000"/>
              <a:gd name="connsiteX1" fmla="*/ 43542 w 9144000"/>
              <a:gd name="connsiteY1" fmla="*/ 3407229 h 6858000"/>
              <a:gd name="connsiteX2" fmla="*/ 337457 w 9144000"/>
              <a:gd name="connsiteY2" fmla="*/ 6727371 h 6858000"/>
              <a:gd name="connsiteX3" fmla="*/ 8784771 w 9144000"/>
              <a:gd name="connsiteY3" fmla="*/ 6727371 h 6858000"/>
              <a:gd name="connsiteX4" fmla="*/ 9111343 w 9144000"/>
              <a:gd name="connsiteY4" fmla="*/ 3385791 h 6858000"/>
              <a:gd name="connsiteX5" fmla="*/ 8784771 w 9144000"/>
              <a:gd name="connsiteY5" fmla="*/ 130629 h 6858000"/>
              <a:gd name="connsiteX6" fmla="*/ 337457 w 9144000"/>
              <a:gd name="connsiteY6" fmla="*/ 130629 h 6858000"/>
              <a:gd name="connsiteX7" fmla="*/ 0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0 w 9144000"/>
              <a:gd name="connsiteY10" fmla="*/ 6858000 h 6858000"/>
              <a:gd name="connsiteX11" fmla="*/ 0 w 91440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337457" y="130629"/>
                </a:moveTo>
                <a:cubicBezTo>
                  <a:pt x="18142" y="3418114"/>
                  <a:pt x="190499" y="1768929"/>
                  <a:pt x="43542" y="3407229"/>
                </a:cubicBezTo>
                <a:cubicBezTo>
                  <a:pt x="41675" y="3403564"/>
                  <a:pt x="42514" y="3391718"/>
                  <a:pt x="337457" y="6727371"/>
                </a:cubicBezTo>
                <a:lnTo>
                  <a:pt x="8784771" y="6727371"/>
                </a:lnTo>
                <a:cubicBezTo>
                  <a:pt x="9096829" y="3374571"/>
                  <a:pt x="9113138" y="3380941"/>
                  <a:pt x="9111343" y="3385791"/>
                </a:cubicBezTo>
                <a:cubicBezTo>
                  <a:pt x="9115844" y="3385791"/>
                  <a:pt x="9085943" y="3363687"/>
                  <a:pt x="8784771" y="130629"/>
                </a:cubicBezTo>
                <a:lnTo>
                  <a:pt x="337457" y="130629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228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256766" y="1676400"/>
            <a:ext cx="1793659" cy="1551814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95000"/>
                </a:schemeClr>
              </a:gs>
              <a:gs pos="100000">
                <a:schemeClr val="accent1">
                  <a:lumMod val="99000"/>
                  <a:lumOff val="1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8000000" lon="0" rev="0"/>
            </a:camera>
            <a:lightRig rig="threePt" dir="t"/>
          </a:scene3d>
          <a:sp3d extrusionH="222250">
            <a:bevelT w="63500" h="25400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7075755" y="1648586"/>
            <a:ext cx="1793659" cy="1551814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89000"/>
                  <a:lumOff val="11000"/>
                </a:schemeClr>
              </a:gs>
              <a:gs pos="100000">
                <a:schemeClr val="accent2">
                  <a:lumMod val="74000"/>
                  <a:lumOff val="26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8000000" lon="0" rev="0"/>
            </a:camera>
            <a:lightRig rig="threePt" dir="t"/>
          </a:scene3d>
          <a:sp3d extrusionH="222250">
            <a:bevelT w="63500" h="25400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78632" y="1989751"/>
            <a:ext cx="2122472" cy="1638732"/>
            <a:chOff x="5282774" y="2147509"/>
            <a:chExt cx="2122472" cy="1638732"/>
          </a:xfrm>
          <a:scene3d>
            <a:camera prst="orthographicFront">
              <a:rot lat="18000000" lon="0" rev="0"/>
            </a:camera>
            <a:lightRig rig="threePt" dir="t"/>
          </a:scene3d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5611587" y="2147509"/>
              <a:ext cx="1793659" cy="1551814"/>
            </a:xfrm>
            <a:custGeom>
              <a:avLst/>
              <a:gdLst>
                <a:gd name="T0" fmla="*/ 0 w 4932"/>
                <a:gd name="T1" fmla="*/ 2134 h 4267"/>
                <a:gd name="T2" fmla="*/ 1226 w 4932"/>
                <a:gd name="T3" fmla="*/ 0 h 4267"/>
                <a:gd name="T4" fmla="*/ 3708 w 4932"/>
                <a:gd name="T5" fmla="*/ 0 h 4267"/>
                <a:gd name="T6" fmla="*/ 4932 w 4932"/>
                <a:gd name="T7" fmla="*/ 2134 h 4267"/>
                <a:gd name="T8" fmla="*/ 3719 w 4932"/>
                <a:gd name="T9" fmla="*/ 4267 h 4267"/>
                <a:gd name="T10" fmla="*/ 1253 w 4932"/>
                <a:gd name="T11" fmla="*/ 4267 h 4267"/>
                <a:gd name="T12" fmla="*/ 0 w 4932"/>
                <a:gd name="T13" fmla="*/ 2134 h 4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32" h="4267">
                  <a:moveTo>
                    <a:pt x="0" y="2134"/>
                  </a:moveTo>
                  <a:lnTo>
                    <a:pt x="1226" y="0"/>
                  </a:lnTo>
                  <a:lnTo>
                    <a:pt x="3708" y="0"/>
                  </a:lnTo>
                  <a:lnTo>
                    <a:pt x="4932" y="2134"/>
                  </a:lnTo>
                  <a:lnTo>
                    <a:pt x="3719" y="4267"/>
                  </a:lnTo>
                  <a:lnTo>
                    <a:pt x="1253" y="4267"/>
                  </a:lnTo>
                  <a:lnTo>
                    <a:pt x="0" y="2134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80000">
                  <a:schemeClr val="accent2">
                    <a:lumMod val="87000"/>
                  </a:schemeClr>
                </a:gs>
                <a:gs pos="100000">
                  <a:schemeClr val="accent2">
                    <a:lumMod val="97000"/>
                    <a:lumOff val="3000"/>
                  </a:schemeClr>
                </a:gs>
              </a:gsLst>
            </a:gradFill>
            <a:ln>
              <a:headEnd/>
              <a:tailEnd/>
            </a:ln>
            <a:effectLst>
              <a:outerShdw blurRad="40000" dist="368300" dir="5400000" rotWithShape="0">
                <a:srgbClr val="000000">
                  <a:alpha val="35000"/>
                </a:srgbClr>
              </a:outerShdw>
            </a:effectLst>
            <a:sp3d extrusionH="222250">
              <a:bevelT w="63500" h="25400"/>
              <a:bevelB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Up Arrow 20"/>
            <p:cNvSpPr/>
            <p:nvPr/>
          </p:nvSpPr>
          <p:spPr>
            <a:xfrm rot="14352630">
              <a:off x="5268235" y="3267380"/>
              <a:ext cx="533400" cy="504322"/>
            </a:xfrm>
            <a:prstGeom prst="upArrow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80000">
                  <a:schemeClr val="accent2">
                    <a:lumMod val="87000"/>
                  </a:schemeClr>
                </a:gs>
                <a:gs pos="100000">
                  <a:schemeClr val="accent2">
                    <a:lumMod val="97000"/>
                    <a:lumOff val="3000"/>
                  </a:schemeClr>
                </a:gs>
              </a:gsLst>
            </a:gradFill>
            <a:ln>
              <a:headEnd/>
              <a:tailEnd/>
            </a:ln>
            <a:effectLst>
              <a:outerShdw blurRad="40000" dist="368300" dir="5400000" rotWithShape="0">
                <a:srgbClr val="000000">
                  <a:alpha val="35000"/>
                </a:srgbClr>
              </a:outerShdw>
            </a:effectLst>
            <a:sp3d extrusionH="222250">
              <a:bevelT w="63500" h="25400"/>
              <a:bevelB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25057" y="2017460"/>
            <a:ext cx="2132370" cy="1640140"/>
            <a:chOff x="1529199" y="2175218"/>
            <a:chExt cx="2132370" cy="1640140"/>
          </a:xfrm>
          <a:scene3d>
            <a:camera prst="orthographicFront">
              <a:rot lat="18000000" lon="0" rev="0"/>
            </a:camera>
            <a:lightRig rig="threePt" dir="t"/>
          </a:scene3d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529199" y="2175218"/>
              <a:ext cx="1793659" cy="1551814"/>
            </a:xfrm>
            <a:custGeom>
              <a:avLst/>
              <a:gdLst>
                <a:gd name="T0" fmla="*/ 0 w 4932"/>
                <a:gd name="T1" fmla="*/ 2134 h 4267"/>
                <a:gd name="T2" fmla="*/ 1226 w 4932"/>
                <a:gd name="T3" fmla="*/ 0 h 4267"/>
                <a:gd name="T4" fmla="*/ 3708 w 4932"/>
                <a:gd name="T5" fmla="*/ 0 h 4267"/>
                <a:gd name="T6" fmla="*/ 4932 w 4932"/>
                <a:gd name="T7" fmla="*/ 2134 h 4267"/>
                <a:gd name="T8" fmla="*/ 3719 w 4932"/>
                <a:gd name="T9" fmla="*/ 4267 h 4267"/>
                <a:gd name="T10" fmla="*/ 1253 w 4932"/>
                <a:gd name="T11" fmla="*/ 4267 h 4267"/>
                <a:gd name="T12" fmla="*/ 0 w 4932"/>
                <a:gd name="T13" fmla="*/ 2134 h 4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32" h="4267">
                  <a:moveTo>
                    <a:pt x="0" y="2134"/>
                  </a:moveTo>
                  <a:lnTo>
                    <a:pt x="1226" y="0"/>
                  </a:lnTo>
                  <a:lnTo>
                    <a:pt x="3708" y="0"/>
                  </a:lnTo>
                  <a:lnTo>
                    <a:pt x="4932" y="2134"/>
                  </a:lnTo>
                  <a:lnTo>
                    <a:pt x="3719" y="4267"/>
                  </a:lnTo>
                  <a:lnTo>
                    <a:pt x="1253" y="4267"/>
                  </a:lnTo>
                  <a:lnTo>
                    <a:pt x="0" y="213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80000">
                  <a:schemeClr val="accent1">
                    <a:lumMod val="95000"/>
                  </a:schemeClr>
                </a:gs>
                <a:gs pos="100000">
                  <a:schemeClr val="accent1">
                    <a:lumMod val="99000"/>
                    <a:lumOff val="1000"/>
                  </a:schemeClr>
                </a:gs>
              </a:gsLst>
            </a:gradFill>
            <a:ln>
              <a:headEnd/>
              <a:tailEnd/>
            </a:ln>
            <a:effectLst>
              <a:outerShdw blurRad="40000" dist="368300" dir="5400000" rotWithShape="0">
                <a:srgbClr val="000000">
                  <a:alpha val="35000"/>
                </a:srgbClr>
              </a:outerShdw>
            </a:effectLst>
            <a:sp3d extrusionH="222250">
              <a:bevelT w="63500" h="25400"/>
              <a:bevelB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Up Arrow 21"/>
            <p:cNvSpPr/>
            <p:nvPr/>
          </p:nvSpPr>
          <p:spPr>
            <a:xfrm rot="7263396">
              <a:off x="3142708" y="3296497"/>
              <a:ext cx="533400" cy="504322"/>
            </a:xfrm>
            <a:prstGeom prst="upArrow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80000">
                  <a:schemeClr val="accent1">
                    <a:lumMod val="95000"/>
                  </a:schemeClr>
                </a:gs>
                <a:gs pos="100000">
                  <a:schemeClr val="accent1">
                    <a:lumMod val="99000"/>
                    <a:lumOff val="1000"/>
                  </a:schemeClr>
                </a:gs>
              </a:gsLst>
            </a:gradFill>
            <a:ln>
              <a:headEnd/>
              <a:tailEnd/>
            </a:ln>
            <a:effectLst>
              <a:outerShdw blurRad="40000" dist="368300" dir="5400000" rotWithShape="0">
                <a:srgbClr val="000000">
                  <a:alpha val="35000"/>
                </a:srgbClr>
              </a:outerShdw>
            </a:effectLst>
            <a:sp3d extrusionH="222250">
              <a:bevelT w="63500" h="25400"/>
              <a:bevelB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" name="Freeform 5"/>
          <p:cNvSpPr>
            <a:spLocks/>
          </p:cNvSpPr>
          <p:nvPr/>
        </p:nvSpPr>
        <p:spPr bwMode="auto">
          <a:xfrm>
            <a:off x="3668306" y="2943986"/>
            <a:ext cx="1793659" cy="1551814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lumOff val="10000"/>
                </a:schemeClr>
              </a:gs>
              <a:gs pos="8000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18000000" lon="0" rev="0"/>
            </a:camera>
            <a:lightRig rig="threePt" dir="t"/>
          </a:scene3d>
          <a:sp3d extrusionH="222250">
            <a:bevelT w="63500" h="25400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89282" y="3657600"/>
            <a:ext cx="2149024" cy="1606555"/>
            <a:chOff x="5293424" y="4488092"/>
            <a:chExt cx="2149024" cy="1606555"/>
          </a:xfrm>
          <a:scene3d>
            <a:camera prst="orthographicFront">
              <a:rot lat="18000000" lon="0" rev="0"/>
            </a:camera>
            <a:lightRig rig="threePt" dir="t"/>
          </a:scene3d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648789" y="4542833"/>
              <a:ext cx="1793659" cy="1551814"/>
            </a:xfrm>
            <a:custGeom>
              <a:avLst/>
              <a:gdLst>
                <a:gd name="T0" fmla="*/ 0 w 4932"/>
                <a:gd name="T1" fmla="*/ 2134 h 4267"/>
                <a:gd name="T2" fmla="*/ 1226 w 4932"/>
                <a:gd name="T3" fmla="*/ 0 h 4267"/>
                <a:gd name="T4" fmla="*/ 3708 w 4932"/>
                <a:gd name="T5" fmla="*/ 0 h 4267"/>
                <a:gd name="T6" fmla="*/ 4932 w 4932"/>
                <a:gd name="T7" fmla="*/ 2134 h 4267"/>
                <a:gd name="T8" fmla="*/ 3719 w 4932"/>
                <a:gd name="T9" fmla="*/ 4267 h 4267"/>
                <a:gd name="T10" fmla="*/ 1253 w 4932"/>
                <a:gd name="T11" fmla="*/ 4267 h 4267"/>
                <a:gd name="T12" fmla="*/ 0 w 4932"/>
                <a:gd name="T13" fmla="*/ 2134 h 4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32" h="4267">
                  <a:moveTo>
                    <a:pt x="0" y="2134"/>
                  </a:moveTo>
                  <a:lnTo>
                    <a:pt x="1226" y="0"/>
                  </a:lnTo>
                  <a:lnTo>
                    <a:pt x="3708" y="0"/>
                  </a:lnTo>
                  <a:lnTo>
                    <a:pt x="4932" y="2134"/>
                  </a:lnTo>
                  <a:lnTo>
                    <a:pt x="3719" y="4267"/>
                  </a:lnTo>
                  <a:lnTo>
                    <a:pt x="1253" y="4267"/>
                  </a:lnTo>
                  <a:lnTo>
                    <a:pt x="0" y="213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80000">
                  <a:schemeClr val="accent1">
                    <a:lumMod val="95000"/>
                  </a:schemeClr>
                </a:gs>
                <a:gs pos="100000">
                  <a:schemeClr val="accent1">
                    <a:lumMod val="99000"/>
                    <a:lumOff val="1000"/>
                  </a:schemeClr>
                </a:gs>
              </a:gsLst>
            </a:gradFill>
            <a:ln>
              <a:headEnd/>
              <a:tailEnd/>
            </a:ln>
            <a:effectLst>
              <a:outerShdw blurRad="40000" dist="368300" dir="5400000" rotWithShape="0">
                <a:srgbClr val="000000">
                  <a:alpha val="35000"/>
                </a:srgbClr>
              </a:outerShdw>
            </a:effectLst>
            <a:sp3d extrusionH="222250">
              <a:bevelT w="63500" h="25400"/>
              <a:bevelB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Up Arrow 5"/>
            <p:cNvSpPr/>
            <p:nvPr/>
          </p:nvSpPr>
          <p:spPr>
            <a:xfrm rot="18165037">
              <a:off x="5278885" y="4502631"/>
              <a:ext cx="533400" cy="504322"/>
            </a:xfrm>
            <a:prstGeom prst="upArrow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80000">
                  <a:schemeClr val="accent1">
                    <a:lumMod val="95000"/>
                  </a:schemeClr>
                </a:gs>
                <a:gs pos="100000">
                  <a:schemeClr val="accent1">
                    <a:lumMod val="99000"/>
                    <a:lumOff val="1000"/>
                  </a:schemeClr>
                </a:gs>
              </a:gsLst>
            </a:gradFill>
            <a:ln>
              <a:headEnd/>
              <a:tailEnd/>
            </a:ln>
            <a:effectLst>
              <a:outerShdw blurRad="40000" dist="368300" dir="5400000" rotWithShape="0">
                <a:srgbClr val="000000">
                  <a:alpha val="35000"/>
                </a:srgbClr>
              </a:outerShdw>
            </a:effectLst>
            <a:sp3d extrusionH="222250">
              <a:bevelT w="63500" h="25400"/>
              <a:bevelB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92720" y="3662371"/>
            <a:ext cx="2152120" cy="1600520"/>
            <a:chOff x="1496862" y="4492863"/>
            <a:chExt cx="2152120" cy="1600520"/>
          </a:xfrm>
          <a:scene3d>
            <a:camera prst="orthographicFront">
              <a:rot lat="18000000" lon="0" rev="0"/>
            </a:camera>
            <a:lightRig rig="threePt" dir="t"/>
          </a:scene3d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496862" y="4541569"/>
              <a:ext cx="1793659" cy="1551814"/>
            </a:xfrm>
            <a:custGeom>
              <a:avLst/>
              <a:gdLst>
                <a:gd name="T0" fmla="*/ 0 w 4932"/>
                <a:gd name="T1" fmla="*/ 2134 h 4267"/>
                <a:gd name="T2" fmla="*/ 1226 w 4932"/>
                <a:gd name="T3" fmla="*/ 0 h 4267"/>
                <a:gd name="T4" fmla="*/ 3708 w 4932"/>
                <a:gd name="T5" fmla="*/ 0 h 4267"/>
                <a:gd name="T6" fmla="*/ 4932 w 4932"/>
                <a:gd name="T7" fmla="*/ 2134 h 4267"/>
                <a:gd name="T8" fmla="*/ 3719 w 4932"/>
                <a:gd name="T9" fmla="*/ 4267 h 4267"/>
                <a:gd name="T10" fmla="*/ 1253 w 4932"/>
                <a:gd name="T11" fmla="*/ 4267 h 4267"/>
                <a:gd name="T12" fmla="*/ 0 w 4932"/>
                <a:gd name="T13" fmla="*/ 2134 h 4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32" h="4267">
                  <a:moveTo>
                    <a:pt x="0" y="2134"/>
                  </a:moveTo>
                  <a:lnTo>
                    <a:pt x="1226" y="0"/>
                  </a:lnTo>
                  <a:lnTo>
                    <a:pt x="3708" y="0"/>
                  </a:lnTo>
                  <a:lnTo>
                    <a:pt x="4932" y="2134"/>
                  </a:lnTo>
                  <a:lnTo>
                    <a:pt x="3719" y="4267"/>
                  </a:lnTo>
                  <a:lnTo>
                    <a:pt x="1253" y="4267"/>
                  </a:lnTo>
                  <a:lnTo>
                    <a:pt x="0" y="2134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80000">
                  <a:schemeClr val="accent2">
                    <a:lumMod val="97000"/>
                  </a:schemeClr>
                </a:gs>
                <a:gs pos="100000">
                  <a:schemeClr val="accent2">
                    <a:lumMod val="94000"/>
                    <a:lumOff val="6000"/>
                  </a:schemeClr>
                </a:gs>
              </a:gsLst>
            </a:gradFill>
            <a:ln>
              <a:headEnd/>
              <a:tailEnd/>
            </a:ln>
            <a:effectLst>
              <a:outerShdw blurRad="40000" dist="368300" dir="5400000" rotWithShape="0">
                <a:srgbClr val="000000">
                  <a:alpha val="35000"/>
                </a:srgbClr>
              </a:outerShdw>
            </a:effectLst>
            <a:sp3d extrusionH="222250">
              <a:bevelT w="63500" h="25400"/>
              <a:bevelB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Up Arrow 19"/>
            <p:cNvSpPr/>
            <p:nvPr/>
          </p:nvSpPr>
          <p:spPr>
            <a:xfrm rot="3643416">
              <a:off x="3130121" y="4507402"/>
              <a:ext cx="533400" cy="504322"/>
            </a:xfrm>
            <a:prstGeom prst="upArrow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80000">
                  <a:schemeClr val="accent2">
                    <a:lumMod val="97000"/>
                  </a:schemeClr>
                </a:gs>
                <a:gs pos="100000">
                  <a:schemeClr val="accent2">
                    <a:lumMod val="94000"/>
                    <a:lumOff val="6000"/>
                  </a:schemeClr>
                </a:gs>
              </a:gsLst>
            </a:gradFill>
            <a:ln>
              <a:headEnd/>
              <a:tailEnd/>
            </a:ln>
            <a:effectLst>
              <a:outerShdw blurRad="40000" dist="368300" dir="5400000" rotWithShape="0">
                <a:srgbClr val="000000">
                  <a:alpha val="35000"/>
                </a:srgbClr>
              </a:outerShdw>
            </a:effectLst>
            <a:sp3d extrusionH="222250">
              <a:bevelT w="63500" h="25400"/>
              <a:bevelB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233213" y="4046308"/>
            <a:ext cx="1793659" cy="1551814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89000"/>
                  <a:lumOff val="11000"/>
                </a:schemeClr>
              </a:gs>
              <a:gs pos="100000">
                <a:schemeClr val="accent2">
                  <a:lumMod val="74000"/>
                  <a:lumOff val="26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8000000" lon="0" rev="0"/>
            </a:camera>
            <a:lightRig rig="threePt" dir="t"/>
          </a:scene3d>
          <a:sp3d extrusionH="222250">
            <a:bevelT w="63500" h="25400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7121741" y="4046308"/>
            <a:ext cx="1793659" cy="1551814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95000"/>
                </a:schemeClr>
              </a:gs>
              <a:gs pos="100000">
                <a:schemeClr val="accent1">
                  <a:lumMod val="99000"/>
                  <a:lumOff val="1000"/>
                </a:schemeClr>
              </a:gs>
            </a:gsLst>
          </a:gradFill>
          <a:ln>
            <a:headEnd/>
            <a:tailEnd/>
          </a:ln>
          <a:effectLst>
            <a:outerShdw blurRad="40000" dist="3683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8000000" lon="0" rev="0"/>
            </a:camera>
            <a:lightRig rig="threePt" dir="t"/>
          </a:scene3d>
          <a:sp3d extrusionH="222250">
            <a:bevelT w="63500" h="25400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3385624" y="457200"/>
            <a:ext cx="1872176" cy="3018893"/>
            <a:chOff x="3733800" y="228600"/>
            <a:chExt cx="1447800" cy="3018893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4495800" y="2367789"/>
              <a:ext cx="0" cy="87970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3733800" y="228600"/>
              <a:ext cx="1447800" cy="222607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Characteristics of Big Data.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01432" y="76812"/>
            <a:ext cx="24408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 smtClean="0"/>
              <a:t>Volume </a:t>
            </a:r>
          </a:p>
          <a:p>
            <a:r>
              <a:rPr lang="en-US" dirty="0" smtClean="0"/>
              <a:t>Sheer amount </a:t>
            </a:r>
          </a:p>
          <a:p>
            <a:r>
              <a:rPr lang="en-US" dirty="0" smtClean="0"/>
              <a:t>-ingested</a:t>
            </a:r>
          </a:p>
          <a:p>
            <a:r>
              <a:rPr lang="en-US" dirty="0" smtClean="0"/>
              <a:t>-analyzed</a:t>
            </a:r>
          </a:p>
          <a:p>
            <a:r>
              <a:rPr lang="en-US" dirty="0" smtClean="0"/>
              <a:t>-managed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33406" y="1143000"/>
            <a:ext cx="248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033337" y="597395"/>
            <a:ext cx="35603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 smtClean="0"/>
              <a:t>Velocity </a:t>
            </a:r>
          </a:p>
          <a:p>
            <a:r>
              <a:rPr lang="en-US" dirty="0" smtClean="0"/>
              <a:t>Speed produced/changed </a:t>
            </a:r>
          </a:p>
          <a:p>
            <a:r>
              <a:rPr lang="en-US" dirty="0" smtClean="0"/>
              <a:t>-received</a:t>
            </a:r>
          </a:p>
          <a:p>
            <a:r>
              <a:rPr lang="en-US" dirty="0" smtClean="0"/>
              <a:t>-understood</a:t>
            </a:r>
          </a:p>
          <a:p>
            <a:r>
              <a:rPr lang="en-US" dirty="0" smtClean="0"/>
              <a:t>-processed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20935" y="4753570"/>
            <a:ext cx="24408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 smtClean="0"/>
              <a:t>Variety </a:t>
            </a:r>
          </a:p>
          <a:p>
            <a:r>
              <a:rPr lang="en-US" dirty="0" smtClean="0"/>
              <a:t>New Sources </a:t>
            </a:r>
          </a:p>
          <a:p>
            <a:r>
              <a:rPr lang="en-US" dirty="0" smtClean="0"/>
              <a:t>-integration</a:t>
            </a:r>
          </a:p>
          <a:p>
            <a:r>
              <a:rPr lang="en-US" dirty="0" smtClean="0"/>
              <a:t>-governance</a:t>
            </a:r>
          </a:p>
          <a:p>
            <a:r>
              <a:rPr lang="en-US" dirty="0" smtClean="0"/>
              <a:t>-architecture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945880" y="4852766"/>
            <a:ext cx="2440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 smtClean="0"/>
              <a:t>Veracity </a:t>
            </a:r>
          </a:p>
          <a:p>
            <a:r>
              <a:rPr lang="en-US" dirty="0" smtClean="0"/>
              <a:t>Quality &amp; Provenance 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tracibility</a:t>
            </a:r>
            <a:endParaRPr lang="en-US" dirty="0" smtClean="0"/>
          </a:p>
          <a:p>
            <a:r>
              <a:rPr lang="en-US" dirty="0" smtClean="0"/>
              <a:t>-justification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2319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and Open Source Software (FOSS)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752600"/>
            <a:ext cx="3448783" cy="4525963"/>
          </a:xfrm>
        </p:spPr>
      </p:pic>
      <p:sp>
        <p:nvSpPr>
          <p:cNvPr id="6" name="TextBox 5"/>
          <p:cNvSpPr txBox="1"/>
          <p:nvPr/>
        </p:nvSpPr>
        <p:spPr>
          <a:xfrm>
            <a:off x="3631663" y="1169472"/>
            <a:ext cx="5334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Hadoop</a:t>
            </a:r>
          </a:p>
          <a:p>
            <a:r>
              <a:rPr lang="en-US" sz="2400" dirty="0" smtClean="0"/>
              <a:t>Provides a reliable shared storage and analysis system: </a:t>
            </a:r>
          </a:p>
          <a:p>
            <a:pPr lvl="1"/>
            <a:r>
              <a:rPr lang="en-US" sz="2400" dirty="0" smtClean="0"/>
              <a:t>Storage provided by HDFS 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nalysis provided by </a:t>
            </a:r>
            <a:r>
              <a:rPr lang="en-US" sz="2400" dirty="0" err="1" smtClean="0"/>
              <a:t>MapReduce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>
                <a:hlinkClick r:id="rId3"/>
              </a:rPr>
              <a:t>http://Hadoop.apache.org</a:t>
            </a:r>
            <a:endParaRPr lang="en-US" sz="2400" dirty="0" smtClean="0"/>
          </a:p>
          <a:p>
            <a:r>
              <a:rPr lang="en-US" sz="3600" dirty="0" smtClean="0"/>
              <a:t>R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Software package to perform statistical analysis on data: regression, clustering, classification, text analysis</a:t>
            </a:r>
          </a:p>
          <a:p>
            <a:r>
              <a:rPr lang="en-US" sz="2400" dirty="0" smtClean="0"/>
              <a:t>Registered under GNU 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hlinkClick r:id="rId4"/>
              </a:rPr>
              <a:t>http://www.r-project.org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37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0" y="17205"/>
            <a:ext cx="8229600" cy="1143000"/>
          </a:xfrm>
        </p:spPr>
        <p:txBody>
          <a:bodyPr/>
          <a:lstStyle/>
          <a:p>
            <a:r>
              <a:rPr lang="en-US" dirty="0" smtClean="0"/>
              <a:t>USE CASE: Mining Weather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0" y="949851"/>
            <a:ext cx="8229600" cy="1295400"/>
          </a:xfrm>
        </p:spPr>
        <p:txBody>
          <a:bodyPr/>
          <a:lstStyle/>
          <a:p>
            <a:r>
              <a:rPr lang="en-US" dirty="0" smtClean="0"/>
              <a:t>Data: National Climatic Data Center</a:t>
            </a:r>
          </a:p>
          <a:p>
            <a:pPr lvl="1"/>
            <a:r>
              <a:rPr lang="en-US" dirty="0" smtClean="0"/>
              <a:t>http://www.ncdc.noaa.gov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990" y="2245251"/>
            <a:ext cx="868404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Data files organized by date and weather station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Directory for each year 1901 -2001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Each directory contains </a:t>
            </a:r>
            <a:r>
              <a:rPr lang="en-US" sz="3200" dirty="0" err="1" smtClean="0"/>
              <a:t>gzipped</a:t>
            </a:r>
            <a:r>
              <a:rPr lang="en-US" sz="3200" dirty="0" smtClean="0"/>
              <a:t> files for every </a:t>
            </a:r>
          </a:p>
          <a:p>
            <a:r>
              <a:rPr lang="en-US" sz="3200" dirty="0" smtClean="0"/>
              <a:t>      weather station with records for that year</a:t>
            </a:r>
          </a:p>
          <a:p>
            <a:endParaRPr lang="en-US" sz="3200" dirty="0"/>
          </a:p>
          <a:p>
            <a:r>
              <a:rPr lang="en-US" sz="3200" dirty="0" smtClean="0"/>
              <a:t>% </a:t>
            </a:r>
            <a:r>
              <a:rPr lang="en-US" sz="3200" dirty="0" err="1" smtClean="0"/>
              <a:t>ls</a:t>
            </a:r>
            <a:r>
              <a:rPr lang="en-US" sz="3200" dirty="0" smtClean="0"/>
              <a:t> raw/1900 |head</a:t>
            </a:r>
          </a:p>
          <a:p>
            <a:r>
              <a:rPr lang="en-US" sz="3200" dirty="0" smtClean="0"/>
              <a:t>010010-99999-1990.gz</a:t>
            </a:r>
          </a:p>
          <a:p>
            <a:r>
              <a:rPr lang="en-US" sz="3200" dirty="0" smtClean="0"/>
              <a:t>010014-99999-1990.gz</a:t>
            </a:r>
          </a:p>
          <a:p>
            <a:r>
              <a:rPr lang="en-US" sz="3200" dirty="0" smtClean="0"/>
              <a:t>010015-99999-1900.gz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71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200400"/>
          </a:xfrm>
        </p:spPr>
        <p:txBody>
          <a:bodyPr/>
          <a:lstStyle/>
          <a:p>
            <a:pPr marL="457200" indent="-457200"/>
            <a:r>
              <a:rPr lang="en-US" sz="2400" dirty="0"/>
              <a:t>Line orientated ASCII format</a:t>
            </a:r>
          </a:p>
          <a:p>
            <a:pPr marL="457200" indent="-457200"/>
            <a:r>
              <a:rPr lang="en-US" sz="2400" dirty="0"/>
              <a:t>Each line is a record</a:t>
            </a:r>
          </a:p>
          <a:p>
            <a:pPr marL="457200" indent="-457200"/>
            <a:r>
              <a:rPr lang="en-US" sz="2400" dirty="0"/>
              <a:t>Many meteorological elements</a:t>
            </a:r>
          </a:p>
          <a:p>
            <a:r>
              <a:rPr lang="en-US" sz="2400" dirty="0"/>
              <a:t>	-optional variables</a:t>
            </a:r>
          </a:p>
          <a:p>
            <a:r>
              <a:rPr lang="en-US" sz="2400" dirty="0"/>
              <a:t>	-highly variable data </a:t>
            </a:r>
            <a:r>
              <a:rPr lang="en-US" sz="2400" dirty="0" smtClean="0"/>
              <a:t>length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161437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0057</a:t>
            </a:r>
          </a:p>
          <a:p>
            <a:r>
              <a:rPr lang="en-US" dirty="0" smtClean="0"/>
              <a:t>332130	  # USAF Weather station identifier</a:t>
            </a:r>
          </a:p>
          <a:p>
            <a:r>
              <a:rPr lang="en-US" dirty="0" smtClean="0"/>
              <a:t>99999	  # WBAN weather station identifier</a:t>
            </a:r>
          </a:p>
          <a:p>
            <a:r>
              <a:rPr lang="en-US" dirty="0" smtClean="0"/>
              <a:t>19500101  # observation date</a:t>
            </a:r>
          </a:p>
          <a:p>
            <a:r>
              <a:rPr lang="en-US" dirty="0" smtClean="0"/>
              <a:t>300             # observation time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4915763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endParaRPr lang="en-US" dirty="0" smtClean="0"/>
          </a:p>
          <a:p>
            <a:r>
              <a:rPr lang="en-US" dirty="0" smtClean="0"/>
              <a:t>-0128	  # air temperature (degrees Celsius x 10)</a:t>
            </a:r>
          </a:p>
          <a:p>
            <a:r>
              <a:rPr lang="en-US" dirty="0"/>
              <a:t>1</a:t>
            </a:r>
            <a:r>
              <a:rPr lang="en-US" dirty="0" smtClean="0"/>
              <a:t>	  #  quality code</a:t>
            </a:r>
          </a:p>
          <a:p>
            <a:r>
              <a:rPr lang="en-US" dirty="0" smtClean="0"/>
              <a:t>-0139         # dew point temperature (degrees Celsius x10)</a:t>
            </a:r>
          </a:p>
          <a:p>
            <a:r>
              <a:rPr lang="en-US" dirty="0" smtClean="0"/>
              <a:t>1                 #  quality code</a:t>
            </a:r>
          </a:p>
          <a:p>
            <a:pPr marL="342900" indent="-342900">
              <a:buAutoNum type="arabicPlain" startAt="3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90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is the highest recorded global temperature for each year in the database?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with AWK then HADOOP</a:t>
            </a:r>
          </a:p>
          <a:p>
            <a:r>
              <a:rPr lang="en-US" dirty="0" smtClean="0"/>
              <a:t>10s thousands of files – Concatenate by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33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Max Temp/year from NCDC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#!/</a:t>
            </a:r>
            <a:r>
              <a:rPr lang="en-US" sz="2400" dirty="0" err="1" smtClean="0"/>
              <a:t>usr</a:t>
            </a:r>
            <a:r>
              <a:rPr lang="en-US" sz="2400" dirty="0" smtClean="0"/>
              <a:t>/bin/</a:t>
            </a:r>
            <a:r>
              <a:rPr lang="en-US" sz="2400" dirty="0" err="1" smtClean="0"/>
              <a:t>env</a:t>
            </a:r>
            <a:r>
              <a:rPr lang="en-US" sz="2400" dirty="0" smtClean="0"/>
              <a:t>/bash</a:t>
            </a:r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dirty="0" smtClean="0"/>
              <a:t>or year in all/*</a:t>
            </a:r>
          </a:p>
          <a:p>
            <a:pPr marL="0" indent="0">
              <a:buNone/>
            </a:pPr>
            <a:r>
              <a:rPr lang="en-US" sz="2400" dirty="0" smtClean="0"/>
              <a:t>do</a:t>
            </a:r>
          </a:p>
          <a:p>
            <a:pPr marL="0" indent="0">
              <a:buNone/>
            </a:pPr>
            <a:r>
              <a:rPr lang="en-US" sz="2400" dirty="0" smtClean="0"/>
              <a:t>     echo –ne ‘</a:t>
            </a:r>
            <a:r>
              <a:rPr lang="en-US" sz="2400" dirty="0" err="1" smtClean="0"/>
              <a:t>basename</a:t>
            </a:r>
            <a:r>
              <a:rPr lang="en-US" sz="2400" dirty="0" smtClean="0"/>
              <a:t> $year .</a:t>
            </a:r>
            <a:r>
              <a:rPr lang="en-US" sz="2400" dirty="0" err="1" smtClean="0"/>
              <a:t>gz</a:t>
            </a:r>
            <a:r>
              <a:rPr lang="en-US" sz="2400" dirty="0" smtClean="0"/>
              <a:t>’”\t”</a:t>
            </a:r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gunzip</a:t>
            </a:r>
            <a:r>
              <a:rPr lang="en-US" sz="2400" dirty="0" smtClean="0"/>
              <a:t> –c $year | \</a:t>
            </a:r>
          </a:p>
          <a:p>
            <a:pPr marL="0" indent="0">
              <a:buNone/>
            </a:pPr>
            <a:r>
              <a:rPr lang="en-US" sz="2400" dirty="0" smtClean="0"/>
              <a:t>         </a:t>
            </a:r>
            <a:r>
              <a:rPr lang="en-US" sz="2400" dirty="0" err="1" smtClean="0"/>
              <a:t>awk</a:t>
            </a:r>
            <a:r>
              <a:rPr lang="en-US" sz="2400" dirty="0" smtClean="0"/>
              <a:t> ‘{ temp= </a:t>
            </a:r>
            <a:r>
              <a:rPr lang="en-US" sz="2400" dirty="0" err="1" smtClean="0"/>
              <a:t>substr</a:t>
            </a:r>
            <a:r>
              <a:rPr lang="en-US" sz="2400" dirty="0" smtClean="0"/>
              <a:t>($0, 88, 5) + 0;</a:t>
            </a:r>
          </a:p>
          <a:p>
            <a:pPr marL="0" indent="0">
              <a:buNone/>
            </a:pPr>
            <a:r>
              <a:rPr lang="en-US" sz="2400" dirty="0" smtClean="0"/>
              <a:t>                    q= </a:t>
            </a:r>
            <a:r>
              <a:rPr lang="en-US" sz="2400" dirty="0" err="1" smtClean="0"/>
              <a:t>substr</a:t>
            </a:r>
            <a:r>
              <a:rPr lang="en-US" sz="2400" dirty="0" smtClean="0"/>
              <a:t>($0, 93, 1);</a:t>
            </a:r>
          </a:p>
          <a:p>
            <a:pPr marL="0" indent="0">
              <a:buNone/>
            </a:pPr>
            <a:r>
              <a:rPr lang="en-US" sz="2400" dirty="0" smtClean="0"/>
              <a:t>                    </a:t>
            </a:r>
            <a:r>
              <a:rPr lang="en-US" sz="2000" dirty="0" smtClean="0"/>
              <a:t>if (temp !=9999 &amp;&amp; q ~ /[01459]/ &amp;&amp; temp &gt; max) max = temp}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END {print max}’</a:t>
            </a:r>
          </a:p>
          <a:p>
            <a:pPr marL="0" indent="0">
              <a:buNone/>
            </a:pPr>
            <a:r>
              <a:rPr lang="en-US" sz="2400" dirty="0" smtClean="0"/>
              <a:t>done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44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up processing (~40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parts in parallel process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A) Divide each year into different process</a:t>
            </a:r>
          </a:p>
          <a:p>
            <a:pPr lvl="2"/>
            <a:r>
              <a:rPr lang="en-US" dirty="0" smtClean="0"/>
              <a:t>File sizes differ widely</a:t>
            </a:r>
          </a:p>
          <a:p>
            <a:pPr lvl="2"/>
            <a:r>
              <a:rPr lang="en-US" dirty="0" smtClean="0"/>
              <a:t>Whole run dominated by longest file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B) Divide the input into fixed sized chucks</a:t>
            </a:r>
          </a:p>
          <a:p>
            <a:pPr lvl="2"/>
            <a:r>
              <a:rPr lang="en-US" dirty="0" smtClean="0"/>
              <a:t>Assign each chunk a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47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x">
      <a:dk1>
        <a:sysClr val="windowText" lastClr="000000"/>
      </a:dk1>
      <a:lt1>
        <a:sysClr val="window" lastClr="FFFFFF"/>
      </a:lt1>
      <a:dk2>
        <a:srgbClr val="0C0C0C"/>
      </a:dk2>
      <a:lt2>
        <a:srgbClr val="0C0C0C"/>
      </a:lt2>
      <a:accent1>
        <a:srgbClr val="F79646"/>
      </a:accent1>
      <a:accent2>
        <a:srgbClr val="397FD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939</Words>
  <Application>Microsoft Office PowerPoint</Application>
  <PresentationFormat>On-screen Show (4:3)</PresentationFormat>
  <Paragraphs>299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Introduction to Big Data &amp; Analytics</vt:lpstr>
      <vt:lpstr>Phenomenon defined by the rapid acceleration in the expanding volume of high velocity, complex and diverse types of data</vt:lpstr>
      <vt:lpstr>Slide 3</vt:lpstr>
      <vt:lpstr>Free and Open Source Software (FOSS)</vt:lpstr>
      <vt:lpstr>USE CASE: Mining Weather Data</vt:lpstr>
      <vt:lpstr>Data Record</vt:lpstr>
      <vt:lpstr>What is the highest recorded global temperature for each year in the database?</vt:lpstr>
      <vt:lpstr>Find Max Temp/year from NCDC Data</vt:lpstr>
      <vt:lpstr>Speed up processing (~40 min)</vt:lpstr>
      <vt:lpstr>Combine Results From Independent Processes</vt:lpstr>
      <vt:lpstr>Slide 11</vt:lpstr>
      <vt:lpstr>Map NCDC Data Map Function simple: Pull out year and airtemp</vt:lpstr>
      <vt:lpstr>MapReduce Framework</vt:lpstr>
      <vt:lpstr>MapReduce logical Data flow</vt:lpstr>
      <vt:lpstr>Hadoop divides MapReduce job into fixed-size pieces called splits run where HDF blocks resides</vt:lpstr>
      <vt:lpstr>Data Flow with Multiple Reduce Tasks</vt:lpstr>
      <vt:lpstr>Slide 17</vt:lpstr>
      <vt:lpstr>Understanding the architecture of  R and Hadoop</vt:lpstr>
      <vt:lpstr>Practical Road Map Forward Event Log/Trending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</dc:creator>
  <cp:lastModifiedBy>mbali</cp:lastModifiedBy>
  <cp:revision>87</cp:revision>
  <dcterms:created xsi:type="dcterms:W3CDTF">2014-02-10T23:22:46Z</dcterms:created>
  <dcterms:modified xsi:type="dcterms:W3CDTF">2014-04-01T00:46:32Z</dcterms:modified>
</cp:coreProperties>
</file>