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6" r:id="rId2"/>
    <p:sldId id="267" r:id="rId3"/>
    <p:sldId id="26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66E603-F661-4056-8492-24E9F8482DE5}" type="datetimeFigureOut">
              <a:rPr lang="en-US" smtClean="0"/>
              <a:pPr/>
              <a:t>3/28/2014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C40BB-DCBB-4F31-8A3F-66275AE09E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mn-ea"/>
                <a:cs typeface="+mn-cs"/>
              </a:rPr>
              <a:t>Xiuqing</a:t>
            </a:r>
            <a:r>
              <a:rPr lang="en-US" sz="1200" b="0" i="0" kern="1200" dirty="0" smtClean="0">
                <a:solidFill>
                  <a:schemeClr val="tx1"/>
                </a:solidFill>
                <a:latin typeface="+mn-lt"/>
                <a:ea typeface="+mn-ea"/>
                <a:cs typeface="+mn-cs"/>
              </a:rPr>
              <a:t> (Scott) </a:t>
            </a:r>
            <a:r>
              <a:rPr lang="en-US" sz="1200" b="0" i="0" kern="1200" dirty="0" err="1" smtClean="0">
                <a:solidFill>
                  <a:schemeClr val="tx1"/>
                </a:solidFill>
                <a:latin typeface="+mn-lt"/>
                <a:ea typeface="+mn-ea"/>
                <a:cs typeface="+mn-cs"/>
              </a:rPr>
              <a:t>Hu</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huxq@cma.gov.cn</a:t>
            </a:r>
          </a:p>
          <a:p>
            <a:endParaRPr lang="en-US" dirty="0"/>
          </a:p>
        </p:txBody>
      </p:sp>
      <p:sp>
        <p:nvSpPr>
          <p:cNvPr id="4" name="Slide Number Placeholder 3"/>
          <p:cNvSpPr>
            <a:spLocks noGrp="1"/>
          </p:cNvSpPr>
          <p:nvPr>
            <p:ph type="sldNum" sz="quarter" idx="10"/>
          </p:nvPr>
        </p:nvSpPr>
        <p:spPr/>
        <p:txBody>
          <a:bodyPr/>
          <a:lstStyle/>
          <a:p>
            <a:fld id="{D3FC40BB-DCBB-4F31-8A3F-66275AE09E6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22F45-BB3A-44D3-AC99-F688FA6E959F}"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E54D9-2D99-4ABB-AA62-8307E4D5DAF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22F45-BB3A-44D3-AC99-F688FA6E959F}" type="datetimeFigureOut">
              <a:rPr lang="en-US" smtClean="0"/>
              <a:pPr/>
              <a:t>3/28/2014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E54D9-2D99-4ABB-AA62-8307E4D5DAF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Initial Plans for 2014 Users Workshop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Status</a:t>
            </a:r>
            <a:endParaRPr lang="en-US" dirty="0"/>
          </a:p>
        </p:txBody>
      </p:sp>
      <p:sp>
        <p:nvSpPr>
          <p:cNvPr id="3" name="Content Placeholder 2"/>
          <p:cNvSpPr>
            <a:spLocks noGrp="1"/>
          </p:cNvSpPr>
          <p:nvPr>
            <p:ph idx="1"/>
          </p:nvPr>
        </p:nvSpPr>
        <p:spPr>
          <a:xfrm>
            <a:off x="457200" y="762000"/>
            <a:ext cx="8458200" cy="5486400"/>
          </a:xfrm>
        </p:spPr>
        <p:txBody>
          <a:bodyPr>
            <a:normAutofit fontScale="92500"/>
          </a:bodyPr>
          <a:lstStyle/>
          <a:p>
            <a:r>
              <a:rPr lang="en-US" dirty="0" smtClean="0"/>
              <a:t>CMA has proposed to host the Users’ conference as a session at the Asia Oceania Satellite Users' Conference (AOSUC)</a:t>
            </a:r>
          </a:p>
          <a:p>
            <a:r>
              <a:rPr lang="en-US" dirty="0" smtClean="0"/>
              <a:t>The AOSUC will be held in Beijing in October 2014. But the exact date is not yet determined. </a:t>
            </a:r>
          </a:p>
          <a:p>
            <a:r>
              <a:rPr lang="en-US" dirty="0" smtClean="0"/>
              <a:t>CMA we will send the invitation letter using the AOSUC title if the GSICS session is approved.</a:t>
            </a:r>
          </a:p>
          <a:p>
            <a:r>
              <a:rPr lang="en-US" dirty="0" smtClean="0"/>
              <a:t>We anticipate 40 attendees based on previous meetings.</a:t>
            </a:r>
          </a:p>
          <a:p>
            <a:r>
              <a:rPr lang="en-US" dirty="0" smtClean="0"/>
              <a:t>CMA contact: </a:t>
            </a:r>
            <a:r>
              <a:rPr lang="en-US" dirty="0" err="1" smtClean="0"/>
              <a:t>Xiuqing</a:t>
            </a:r>
            <a:r>
              <a:rPr lang="en-US" dirty="0" smtClean="0"/>
              <a:t> (Scott) </a:t>
            </a:r>
            <a:r>
              <a:rPr lang="en-US" dirty="0" err="1" smtClean="0"/>
              <a:t>Hu</a:t>
            </a:r>
            <a:r>
              <a:rPr lang="en-US" dirty="0" smtClean="0"/>
              <a:t> huxq@cma.gov.cn</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IE" b="1" dirty="0" smtClean="0"/>
              <a:t>CREW RECOMMENDATION TO GSICS</a:t>
            </a:r>
            <a:endParaRPr lang="en-GB"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IE" b="1" dirty="0" smtClean="0"/>
              <a:t>FCDR discussion</a:t>
            </a:r>
            <a:r>
              <a:rPr lang="en-IE" dirty="0" smtClean="0"/>
              <a:t>: Absolute (unique for each sensor version) and relative (referring to one particular sensor version) recalibrations are both important. FCDRs shall provide three data representations that are internally convertible, i.e.:</a:t>
            </a:r>
          </a:p>
          <a:p>
            <a:pPr lvl="1"/>
            <a:r>
              <a:rPr lang="en-IE" b="1" i="1" dirty="0" smtClean="0"/>
              <a:t>Raw counts </a:t>
            </a:r>
            <a:r>
              <a:rPr lang="en-IE" i="1" dirty="0" smtClean="0"/>
              <a:t>(original counts and associated auxiliary data/measurements)</a:t>
            </a:r>
            <a:endParaRPr lang="en-IE" dirty="0" smtClean="0"/>
          </a:p>
          <a:p>
            <a:pPr lvl="1"/>
            <a:r>
              <a:rPr lang="en-IE" b="1" i="1" dirty="0" smtClean="0"/>
              <a:t>Absolute radiances </a:t>
            </a:r>
            <a:r>
              <a:rPr lang="en-IE" i="1" dirty="0" smtClean="0"/>
              <a:t>(the best individual estimate for each sensor)</a:t>
            </a:r>
            <a:endParaRPr lang="en-IE" dirty="0" smtClean="0"/>
          </a:p>
          <a:p>
            <a:pPr lvl="1"/>
            <a:r>
              <a:rPr lang="en-IE" b="1" i="1" dirty="0" smtClean="0"/>
              <a:t>Relative radiances </a:t>
            </a:r>
            <a:r>
              <a:rPr lang="en-IE" i="1" dirty="0" smtClean="0"/>
              <a:t>(radiances have been corrected and now related to a reference sensor).</a:t>
            </a:r>
            <a:endParaRPr lang="en-IE" dirty="0" smtClean="0"/>
          </a:p>
          <a:p>
            <a:r>
              <a:rPr lang="en-IE" b="1" dirty="0" smtClean="0"/>
              <a:t>Recommendation</a:t>
            </a:r>
            <a:r>
              <a:rPr lang="en-IE" dirty="0" smtClean="0"/>
              <a:t>: CREW acknowledges GSICS’s efforts to calibrate infrared (IR) and water vapour (WV) channels, and recommends cloud product providers of to use the IR and WV recalibrations from GSICS for their quantitative retrievals from passive imagers.</a:t>
            </a:r>
          </a:p>
          <a:p>
            <a:r>
              <a:rPr lang="en-IE" b="1" dirty="0" smtClean="0"/>
              <a:t>Recommendation:</a:t>
            </a:r>
            <a:r>
              <a:rPr lang="en-IE" dirty="0" smtClean="0"/>
              <a:t> CREW confirms the need for accurate calibration of the visible (VIS) and near-infrared (NIR) channels of passive images (~2%), and stresses the importance of providing these calibrations for the current and the heritage instruments </a:t>
            </a:r>
            <a:br>
              <a:rPr lang="en-IE" dirty="0" smtClean="0"/>
            </a:br>
            <a:r>
              <a:rPr lang="en-IE" i="1" dirty="0" smtClean="0"/>
              <a:t>(e.g. MVIRI, SEVIRI, AVHRR, MODIS, VISSR, IMAGER, VIIRS..)</a:t>
            </a:r>
            <a:endParaRPr lang="en-IE"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Words>
  <Application>Microsoft Office PowerPoint</Application>
  <PresentationFormat>On-screen Show (4:3)</PresentationFormat>
  <Paragraphs>17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Initial Plans for 2014 Users Workshop</vt:lpstr>
      <vt:lpstr>Status</vt:lpstr>
      <vt:lpstr>CREW RECOMMENDATION TO GSICS</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fyu</dc:creator>
  <cp:lastModifiedBy>Tim Hewison</cp:lastModifiedBy>
  <cp:revision>102</cp:revision>
  <dcterms:created xsi:type="dcterms:W3CDTF">2013-04-08T12:23:50Z</dcterms:created>
  <dcterms:modified xsi:type="dcterms:W3CDTF">2014-03-28T11:42:19Z</dcterms:modified>
</cp:coreProperties>
</file>