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67" r:id="rId6"/>
    <p:sldId id="265" r:id="rId7"/>
    <p:sldId id="257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.emf"/><Relationship Id="rId3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2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75C9-8FF4-2A4D-B943-74DF299515FA}" type="datetimeFigureOut">
              <a:rPr lang="en-US" smtClean="0"/>
              <a:t>6/4/14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B0FC-E6F1-A14F-A24F-39BA6631B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DCC SBAF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DCC web meeting</a:t>
            </a:r>
          </a:p>
          <a:p>
            <a:r>
              <a:rPr lang="en-US" dirty="0" smtClean="0"/>
              <a:t>June 5,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8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Met-7</a:t>
            </a:r>
            <a:endParaRPr lang="en-US" dirty="0"/>
          </a:p>
        </p:txBody>
      </p:sp>
      <p:pic>
        <p:nvPicPr>
          <p:cNvPr id="6" name="Picture 5" descr="aqua.1_met7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93" y="1122948"/>
            <a:ext cx="3475791" cy="3475791"/>
          </a:xfrm>
          <a:prstGeom prst="rect">
            <a:avLst/>
          </a:prstGeom>
        </p:spPr>
      </p:pic>
      <p:pic>
        <p:nvPicPr>
          <p:cNvPr id="7" name="Picture 6" descr="aqua.1_met7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4" y="1122949"/>
            <a:ext cx="3475790" cy="3475790"/>
          </a:xfrm>
          <a:prstGeom prst="rect">
            <a:avLst/>
          </a:prstGeom>
        </p:spPr>
      </p:pic>
      <p:pic>
        <p:nvPicPr>
          <p:cNvPr id="8" name="Picture 7" descr="Screen Shot 2014-06-04 at 8.15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74" y="4608915"/>
            <a:ext cx="5010619" cy="22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9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Met-9</a:t>
            </a:r>
            <a:endParaRPr lang="en-US" dirty="0"/>
          </a:p>
        </p:txBody>
      </p:sp>
      <p:pic>
        <p:nvPicPr>
          <p:cNvPr id="3" name="Picture 2" descr="aqua.1_met9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03" y="1163052"/>
            <a:ext cx="3449051" cy="3449051"/>
          </a:xfrm>
          <a:prstGeom prst="rect">
            <a:avLst/>
          </a:prstGeom>
        </p:spPr>
      </p:pic>
      <p:pic>
        <p:nvPicPr>
          <p:cNvPr id="4" name="Picture 3" descr="aqua.1_met9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55" y="1177010"/>
            <a:ext cx="3542043" cy="3542043"/>
          </a:xfrm>
          <a:prstGeom prst="rect">
            <a:avLst/>
          </a:prstGeom>
        </p:spPr>
      </p:pic>
      <p:pic>
        <p:nvPicPr>
          <p:cNvPr id="8" name="Picture 7" descr="Screen Shot 2014-06-04 at 8.16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34" y="4535237"/>
            <a:ext cx="5308085" cy="2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Met-10</a:t>
            </a:r>
            <a:endParaRPr lang="en-US" dirty="0"/>
          </a:p>
        </p:txBody>
      </p:sp>
      <p:pic>
        <p:nvPicPr>
          <p:cNvPr id="6" name="Picture 5" descr="aqua.1_met10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70" y="1190379"/>
            <a:ext cx="3395576" cy="3395576"/>
          </a:xfrm>
          <a:prstGeom prst="rect">
            <a:avLst/>
          </a:prstGeom>
        </p:spPr>
      </p:pic>
      <p:pic>
        <p:nvPicPr>
          <p:cNvPr id="7" name="Picture 6" descr="aqua.1_met10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75" y="1190378"/>
            <a:ext cx="3448467" cy="3448467"/>
          </a:xfrm>
          <a:prstGeom prst="rect">
            <a:avLst/>
          </a:prstGeom>
        </p:spPr>
      </p:pic>
      <p:pic>
        <p:nvPicPr>
          <p:cNvPr id="8" name="Picture 7" descr="Screen Shot 2014-06-04 at 8.16.5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67" y="4585373"/>
            <a:ext cx="5251758" cy="225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MTSAT-2</a:t>
            </a:r>
            <a:endParaRPr lang="en-US" dirty="0"/>
          </a:p>
        </p:txBody>
      </p:sp>
      <p:pic>
        <p:nvPicPr>
          <p:cNvPr id="3" name="Picture 2" descr="aqua.1_mtsat2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60" y="1190379"/>
            <a:ext cx="3419672" cy="3419672"/>
          </a:xfrm>
          <a:prstGeom prst="rect">
            <a:avLst/>
          </a:prstGeom>
        </p:spPr>
      </p:pic>
      <p:pic>
        <p:nvPicPr>
          <p:cNvPr id="4" name="Picture 3" descr="aqua.1_mtsat2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69" y="1124124"/>
            <a:ext cx="3554827" cy="3554827"/>
          </a:xfrm>
          <a:prstGeom prst="rect">
            <a:avLst/>
          </a:prstGeom>
        </p:spPr>
      </p:pic>
      <p:pic>
        <p:nvPicPr>
          <p:cNvPr id="8" name="Picture 7" descr="Screen Shot 2014-06-04 at 8.17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98" y="4542972"/>
            <a:ext cx="5275229" cy="23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7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8229600" cy="3737291"/>
          </a:xfrm>
        </p:spPr>
        <p:txBody>
          <a:bodyPr>
            <a:normAutofit/>
          </a:bodyPr>
          <a:lstStyle/>
          <a:p>
            <a:r>
              <a:rPr lang="en-US" dirty="0" smtClean="0"/>
              <a:t>Spectra </a:t>
            </a:r>
            <a:r>
              <a:rPr lang="en-US" dirty="0"/>
              <a:t>from each SCIAMACHY </a:t>
            </a:r>
            <a:r>
              <a:rPr lang="en-US" dirty="0" smtClean="0"/>
              <a:t>scene-appropriate footprint are convolved </a:t>
            </a:r>
            <a:r>
              <a:rPr lang="en-US" dirty="0"/>
              <a:t>with </a:t>
            </a:r>
            <a:r>
              <a:rPr lang="en-US" dirty="0" smtClean="0"/>
              <a:t>imager </a:t>
            </a:r>
            <a:r>
              <a:rPr lang="en-US" dirty="0" err="1" smtClean="0"/>
              <a:t>SRFs</a:t>
            </a:r>
            <a:endParaRPr lang="en-US" dirty="0" smtClean="0"/>
          </a:p>
          <a:p>
            <a:r>
              <a:rPr lang="en-US" dirty="0" smtClean="0"/>
              <a:t>Yields imager-equivalent (pseudo imager) radiances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9269" y="4047067"/>
          <a:ext cx="8985780" cy="236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327400" imgH="876300" progId="Equation.3">
                  <p:embed/>
                </p:oleObj>
              </mc:Choice>
              <mc:Fallback>
                <p:oleObj name="Equation" r:id="rId3" imgW="33274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9" y="4047067"/>
                        <a:ext cx="8985780" cy="2362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12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39508"/>
            <a:ext cx="4114800" cy="37711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Regression of two pseudo </a:t>
            </a:r>
            <a:r>
              <a:rPr lang="en-US" dirty="0"/>
              <a:t>radiances constitutes a Spectral </a:t>
            </a:r>
            <a:r>
              <a:rPr lang="en-US" dirty="0" smtClean="0"/>
              <a:t>Band Adjustment </a:t>
            </a:r>
            <a:r>
              <a:rPr lang="en-US" dirty="0"/>
              <a:t>Factor (SBAF)</a:t>
            </a:r>
          </a:p>
          <a:p>
            <a:pPr lvl="1"/>
            <a:r>
              <a:rPr lang="en-US" dirty="0"/>
              <a:t>Applied to the reference sensor</a:t>
            </a:r>
            <a:r>
              <a:rPr lang="en-US" dirty="0" smtClean="0"/>
              <a:t> 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ref</a:t>
            </a:r>
            <a:r>
              <a:rPr lang="en-US" dirty="0" smtClean="0"/>
              <a:t>) </a:t>
            </a:r>
            <a:r>
              <a:rPr lang="en-US" dirty="0"/>
              <a:t>to arrive at the predicted target sensor</a:t>
            </a:r>
            <a:r>
              <a:rPr lang="en-US" dirty="0" smtClean="0"/>
              <a:t> radiance (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tar</a:t>
            </a:r>
            <a:r>
              <a:rPr lang="en-US" dirty="0" smtClean="0"/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Spectral Band Adjustment Factors</a:t>
            </a:r>
            <a:endParaRPr lang="en-US" sz="3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96342"/>
              </p:ext>
            </p:extLst>
          </p:nvPr>
        </p:nvGraphicFramePr>
        <p:xfrm>
          <a:off x="2319338" y="5495925"/>
          <a:ext cx="4503737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397000" imgH="203200" progId="Equation.3">
                  <p:embed/>
                </p:oleObj>
              </mc:Choice>
              <mc:Fallback>
                <p:oleObj name="Equation" r:id="rId3" imgW="1397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5495925"/>
                        <a:ext cx="4503737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qua.1_no18.1_ocean_scia_rad_nrth_200208-201012_updat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920" y="1055691"/>
            <a:ext cx="4224867" cy="395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8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657683"/>
              </p:ext>
            </p:extLst>
          </p:nvPr>
        </p:nvGraphicFramePr>
        <p:xfrm>
          <a:off x="1467853" y="1687763"/>
          <a:ext cx="5645676" cy="126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3" imgW="3962400" imgH="889000" progId="Equation.3">
                  <p:embed/>
                </p:oleObj>
              </mc:Choice>
              <mc:Fallback>
                <p:oleObj name="Equation" r:id="rId3" imgW="39624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7853" y="1687763"/>
                        <a:ext cx="5645676" cy="126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50047"/>
              </p:ext>
            </p:extLst>
          </p:nvPr>
        </p:nvGraphicFramePr>
        <p:xfrm>
          <a:off x="1984322" y="3497732"/>
          <a:ext cx="5490154" cy="1443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3327400" imgH="876300" progId="Equation.3">
                  <p:embed/>
                </p:oleObj>
              </mc:Choice>
              <mc:Fallback>
                <p:oleObj name="Equation" r:id="rId5" imgW="33274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22" y="3497732"/>
                        <a:ext cx="5490154" cy="1443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788310"/>
              </p:ext>
            </p:extLst>
          </p:nvPr>
        </p:nvGraphicFramePr>
        <p:xfrm>
          <a:off x="1828801" y="5253774"/>
          <a:ext cx="2729832" cy="3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1422400" imgH="190500" progId="Equation.3">
                  <p:embed/>
                </p:oleObj>
              </mc:Choice>
              <mc:Fallback>
                <p:oleObj name="Equation" r:id="rId7" imgW="1422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1" y="5253774"/>
                        <a:ext cx="2729832" cy="36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954421"/>
            <a:ext cx="852028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would be more accurate, than using SCIA rad, since SCIA ratios solar and earth views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80505"/>
            <a:ext cx="828093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Visible band solar constants based on MCST incoming solar, which is </a:t>
            </a:r>
            <a:r>
              <a:rPr lang="en-US" smtClean="0"/>
              <a:t>what MODIS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3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89893"/>
              </p:ext>
            </p:extLst>
          </p:nvPr>
        </p:nvGraphicFramePr>
        <p:xfrm>
          <a:off x="249903" y="987323"/>
          <a:ext cx="1477298" cy="2499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7298"/>
              </a:tblGrid>
              <a:tr h="4586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Earth</a:t>
                      </a:r>
                      <a:r>
                        <a:rPr lang="en-US" sz="1600" baseline="0" dirty="0" smtClean="0"/>
                        <a:t> spectra</a:t>
                      </a:r>
                    </a:p>
                    <a:p>
                      <a:r>
                        <a:rPr lang="en-US" sz="1600" baseline="0" dirty="0" smtClean="0"/>
                        <a:t>(SCIAMACHY)</a:t>
                      </a:r>
                      <a:endParaRPr lang="en-US" sz="1600" dirty="0"/>
                    </a:p>
                  </a:txBody>
                  <a:tcPr/>
                </a:tc>
              </a:tr>
              <a:tr h="2936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DCC</a:t>
                      </a:r>
                      <a:endParaRPr lang="en-US" sz="1600" dirty="0"/>
                    </a:p>
                  </a:txBody>
                  <a:tcPr/>
                </a:tc>
              </a:tr>
              <a:tr h="2936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Desert-Libya-4</a:t>
                      </a:r>
                      <a:endParaRPr lang="en-US" sz="16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Desert-Sonoran</a:t>
                      </a:r>
                      <a:endParaRPr lang="en-US" sz="1600" dirty="0"/>
                    </a:p>
                  </a:txBody>
                  <a:tcPr/>
                </a:tc>
              </a:tr>
              <a:tr h="2936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Tropical ocean SNO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2936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NH Polar SNO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5638"/>
              </p:ext>
            </p:extLst>
          </p:nvPr>
        </p:nvGraphicFramePr>
        <p:xfrm>
          <a:off x="1772262" y="987323"/>
          <a:ext cx="13191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</a:p>
                    <a:p>
                      <a:r>
                        <a:rPr lang="en-US" dirty="0" smtClean="0"/>
                        <a:t>(X-axis) SRF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 Shot 2014-04-07 at 10.0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27" y="1688690"/>
            <a:ext cx="1409495" cy="336039"/>
          </a:xfrm>
          <a:prstGeom prst="rect">
            <a:avLst/>
          </a:prstGeom>
        </p:spPr>
      </p:pic>
      <p:pic>
        <p:nvPicPr>
          <p:cNvPr id="6" name="Picture 5" descr="Screen Shot 2014-04-07 at 10.06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29" y="2212258"/>
            <a:ext cx="1166351" cy="2404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2262" y="987323"/>
            <a:ext cx="1319160" cy="2225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66717"/>
              </p:ext>
            </p:extLst>
          </p:nvPr>
        </p:nvGraphicFramePr>
        <p:xfrm>
          <a:off x="3243822" y="987323"/>
          <a:ext cx="13191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</a:p>
                    <a:p>
                      <a:r>
                        <a:rPr lang="en-US" dirty="0" smtClean="0"/>
                        <a:t>(Y-axis) SRF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43822" y="987323"/>
            <a:ext cx="1319160" cy="22250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4-04-07 at 10.08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22" y="2198124"/>
            <a:ext cx="1319160" cy="420705"/>
          </a:xfrm>
          <a:prstGeom prst="rect">
            <a:avLst/>
          </a:prstGeom>
        </p:spPr>
      </p:pic>
      <p:pic>
        <p:nvPicPr>
          <p:cNvPr id="13" name="Picture 12" descr="Screen Shot 2014-04-07 at 10.08.1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22" y="1736445"/>
            <a:ext cx="1319160" cy="303754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27390"/>
              </p:ext>
            </p:extLst>
          </p:nvPr>
        </p:nvGraphicFramePr>
        <p:xfrm>
          <a:off x="5732907" y="1000979"/>
          <a:ext cx="872886" cy="1584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72886"/>
              </a:tblGrid>
              <a:tr h="4333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Stratify</a:t>
                      </a:r>
                      <a:r>
                        <a:rPr lang="en-US" sz="1600" baseline="0" dirty="0" smtClean="0"/>
                        <a:t> Pairs by</a:t>
                      </a:r>
                      <a:endParaRPr lang="en-US" sz="1600" dirty="0"/>
                    </a:p>
                  </a:txBody>
                  <a:tcPr/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PW</a:t>
                      </a:r>
                      <a:endParaRPr lang="en-US" sz="1600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Season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49464"/>
              </p:ext>
            </p:extLst>
          </p:nvPr>
        </p:nvGraphicFramePr>
        <p:xfrm>
          <a:off x="4688890" y="987323"/>
          <a:ext cx="966843" cy="1249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66843"/>
              </a:tblGrid>
              <a:tr h="274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Units</a:t>
                      </a:r>
                      <a:endParaRPr lang="en-US" sz="1600" dirty="0"/>
                    </a:p>
                  </a:txBody>
                  <a:tcPr/>
                </a:tc>
              </a:tr>
              <a:tr h="2742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Radiance</a:t>
                      </a:r>
                      <a:endParaRPr lang="en-US" sz="1600" dirty="0"/>
                    </a:p>
                  </a:txBody>
                  <a:tcPr/>
                </a:tc>
              </a:tr>
              <a:tr h="42835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Scaled Radiance</a:t>
                      </a:r>
                      <a:endParaRPr lang="en-US" sz="1600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25177" y="2452743"/>
            <a:ext cx="76174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• Default</a:t>
            </a:r>
          </a:p>
          <a:p>
            <a:r>
              <a:rPr lang="en-US" sz="1200" dirty="0" smtClean="0"/>
              <a:t>radiance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32907" y="2640936"/>
            <a:ext cx="99427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Default None</a:t>
            </a:r>
          </a:p>
          <a:p>
            <a:r>
              <a:rPr lang="en-US" sz="1200" dirty="0" smtClean="0"/>
              <a:t>• Dependent on earth spectra selection</a:t>
            </a:r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903529"/>
              </p:ext>
            </p:extLst>
          </p:nvPr>
        </p:nvGraphicFramePr>
        <p:xfrm>
          <a:off x="6727176" y="1000979"/>
          <a:ext cx="1206091" cy="14392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06091"/>
              </a:tblGrid>
              <a:tr h="4333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Regression</a:t>
                      </a:r>
                      <a:endParaRPr lang="en-US" sz="1600" dirty="0"/>
                    </a:p>
                  </a:txBody>
                  <a:tcPr/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Force fit</a:t>
                      </a:r>
                      <a:endParaRPr lang="en-US" sz="1600" dirty="0"/>
                    </a:p>
                  </a:txBody>
                  <a:tcPr/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linear</a:t>
                      </a:r>
                      <a:endParaRPr lang="en-US" sz="1600" dirty="0"/>
                    </a:p>
                  </a:txBody>
                  <a:tcPr>
                    <a:solidFill>
                      <a:srgbClr val="C6D9F1"/>
                    </a:solidFill>
                  </a:tcPr>
                </a:tc>
              </a:tr>
              <a:tr h="2508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nd</a:t>
                      </a:r>
                      <a:r>
                        <a:rPr lang="en-US" sz="1600" dirty="0" smtClean="0"/>
                        <a:t> order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14843" y="2585939"/>
            <a:ext cx="118615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Can pick more than one</a:t>
            </a:r>
            <a:endParaRPr lang="en-US" sz="1200" dirty="0"/>
          </a:p>
        </p:txBody>
      </p:sp>
      <p:pic>
        <p:nvPicPr>
          <p:cNvPr id="20" name="Picture 19" descr="Screen Shot 2014-04-07 at 10.26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99" y="4115159"/>
            <a:ext cx="2451100" cy="26207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5667" y="4317727"/>
            <a:ext cx="1896533" cy="830997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Have a plot showing, with a pre-selection from above</a:t>
            </a:r>
          </a:p>
          <a:p>
            <a:r>
              <a:rPr lang="en-US" sz="1200" dirty="0" smtClean="0"/>
              <a:t>The user will see the options and change them</a:t>
            </a:r>
            <a:endParaRPr lang="en-US" sz="1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49903" y="3996267"/>
            <a:ext cx="78103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9903" y="491067"/>
            <a:ext cx="78103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9903" y="120134"/>
            <a:ext cx="149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SBAF web site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6466" y="5305317"/>
            <a:ext cx="1845734" cy="1015663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• too many plots of all combinations, </a:t>
            </a:r>
          </a:p>
          <a:p>
            <a:r>
              <a:rPr lang="en-US" sz="1200" dirty="0" smtClean="0"/>
              <a:t>• too many lines on the plot</a:t>
            </a:r>
          </a:p>
          <a:p>
            <a:r>
              <a:rPr lang="en-US" sz="1200" dirty="0" smtClean="0"/>
              <a:t>• plot title is too confusing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469467" y="4348311"/>
            <a:ext cx="1845734" cy="646331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Next page has my vision of what the plot should look like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64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SBAF statistics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6069"/>
              </p:ext>
            </p:extLst>
          </p:nvPr>
        </p:nvGraphicFramePr>
        <p:xfrm>
          <a:off x="457200" y="2011947"/>
          <a:ext cx="8058485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697"/>
                <a:gridCol w="1611697"/>
                <a:gridCol w="1611697"/>
                <a:gridCol w="1611697"/>
                <a:gridCol w="16116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SBAF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radiance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Stderr</a:t>
                      </a:r>
                      <a:r>
                        <a:rPr lang="en-US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 (MCST)</a:t>
                      </a:r>
                    </a:p>
                    <a:p>
                      <a:r>
                        <a:rPr lang="en-US" dirty="0" smtClean="0"/>
                        <a:t>Wm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sr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µm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480.58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527.75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529.74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0.8735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446.07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516.17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Aqua-MODIS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509.34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5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</a:t>
            </a:r>
            <a:endParaRPr lang="en-US" dirty="0"/>
          </a:p>
        </p:txBody>
      </p:sp>
      <p:pic>
        <p:nvPicPr>
          <p:cNvPr id="3" name="Picture 2" descr="aqua.1_coms.v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6" y="1110748"/>
            <a:ext cx="3529253" cy="3529253"/>
          </a:xfrm>
          <a:prstGeom prst="rect">
            <a:avLst/>
          </a:prstGeom>
        </p:spPr>
      </p:pic>
      <p:pic>
        <p:nvPicPr>
          <p:cNvPr id="4" name="Picture 3" descr="aqua.1_coms.v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99" y="1110748"/>
            <a:ext cx="3555415" cy="3555415"/>
          </a:xfrm>
          <a:prstGeom prst="rect">
            <a:avLst/>
          </a:prstGeom>
        </p:spPr>
      </p:pic>
      <p:pic>
        <p:nvPicPr>
          <p:cNvPr id="5" name="Picture 4" descr="Screen Shot 2014-06-04 at 8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8" y="4532483"/>
            <a:ext cx="5538402" cy="23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GOES-13</a:t>
            </a:r>
            <a:endParaRPr lang="en-US" dirty="0"/>
          </a:p>
        </p:txBody>
      </p:sp>
      <p:pic>
        <p:nvPicPr>
          <p:cNvPr id="6" name="Picture 5" descr="aqua.1_gos13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1" y="1110748"/>
            <a:ext cx="3475207" cy="3475207"/>
          </a:xfrm>
          <a:prstGeom prst="rect">
            <a:avLst/>
          </a:prstGeom>
        </p:spPr>
      </p:pic>
      <p:pic>
        <p:nvPicPr>
          <p:cNvPr id="7" name="Picture 6" descr="aqua.1_gos13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8" y="1163054"/>
            <a:ext cx="3475790" cy="3475790"/>
          </a:xfrm>
          <a:prstGeom prst="rect">
            <a:avLst/>
          </a:prstGeom>
        </p:spPr>
      </p:pic>
      <p:pic>
        <p:nvPicPr>
          <p:cNvPr id="8" name="Picture 7" descr="Screen Shot 2014-06-04 at 8.1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83" y="4492378"/>
            <a:ext cx="5561561" cy="2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GOES-15</a:t>
            </a:r>
            <a:endParaRPr lang="en-US" dirty="0"/>
          </a:p>
        </p:txBody>
      </p:sp>
      <p:pic>
        <p:nvPicPr>
          <p:cNvPr id="3" name="Picture 2" descr="aqua.1_gos15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59" y="1216525"/>
            <a:ext cx="3489159" cy="3489159"/>
          </a:xfrm>
          <a:prstGeom prst="rect">
            <a:avLst/>
          </a:prstGeom>
        </p:spPr>
      </p:pic>
      <p:pic>
        <p:nvPicPr>
          <p:cNvPr id="4" name="Picture 3" descr="aqua.1_gos15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8" y="1216525"/>
            <a:ext cx="3489159" cy="3489159"/>
          </a:xfrm>
          <a:prstGeom prst="rect">
            <a:avLst/>
          </a:prstGeom>
        </p:spPr>
      </p:pic>
      <p:pic>
        <p:nvPicPr>
          <p:cNvPr id="9" name="Picture 8" descr="Screen Shot 2014-06-04 at 8.1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82" y="4573609"/>
            <a:ext cx="5160211" cy="22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322</Words>
  <Application>Microsoft Macintosh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DCC SBAF</vt:lpstr>
      <vt:lpstr>PowerPoint Presentation</vt:lpstr>
      <vt:lpstr>PowerPoint Presentation</vt:lpstr>
      <vt:lpstr>Equations</vt:lpstr>
      <vt:lpstr>PowerPoint Presentation</vt:lpstr>
      <vt:lpstr>SBAF statistics</vt:lpstr>
      <vt:lpstr>COMS</vt:lpstr>
      <vt:lpstr>GOES-13</vt:lpstr>
      <vt:lpstr>GOES-15</vt:lpstr>
      <vt:lpstr>Met-7</vt:lpstr>
      <vt:lpstr>Met-9</vt:lpstr>
      <vt:lpstr>Met-10</vt:lpstr>
      <vt:lpstr>MTSAT-2</vt:lpstr>
    </vt:vector>
  </TitlesOfParts>
  <Company>LM ES&amp;S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SBAF</dc:title>
  <dc:creator>ODIN</dc:creator>
  <cp:lastModifiedBy>ODIN</cp:lastModifiedBy>
  <cp:revision>11</cp:revision>
  <dcterms:created xsi:type="dcterms:W3CDTF">2014-06-04T23:53:41Z</dcterms:created>
  <dcterms:modified xsi:type="dcterms:W3CDTF">2014-06-05T03:16:27Z</dcterms:modified>
</cp:coreProperties>
</file>