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pptx" ContentType="application/vnd.openxmlformats-officedocument.presentationml.presentation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256" r:id="rId2"/>
    <p:sldId id="607" r:id="rId3"/>
    <p:sldId id="603" r:id="rId4"/>
    <p:sldId id="604" r:id="rId5"/>
    <p:sldId id="605" r:id="rId6"/>
    <p:sldId id="606" r:id="rId7"/>
    <p:sldId id="601" r:id="rId8"/>
    <p:sldId id="590" r:id="rId9"/>
    <p:sldId id="613" r:id="rId10"/>
    <p:sldId id="615" r:id="rId11"/>
    <p:sldId id="614" r:id="rId12"/>
    <p:sldId id="602" r:id="rId13"/>
    <p:sldId id="609" r:id="rId14"/>
    <p:sldId id="592" r:id="rId15"/>
    <p:sldId id="612" r:id="rId16"/>
    <p:sldId id="597" r:id="rId17"/>
    <p:sldId id="593" r:id="rId18"/>
    <p:sldId id="596" r:id="rId19"/>
    <p:sldId id="594" r:id="rId20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E5000"/>
    <a:srgbClr val="FFCCFF"/>
    <a:srgbClr val="B3CCFF"/>
    <a:srgbClr val="66D8C8"/>
    <a:srgbClr val="CCFFFF"/>
    <a:srgbClr val="00CCFF"/>
    <a:srgbClr val="FF66CC"/>
    <a:srgbClr val="00B5E2"/>
    <a:srgbClr val="00205B"/>
    <a:srgbClr val="C5B9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1432" autoAdjust="0"/>
  </p:normalViewPr>
  <p:slideViewPr>
    <p:cSldViewPr snapToGrid="0">
      <p:cViewPr>
        <p:scale>
          <a:sx n="93" d="100"/>
          <a:sy n="93" d="100"/>
        </p:scale>
        <p:origin x="-2172" y="-624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2980F-552B-4A1A-B9B6-FA6C23A3AF4C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782684-790B-4760-9B0A-9D107594E2AC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Exec Panel</a:t>
          </a:r>
          <a:endParaRPr lang="en-GB" b="1" dirty="0"/>
        </a:p>
      </dgm:t>
    </dgm:pt>
    <dgm:pt modelId="{FEC727C1-9ACB-4E82-A3DB-82A69E0A01EF}" type="parTrans" cxnId="{3EB07BB7-1FBB-4E30-997A-47ED4DEFBC7C}">
      <dgm:prSet/>
      <dgm:spPr/>
      <dgm:t>
        <a:bodyPr/>
        <a:lstStyle/>
        <a:p>
          <a:endParaRPr lang="en-GB"/>
        </a:p>
      </dgm:t>
    </dgm:pt>
    <dgm:pt modelId="{413E1536-1C2E-436D-9C02-5C85F1016F37}" type="sibTrans" cxnId="{3EB07BB7-1FBB-4E30-997A-47ED4DEFBC7C}">
      <dgm:prSet/>
      <dgm:spPr/>
      <dgm:t>
        <a:bodyPr/>
        <a:lstStyle/>
        <a:p>
          <a:endParaRPr lang="en-GB"/>
        </a:p>
      </dgm:t>
    </dgm:pt>
    <dgm:pt modelId="{F62CF2BB-A131-4A46-A38D-4EE427A3C154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Coordination </a:t>
          </a:r>
          <a:r>
            <a:rPr lang="en-GB" b="1" dirty="0" err="1" smtClean="0"/>
            <a:t>Center</a:t>
          </a:r>
          <a:endParaRPr lang="en-GB" b="1" dirty="0"/>
        </a:p>
      </dgm:t>
    </dgm:pt>
    <dgm:pt modelId="{9CAFCFD9-41DC-4BCA-A2DB-4FE12B7EB1C1}" type="parTrans" cxnId="{8A9F98C2-E0E1-4ACF-A784-620FED42F280}">
      <dgm:prSet/>
      <dgm:spPr/>
      <dgm:t>
        <a:bodyPr/>
        <a:lstStyle/>
        <a:p>
          <a:endParaRPr lang="en-GB"/>
        </a:p>
      </dgm:t>
    </dgm:pt>
    <dgm:pt modelId="{93E429C4-5275-4A16-BC45-1CE0551C9DFF}" type="sibTrans" cxnId="{8A9F98C2-E0E1-4ACF-A784-620FED42F280}">
      <dgm:prSet/>
      <dgm:spPr/>
      <dgm:t>
        <a:bodyPr/>
        <a:lstStyle/>
        <a:p>
          <a:endParaRPr lang="en-GB"/>
        </a:p>
      </dgm:t>
    </dgm:pt>
    <dgm:pt modelId="{557CE354-969C-498D-86A0-8683AADBA258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Research Working Group</a:t>
          </a:r>
          <a:endParaRPr lang="en-GB" b="1" dirty="0"/>
        </a:p>
      </dgm:t>
    </dgm:pt>
    <dgm:pt modelId="{311A8585-A2AB-4AC2-8487-1A4864E3A5CA}" type="parTrans" cxnId="{DEA1E4A9-08E9-420C-A465-02DDD1B26F96}">
      <dgm:prSet/>
      <dgm:spPr/>
      <dgm:t>
        <a:bodyPr/>
        <a:lstStyle/>
        <a:p>
          <a:endParaRPr lang="en-GB"/>
        </a:p>
      </dgm:t>
    </dgm:pt>
    <dgm:pt modelId="{643AD364-E195-49CC-BA95-15EB1B2F665A}" type="sibTrans" cxnId="{DEA1E4A9-08E9-420C-A465-02DDD1B26F96}">
      <dgm:prSet/>
      <dgm:spPr/>
      <dgm:t>
        <a:bodyPr/>
        <a:lstStyle/>
        <a:p>
          <a:endParaRPr lang="en-GB"/>
        </a:p>
      </dgm:t>
    </dgm:pt>
    <dgm:pt modelId="{B6FE41D9-2071-4A18-B0AA-BB6277BDD8DC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Data Working Group</a:t>
          </a:r>
          <a:endParaRPr lang="en-GB" b="1" dirty="0"/>
        </a:p>
      </dgm:t>
    </dgm:pt>
    <dgm:pt modelId="{1D931AE9-B218-413B-9CE4-4FEFF5FCD25E}" type="parTrans" cxnId="{9F7022CE-89C1-46AB-A741-6E5B4E23906E}">
      <dgm:prSet/>
      <dgm:spPr/>
      <dgm:t>
        <a:bodyPr/>
        <a:lstStyle/>
        <a:p>
          <a:endParaRPr lang="en-GB"/>
        </a:p>
      </dgm:t>
    </dgm:pt>
    <dgm:pt modelId="{C064E780-1C17-4A71-B86F-1D74C2DFD8FB}" type="sibTrans" cxnId="{9F7022CE-89C1-46AB-A741-6E5B4E23906E}">
      <dgm:prSet/>
      <dgm:spPr/>
      <dgm:t>
        <a:bodyPr/>
        <a:lstStyle/>
        <a:p>
          <a:endParaRPr lang="en-GB"/>
        </a:p>
      </dgm:t>
    </dgm:pt>
    <dgm:pt modelId="{745F9827-BD5B-4BFD-B04A-2B09C1201DCF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VIS/NIR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12AC806E-ED55-4D77-8EDB-566FC2DFCB98}" type="parTrans" cxnId="{D13FFD3B-E2C5-4B46-ACA4-FD4118BCCCEA}">
      <dgm:prSet/>
      <dgm:spPr/>
      <dgm:t>
        <a:bodyPr/>
        <a:lstStyle/>
        <a:p>
          <a:endParaRPr lang="en-GB"/>
        </a:p>
      </dgm:t>
    </dgm:pt>
    <dgm:pt modelId="{023FE213-271C-47D8-8E16-60B9F075FF7E}" type="sibTrans" cxnId="{D13FFD3B-E2C5-4B46-ACA4-FD4118BCCCEA}">
      <dgm:prSet/>
      <dgm:spPr/>
      <dgm:t>
        <a:bodyPr/>
        <a:lstStyle/>
        <a:p>
          <a:endParaRPr lang="en-GB"/>
        </a:p>
      </dgm:t>
    </dgm:pt>
    <dgm:pt modelId="{BAD0FAE7-F439-48FE-8D56-48A564937B10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Microwave Sub-Group</a:t>
          </a:r>
          <a:endParaRPr lang="en-GB" dirty="0"/>
        </a:p>
      </dgm:t>
    </dgm:pt>
    <dgm:pt modelId="{13880C4C-DC77-42DB-B27A-8CA0EBECDB36}" type="parTrans" cxnId="{D4FBDA79-D877-4442-960F-C53488554553}">
      <dgm:prSet/>
      <dgm:spPr/>
      <dgm:t>
        <a:bodyPr/>
        <a:lstStyle/>
        <a:p>
          <a:endParaRPr lang="en-GB"/>
        </a:p>
      </dgm:t>
    </dgm:pt>
    <dgm:pt modelId="{BD5758B2-8261-490C-8137-109917B3C8FD}" type="sibTrans" cxnId="{D4FBDA79-D877-4442-960F-C53488554553}">
      <dgm:prSet/>
      <dgm:spPr/>
      <dgm:t>
        <a:bodyPr/>
        <a:lstStyle/>
        <a:p>
          <a:endParaRPr lang="en-GB"/>
        </a:p>
      </dgm:t>
    </dgm:pt>
    <dgm:pt modelId="{093D0514-1200-4972-92AD-ED9D808E7E75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UV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E13EDCAE-7844-4C91-834F-5EF39C91BEF4}" type="parTrans" cxnId="{B60FA27A-A115-4A3D-BA97-19C289EFF433}">
      <dgm:prSet/>
      <dgm:spPr/>
      <dgm:t>
        <a:bodyPr/>
        <a:lstStyle/>
        <a:p>
          <a:endParaRPr lang="en-GB"/>
        </a:p>
      </dgm:t>
    </dgm:pt>
    <dgm:pt modelId="{C3F58771-7FA7-44C8-A905-6D7592C26AB1}" type="sibTrans" cxnId="{B60FA27A-A115-4A3D-BA97-19C289EFF433}">
      <dgm:prSet/>
      <dgm:spPr/>
      <dgm:t>
        <a:bodyPr/>
        <a:lstStyle/>
        <a:p>
          <a:endParaRPr lang="en-GB"/>
        </a:p>
      </dgm:t>
    </dgm:pt>
    <dgm:pt modelId="{575264D4-1B3A-4778-9E5C-192E94D3850A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Future </a:t>
          </a:r>
          <a:br>
            <a:rPr lang="en-GB" dirty="0" smtClean="0"/>
          </a:br>
          <a:r>
            <a:rPr lang="en-GB" dirty="0" smtClean="0"/>
            <a:t>Sub-Groups...</a:t>
          </a:r>
          <a:endParaRPr lang="en-GB" dirty="0"/>
        </a:p>
      </dgm:t>
    </dgm:pt>
    <dgm:pt modelId="{781E86D2-5164-4083-8EFE-D72117B0EBBF}" type="parTrans" cxnId="{03BBF1C2-126D-4CCB-A195-81E79D8BD740}">
      <dgm:prSet/>
      <dgm:spPr/>
      <dgm:t>
        <a:bodyPr/>
        <a:lstStyle/>
        <a:p>
          <a:endParaRPr lang="en-GB"/>
        </a:p>
      </dgm:t>
    </dgm:pt>
    <dgm:pt modelId="{D7A3D46A-9C68-44FD-B574-8EACFF9D57DB}" type="sibTrans" cxnId="{03BBF1C2-126D-4CCB-A195-81E79D8BD740}">
      <dgm:prSet/>
      <dgm:spPr/>
      <dgm:t>
        <a:bodyPr/>
        <a:lstStyle/>
        <a:p>
          <a:endParaRPr lang="en-GB"/>
        </a:p>
      </dgm:t>
    </dgm:pt>
    <dgm:pt modelId="{4598A3B3-3901-4828-9374-036AFA1FEE7F}">
      <dgm:prSet phldrT="[Text]"/>
      <dgm:spPr/>
      <dgm:t>
        <a:bodyPr/>
        <a:lstStyle/>
        <a:p>
          <a:r>
            <a:rPr lang="en-GB" dirty="0" smtClean="0"/>
            <a:t>WGCV IVOS</a:t>
          </a:r>
          <a:endParaRPr lang="en-GB" dirty="0"/>
        </a:p>
      </dgm:t>
    </dgm:pt>
    <dgm:pt modelId="{31FCE2A7-13E8-457A-8A11-F26C808B746B}" type="parTrans" cxnId="{CB803872-A070-46F1-950D-5CB480DD35A6}">
      <dgm:prSet/>
      <dgm:spPr>
        <a:ln>
          <a:prstDash val="sysDot"/>
          <a:headEnd type="triangle"/>
          <a:tailEnd type="triangle"/>
        </a:ln>
      </dgm:spPr>
      <dgm:t>
        <a:bodyPr/>
        <a:lstStyle/>
        <a:p>
          <a:endParaRPr lang="en-GB"/>
        </a:p>
      </dgm:t>
    </dgm:pt>
    <dgm:pt modelId="{0A640B1D-9034-4A79-9A67-75B3977B0C11}" type="sibTrans" cxnId="{CB803872-A070-46F1-950D-5CB480DD35A6}">
      <dgm:prSet/>
      <dgm:spPr/>
      <dgm:t>
        <a:bodyPr/>
        <a:lstStyle/>
        <a:p>
          <a:endParaRPr lang="en-GB"/>
        </a:p>
      </dgm:t>
    </dgm:pt>
    <dgm:pt modelId="{58B5E815-58A2-434E-981F-5BD8E0B73075}">
      <dgm:prSet phldrT="[Text]"/>
      <dgm:spPr/>
      <dgm:t>
        <a:bodyPr/>
        <a:lstStyle/>
        <a:p>
          <a:r>
            <a:rPr lang="en-GB" dirty="0" smtClean="0"/>
            <a:t>WGCV MWSG</a:t>
          </a:r>
          <a:endParaRPr lang="en-GB" dirty="0"/>
        </a:p>
      </dgm:t>
    </dgm:pt>
    <dgm:pt modelId="{2E378717-0A05-4F46-B6C9-734786EC54B4}" type="parTrans" cxnId="{53A85788-B69B-488C-8669-CD112C726E46}">
      <dgm:prSet/>
      <dgm:spPr>
        <a:ln>
          <a:prstDash val="sysDot"/>
          <a:headEnd type="triangle"/>
          <a:tailEnd type="triangle"/>
        </a:ln>
      </dgm:spPr>
      <dgm:t>
        <a:bodyPr/>
        <a:lstStyle/>
        <a:p>
          <a:endParaRPr lang="en-GB"/>
        </a:p>
      </dgm:t>
    </dgm:pt>
    <dgm:pt modelId="{4AEFE9CA-35D0-48B7-91DC-547103D21C10}" type="sibTrans" cxnId="{53A85788-B69B-488C-8669-CD112C726E46}">
      <dgm:prSet/>
      <dgm:spPr/>
      <dgm:t>
        <a:bodyPr/>
        <a:lstStyle/>
        <a:p>
          <a:endParaRPr lang="en-GB"/>
        </a:p>
      </dgm:t>
    </dgm:pt>
    <dgm:pt modelId="{34BCF48E-3B12-4B53-B38E-7546C8C0223D}">
      <dgm:prSet phldrT="[Text]"/>
      <dgm:spPr/>
      <dgm:t>
        <a:bodyPr/>
        <a:lstStyle/>
        <a:p>
          <a:r>
            <a:rPr lang="en-GB" dirty="0" smtClean="0"/>
            <a:t>GPM X-CAL</a:t>
          </a:r>
          <a:endParaRPr lang="en-GB" dirty="0"/>
        </a:p>
      </dgm:t>
    </dgm:pt>
    <dgm:pt modelId="{DC2DF1FD-2AC3-44F7-926C-E0DE510EDE67}" type="parTrans" cxnId="{F87EF945-5661-4689-A913-9D82E7E2F591}">
      <dgm:prSet/>
      <dgm:spPr>
        <a:ln>
          <a:prstDash val="sysDot"/>
          <a:headEnd type="triangle"/>
          <a:tailEnd type="triangle"/>
        </a:ln>
      </dgm:spPr>
      <dgm:t>
        <a:bodyPr/>
        <a:lstStyle/>
        <a:p>
          <a:endParaRPr lang="en-GB"/>
        </a:p>
      </dgm:t>
    </dgm:pt>
    <dgm:pt modelId="{95DD8AE3-77A3-48FF-B615-842323F07751}" type="sibTrans" cxnId="{F87EF945-5661-4689-A913-9D82E7E2F591}">
      <dgm:prSet/>
      <dgm:spPr/>
      <dgm:t>
        <a:bodyPr/>
        <a:lstStyle/>
        <a:p>
          <a:endParaRPr lang="en-GB"/>
        </a:p>
      </dgm:t>
    </dgm:pt>
    <dgm:pt modelId="{2B26E254-DF5B-4ED8-B7DB-75D0F0C67EC1}">
      <dgm:prSet phldrT="[Text]"/>
      <dgm:spPr/>
      <dgm:t>
        <a:bodyPr/>
        <a:lstStyle/>
        <a:p>
          <a:r>
            <a:rPr lang="en-GB" dirty="0" smtClean="0"/>
            <a:t>WGCV ACSG</a:t>
          </a:r>
          <a:endParaRPr lang="en-GB" dirty="0"/>
        </a:p>
      </dgm:t>
    </dgm:pt>
    <dgm:pt modelId="{9F91FADF-8E86-4923-B0C7-983D9AE7A413}" type="parTrans" cxnId="{BAC8C561-07DA-4A68-9D60-F2364B5A5E7C}">
      <dgm:prSet/>
      <dgm:spPr>
        <a:ln>
          <a:prstDash val="sysDot"/>
          <a:headEnd type="triangle"/>
          <a:tailEnd type="triangle"/>
        </a:ln>
      </dgm:spPr>
      <dgm:t>
        <a:bodyPr/>
        <a:lstStyle/>
        <a:p>
          <a:endParaRPr lang="en-GB"/>
        </a:p>
      </dgm:t>
    </dgm:pt>
    <dgm:pt modelId="{4E0F85C8-9FED-49E9-B4CB-0C3C21F6FA9C}" type="sibTrans" cxnId="{BAC8C561-07DA-4A68-9D60-F2364B5A5E7C}">
      <dgm:prSet/>
      <dgm:spPr/>
      <dgm:t>
        <a:bodyPr/>
        <a:lstStyle/>
        <a:p>
          <a:endParaRPr lang="en-GB"/>
        </a:p>
      </dgm:t>
    </dgm:pt>
    <dgm:pt modelId="{0B1749E4-5E44-4DA7-A7B5-0B575B536B08}">
      <dgm:prSet phldrT="[Text]"/>
      <dgm:spPr/>
      <dgm:t>
        <a:bodyPr/>
        <a:lstStyle/>
        <a:p>
          <a:r>
            <a:rPr lang="en-GB" dirty="0" smtClean="0"/>
            <a:t>CEOS ACC</a:t>
          </a:r>
          <a:endParaRPr lang="en-GB" dirty="0"/>
        </a:p>
      </dgm:t>
    </dgm:pt>
    <dgm:pt modelId="{6D8E3FD4-DEC3-479C-BC4D-F75A4CCCCA93}" type="parTrans" cxnId="{5B86F404-C8F2-4BCB-9763-52B9AEF67454}">
      <dgm:prSet/>
      <dgm:spPr>
        <a:ln>
          <a:prstDash val="sysDot"/>
          <a:headEnd type="triangle"/>
          <a:tailEnd type="triangle"/>
        </a:ln>
      </dgm:spPr>
      <dgm:t>
        <a:bodyPr/>
        <a:lstStyle/>
        <a:p>
          <a:endParaRPr lang="en-GB"/>
        </a:p>
      </dgm:t>
    </dgm:pt>
    <dgm:pt modelId="{BD0F13D4-5BA4-40D7-94C9-398D68F2BEE5}" type="sibTrans" cxnId="{5B86F404-C8F2-4BCB-9763-52B9AEF67454}">
      <dgm:prSet/>
      <dgm:spPr/>
      <dgm:t>
        <a:bodyPr/>
        <a:lstStyle/>
        <a:p>
          <a:endParaRPr lang="en-GB"/>
        </a:p>
      </dgm:t>
    </dgm:pt>
    <dgm:pt modelId="{ED1A0A91-3915-412D-AA76-2610BDBCC4A9}" type="pres">
      <dgm:prSet presAssocID="{27E2980F-552B-4A1A-B9B6-FA6C23A3AF4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9A597-6EB8-443B-9666-B773DA58BD40}" type="pres">
      <dgm:prSet presAssocID="{27E2980F-552B-4A1A-B9B6-FA6C23A3AF4C}" presName="hierFlow" presStyleCnt="0"/>
      <dgm:spPr/>
    </dgm:pt>
    <dgm:pt modelId="{87A97B68-CDA3-49B9-B5D1-BD3B9565FF9C}" type="pres">
      <dgm:prSet presAssocID="{27E2980F-552B-4A1A-B9B6-FA6C23A3AF4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F3A9A8-5A97-438B-8E24-D06BE2B80E73}" type="pres">
      <dgm:prSet presAssocID="{27782684-790B-4760-9B0A-9D107594E2AC}" presName="Name14" presStyleCnt="0"/>
      <dgm:spPr/>
    </dgm:pt>
    <dgm:pt modelId="{EB556181-2A91-461C-9FE9-2023DFCFF01D}" type="pres">
      <dgm:prSet presAssocID="{27782684-790B-4760-9B0A-9D107594E2A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758F0C4-D11F-46E3-A44A-E8F8BBF704BF}" type="pres">
      <dgm:prSet presAssocID="{27782684-790B-4760-9B0A-9D107594E2AC}" presName="hierChild2" presStyleCnt="0"/>
      <dgm:spPr/>
    </dgm:pt>
    <dgm:pt modelId="{A1CEFBCF-63D4-4002-BA6C-5041D5A27720}" type="pres">
      <dgm:prSet presAssocID="{9CAFCFD9-41DC-4BCA-A2DB-4FE12B7EB1C1}" presName="Name19" presStyleLbl="parChTrans1D2" presStyleIdx="0" presStyleCnt="3"/>
      <dgm:spPr/>
      <dgm:t>
        <a:bodyPr/>
        <a:lstStyle/>
        <a:p>
          <a:endParaRPr lang="en-GB"/>
        </a:p>
      </dgm:t>
    </dgm:pt>
    <dgm:pt modelId="{45BE5800-E0B3-4162-BBD3-8AD55ABC0ADF}" type="pres">
      <dgm:prSet presAssocID="{F62CF2BB-A131-4A46-A38D-4EE427A3C154}" presName="Name21" presStyleCnt="0"/>
      <dgm:spPr/>
    </dgm:pt>
    <dgm:pt modelId="{1CC7C8D6-8083-4C5B-8849-4524C3E7309C}" type="pres">
      <dgm:prSet presAssocID="{F62CF2BB-A131-4A46-A38D-4EE427A3C154}" presName="level2Shape" presStyleLbl="node2" presStyleIdx="0" presStyleCnt="3"/>
      <dgm:spPr/>
      <dgm:t>
        <a:bodyPr/>
        <a:lstStyle/>
        <a:p>
          <a:endParaRPr lang="en-GB"/>
        </a:p>
      </dgm:t>
    </dgm:pt>
    <dgm:pt modelId="{2CE72C24-2240-46E7-B517-F46BDED6E586}" type="pres">
      <dgm:prSet presAssocID="{F62CF2BB-A131-4A46-A38D-4EE427A3C154}" presName="hierChild3" presStyleCnt="0"/>
      <dgm:spPr/>
    </dgm:pt>
    <dgm:pt modelId="{848E9E0F-C9B3-4EED-8F8C-99C51DB9EA4E}" type="pres">
      <dgm:prSet presAssocID="{311A8585-A2AB-4AC2-8487-1A4864E3A5CA}" presName="Name19" presStyleLbl="parChTrans1D2" presStyleIdx="1" presStyleCnt="3"/>
      <dgm:spPr/>
      <dgm:t>
        <a:bodyPr/>
        <a:lstStyle/>
        <a:p>
          <a:endParaRPr lang="en-GB"/>
        </a:p>
      </dgm:t>
    </dgm:pt>
    <dgm:pt modelId="{E4FF675F-3802-493F-B028-623C11D0EC05}" type="pres">
      <dgm:prSet presAssocID="{557CE354-969C-498D-86A0-8683AADBA258}" presName="Name21" presStyleCnt="0"/>
      <dgm:spPr/>
    </dgm:pt>
    <dgm:pt modelId="{EDA5A753-27DD-421F-BC45-07333D70FAE9}" type="pres">
      <dgm:prSet presAssocID="{557CE354-969C-498D-86A0-8683AADBA258}" presName="level2Shape" presStyleLbl="node2" presStyleIdx="1" presStyleCnt="3"/>
      <dgm:spPr/>
      <dgm:t>
        <a:bodyPr/>
        <a:lstStyle/>
        <a:p>
          <a:endParaRPr lang="en-GB"/>
        </a:p>
      </dgm:t>
    </dgm:pt>
    <dgm:pt modelId="{C0D2D671-91CA-4B17-B99F-6540DB2FDF83}" type="pres">
      <dgm:prSet presAssocID="{557CE354-969C-498D-86A0-8683AADBA258}" presName="hierChild3" presStyleCnt="0"/>
      <dgm:spPr/>
    </dgm:pt>
    <dgm:pt modelId="{380322F4-57BE-4816-807F-E12D5241257A}" type="pres">
      <dgm:prSet presAssocID="{12AC806E-ED55-4D77-8EDB-566FC2DFCB98}" presName="Name19" presStyleLbl="parChTrans1D3" presStyleIdx="0" presStyleCnt="4"/>
      <dgm:spPr/>
      <dgm:t>
        <a:bodyPr/>
        <a:lstStyle/>
        <a:p>
          <a:endParaRPr lang="en-GB"/>
        </a:p>
      </dgm:t>
    </dgm:pt>
    <dgm:pt modelId="{5419D13B-D457-49C3-9097-4B5C614644EF}" type="pres">
      <dgm:prSet presAssocID="{745F9827-BD5B-4BFD-B04A-2B09C1201DCF}" presName="Name21" presStyleCnt="0"/>
      <dgm:spPr/>
    </dgm:pt>
    <dgm:pt modelId="{31BB0742-3710-46C3-9530-D11D16964A7B}" type="pres">
      <dgm:prSet presAssocID="{745F9827-BD5B-4BFD-B04A-2B09C1201DCF}" presName="level2Shape" presStyleLbl="node3" presStyleIdx="0" presStyleCnt="4"/>
      <dgm:spPr/>
      <dgm:t>
        <a:bodyPr/>
        <a:lstStyle/>
        <a:p>
          <a:endParaRPr lang="en-GB"/>
        </a:p>
      </dgm:t>
    </dgm:pt>
    <dgm:pt modelId="{BC892C50-D5AC-408A-8B04-DB81A7716D81}" type="pres">
      <dgm:prSet presAssocID="{745F9827-BD5B-4BFD-B04A-2B09C1201DCF}" presName="hierChild3" presStyleCnt="0"/>
      <dgm:spPr/>
    </dgm:pt>
    <dgm:pt modelId="{A0540E16-FED4-421A-B323-308DA2729327}" type="pres">
      <dgm:prSet presAssocID="{31FCE2A7-13E8-457A-8A11-F26C808B746B}" presName="Name19" presStyleLbl="parChTrans1D4" presStyleIdx="0" presStyleCnt="5"/>
      <dgm:spPr/>
      <dgm:t>
        <a:bodyPr/>
        <a:lstStyle/>
        <a:p>
          <a:endParaRPr lang="en-GB"/>
        </a:p>
      </dgm:t>
    </dgm:pt>
    <dgm:pt modelId="{B5FB8191-9167-4A6F-9285-40ECDB5FB6CA}" type="pres">
      <dgm:prSet presAssocID="{4598A3B3-3901-4828-9374-036AFA1FEE7F}" presName="Name21" presStyleCnt="0"/>
      <dgm:spPr/>
    </dgm:pt>
    <dgm:pt modelId="{22B14F6D-8617-49B8-8BA6-479706863532}" type="pres">
      <dgm:prSet presAssocID="{4598A3B3-3901-4828-9374-036AFA1FEE7F}" presName="level2Shape" presStyleLbl="node4" presStyleIdx="0" presStyleCnt="5" custLinFactNeighborY="17790"/>
      <dgm:spPr/>
      <dgm:t>
        <a:bodyPr/>
        <a:lstStyle/>
        <a:p>
          <a:endParaRPr lang="en-GB"/>
        </a:p>
      </dgm:t>
    </dgm:pt>
    <dgm:pt modelId="{735040D2-52E9-4D4B-8A61-3784299714D7}" type="pres">
      <dgm:prSet presAssocID="{4598A3B3-3901-4828-9374-036AFA1FEE7F}" presName="hierChild3" presStyleCnt="0"/>
      <dgm:spPr/>
    </dgm:pt>
    <dgm:pt modelId="{E043E564-3957-43F0-B8C0-6B1B470DD2B9}" type="pres">
      <dgm:prSet presAssocID="{13880C4C-DC77-42DB-B27A-8CA0EBECDB36}" presName="Name19" presStyleLbl="parChTrans1D3" presStyleIdx="1" presStyleCnt="4"/>
      <dgm:spPr/>
      <dgm:t>
        <a:bodyPr/>
        <a:lstStyle/>
        <a:p>
          <a:endParaRPr lang="en-GB"/>
        </a:p>
      </dgm:t>
    </dgm:pt>
    <dgm:pt modelId="{9FD7B1B6-E391-4086-AC48-E9CECD1AEA1F}" type="pres">
      <dgm:prSet presAssocID="{BAD0FAE7-F439-48FE-8D56-48A564937B10}" presName="Name21" presStyleCnt="0"/>
      <dgm:spPr/>
    </dgm:pt>
    <dgm:pt modelId="{862827D9-C3DD-4DE0-A79A-E8B96C207F19}" type="pres">
      <dgm:prSet presAssocID="{BAD0FAE7-F439-48FE-8D56-48A564937B10}" presName="level2Shape" presStyleLbl="node3" presStyleIdx="1" presStyleCnt="4"/>
      <dgm:spPr/>
      <dgm:t>
        <a:bodyPr/>
        <a:lstStyle/>
        <a:p>
          <a:endParaRPr lang="en-GB"/>
        </a:p>
      </dgm:t>
    </dgm:pt>
    <dgm:pt modelId="{EF482B81-4862-415B-91AA-9DCF00C924D6}" type="pres">
      <dgm:prSet presAssocID="{BAD0FAE7-F439-48FE-8D56-48A564937B10}" presName="hierChild3" presStyleCnt="0"/>
      <dgm:spPr/>
    </dgm:pt>
    <dgm:pt modelId="{1ECA76A4-3769-45B6-9FC9-2F65D7A33A80}" type="pres">
      <dgm:prSet presAssocID="{2E378717-0A05-4F46-B6C9-734786EC54B4}" presName="Name19" presStyleLbl="parChTrans1D4" presStyleIdx="1" presStyleCnt="5"/>
      <dgm:spPr/>
      <dgm:t>
        <a:bodyPr/>
        <a:lstStyle/>
        <a:p>
          <a:endParaRPr lang="en-GB"/>
        </a:p>
      </dgm:t>
    </dgm:pt>
    <dgm:pt modelId="{50F1EFEC-9C1A-4741-8905-491BEA4C6378}" type="pres">
      <dgm:prSet presAssocID="{58B5E815-58A2-434E-981F-5BD8E0B73075}" presName="Name21" presStyleCnt="0"/>
      <dgm:spPr/>
    </dgm:pt>
    <dgm:pt modelId="{F0490445-FAA9-4DAE-9916-17C19E5B6967}" type="pres">
      <dgm:prSet presAssocID="{58B5E815-58A2-434E-981F-5BD8E0B73075}" presName="level2Shape" presStyleLbl="node4" presStyleIdx="1" presStyleCnt="5" custLinFactNeighborY="17790"/>
      <dgm:spPr/>
      <dgm:t>
        <a:bodyPr/>
        <a:lstStyle/>
        <a:p>
          <a:endParaRPr lang="en-GB"/>
        </a:p>
      </dgm:t>
    </dgm:pt>
    <dgm:pt modelId="{8F6C218C-BEA0-41D4-9018-A814E2FE0C18}" type="pres">
      <dgm:prSet presAssocID="{58B5E815-58A2-434E-981F-5BD8E0B73075}" presName="hierChild3" presStyleCnt="0"/>
      <dgm:spPr/>
    </dgm:pt>
    <dgm:pt modelId="{1C2DEEE1-D32B-4856-AABA-718129D8D787}" type="pres">
      <dgm:prSet presAssocID="{DC2DF1FD-2AC3-44F7-926C-E0DE510EDE67}" presName="Name19" presStyleLbl="parChTrans1D4" presStyleIdx="2" presStyleCnt="5"/>
      <dgm:spPr/>
      <dgm:t>
        <a:bodyPr/>
        <a:lstStyle/>
        <a:p>
          <a:endParaRPr lang="en-GB"/>
        </a:p>
      </dgm:t>
    </dgm:pt>
    <dgm:pt modelId="{39C6A64C-2835-41AF-A62C-09420C3930D3}" type="pres">
      <dgm:prSet presAssocID="{34BCF48E-3B12-4B53-B38E-7546C8C0223D}" presName="Name21" presStyleCnt="0"/>
      <dgm:spPr/>
    </dgm:pt>
    <dgm:pt modelId="{10418786-886F-4630-B966-1315BFC79BBB}" type="pres">
      <dgm:prSet presAssocID="{34BCF48E-3B12-4B53-B38E-7546C8C0223D}" presName="level2Shape" presStyleLbl="node4" presStyleIdx="2" presStyleCnt="5" custLinFactNeighborY="17790"/>
      <dgm:spPr/>
      <dgm:t>
        <a:bodyPr/>
        <a:lstStyle/>
        <a:p>
          <a:endParaRPr lang="en-GB"/>
        </a:p>
      </dgm:t>
    </dgm:pt>
    <dgm:pt modelId="{DC93BBB2-0882-4C29-84DB-F18888F85BC8}" type="pres">
      <dgm:prSet presAssocID="{34BCF48E-3B12-4B53-B38E-7546C8C0223D}" presName="hierChild3" presStyleCnt="0"/>
      <dgm:spPr/>
    </dgm:pt>
    <dgm:pt modelId="{8E1D26FB-7490-4FFB-82E0-8D459EF000E7}" type="pres">
      <dgm:prSet presAssocID="{E13EDCAE-7844-4C91-834F-5EF39C91BEF4}" presName="Name19" presStyleLbl="parChTrans1D3" presStyleIdx="2" presStyleCnt="4"/>
      <dgm:spPr/>
      <dgm:t>
        <a:bodyPr/>
        <a:lstStyle/>
        <a:p>
          <a:endParaRPr lang="en-GB"/>
        </a:p>
      </dgm:t>
    </dgm:pt>
    <dgm:pt modelId="{D4989191-71F2-4DDA-A443-DB8AD4D8CDFF}" type="pres">
      <dgm:prSet presAssocID="{093D0514-1200-4972-92AD-ED9D808E7E75}" presName="Name21" presStyleCnt="0"/>
      <dgm:spPr/>
    </dgm:pt>
    <dgm:pt modelId="{4BC1EC1C-38D6-4990-8725-473097D854BE}" type="pres">
      <dgm:prSet presAssocID="{093D0514-1200-4972-92AD-ED9D808E7E75}" presName="level2Shape" presStyleLbl="node3" presStyleIdx="2" presStyleCnt="4"/>
      <dgm:spPr/>
      <dgm:t>
        <a:bodyPr/>
        <a:lstStyle/>
        <a:p>
          <a:endParaRPr lang="en-GB"/>
        </a:p>
      </dgm:t>
    </dgm:pt>
    <dgm:pt modelId="{E7FB3B81-1F69-4FFA-A999-2E9E9F5AA013}" type="pres">
      <dgm:prSet presAssocID="{093D0514-1200-4972-92AD-ED9D808E7E75}" presName="hierChild3" presStyleCnt="0"/>
      <dgm:spPr/>
    </dgm:pt>
    <dgm:pt modelId="{A52E0677-47C3-4776-86B1-E6F71D5C147C}" type="pres">
      <dgm:prSet presAssocID="{9F91FADF-8E86-4923-B0C7-983D9AE7A413}" presName="Name19" presStyleLbl="parChTrans1D4" presStyleIdx="3" presStyleCnt="5"/>
      <dgm:spPr/>
      <dgm:t>
        <a:bodyPr/>
        <a:lstStyle/>
        <a:p>
          <a:endParaRPr lang="en-GB"/>
        </a:p>
      </dgm:t>
    </dgm:pt>
    <dgm:pt modelId="{BBB23FDE-D647-490C-BA69-C32330F85387}" type="pres">
      <dgm:prSet presAssocID="{2B26E254-DF5B-4ED8-B7DB-75D0F0C67EC1}" presName="Name21" presStyleCnt="0"/>
      <dgm:spPr/>
    </dgm:pt>
    <dgm:pt modelId="{4446C758-CC3B-4302-BC01-1EC2E79C9AA4}" type="pres">
      <dgm:prSet presAssocID="{2B26E254-DF5B-4ED8-B7DB-75D0F0C67EC1}" presName="level2Shape" presStyleLbl="node4" presStyleIdx="3" presStyleCnt="5" custLinFactNeighborY="17790"/>
      <dgm:spPr/>
      <dgm:t>
        <a:bodyPr/>
        <a:lstStyle/>
        <a:p>
          <a:endParaRPr lang="en-GB"/>
        </a:p>
      </dgm:t>
    </dgm:pt>
    <dgm:pt modelId="{0F8CD321-BBA6-4A1F-BE0D-339514040834}" type="pres">
      <dgm:prSet presAssocID="{2B26E254-DF5B-4ED8-B7DB-75D0F0C67EC1}" presName="hierChild3" presStyleCnt="0"/>
      <dgm:spPr/>
    </dgm:pt>
    <dgm:pt modelId="{900C827D-97B2-40C5-BE74-A11E49A0FA96}" type="pres">
      <dgm:prSet presAssocID="{6D8E3FD4-DEC3-479C-BC4D-F75A4CCCCA93}" presName="Name19" presStyleLbl="parChTrans1D4" presStyleIdx="4" presStyleCnt="5"/>
      <dgm:spPr/>
      <dgm:t>
        <a:bodyPr/>
        <a:lstStyle/>
        <a:p>
          <a:endParaRPr lang="en-GB"/>
        </a:p>
      </dgm:t>
    </dgm:pt>
    <dgm:pt modelId="{CC27ECBD-F9A5-4A40-9AC2-9E97B1B0C3D5}" type="pres">
      <dgm:prSet presAssocID="{0B1749E4-5E44-4DA7-A7B5-0B575B536B08}" presName="Name21" presStyleCnt="0"/>
      <dgm:spPr/>
    </dgm:pt>
    <dgm:pt modelId="{2F63C9E1-2FC6-4CAE-8D3A-406D37CF7DCE}" type="pres">
      <dgm:prSet presAssocID="{0B1749E4-5E44-4DA7-A7B5-0B575B536B08}" presName="level2Shape" presStyleLbl="node4" presStyleIdx="4" presStyleCnt="5" custLinFactNeighborY="17790"/>
      <dgm:spPr/>
      <dgm:t>
        <a:bodyPr/>
        <a:lstStyle/>
        <a:p>
          <a:endParaRPr lang="en-GB"/>
        </a:p>
      </dgm:t>
    </dgm:pt>
    <dgm:pt modelId="{4345DE52-864F-4BDC-8013-F261C68EDAA8}" type="pres">
      <dgm:prSet presAssocID="{0B1749E4-5E44-4DA7-A7B5-0B575B536B08}" presName="hierChild3" presStyleCnt="0"/>
      <dgm:spPr/>
    </dgm:pt>
    <dgm:pt modelId="{B08380C2-C12B-4754-BF0F-EE80883083F3}" type="pres">
      <dgm:prSet presAssocID="{781E86D2-5164-4083-8EFE-D72117B0EBBF}" presName="Name19" presStyleLbl="parChTrans1D3" presStyleIdx="3" presStyleCnt="4"/>
      <dgm:spPr/>
      <dgm:t>
        <a:bodyPr/>
        <a:lstStyle/>
        <a:p>
          <a:endParaRPr lang="en-GB"/>
        </a:p>
      </dgm:t>
    </dgm:pt>
    <dgm:pt modelId="{B43A9A18-C4A2-46FD-B8B2-FFD5C209EA74}" type="pres">
      <dgm:prSet presAssocID="{575264D4-1B3A-4778-9E5C-192E94D3850A}" presName="Name21" presStyleCnt="0"/>
      <dgm:spPr/>
    </dgm:pt>
    <dgm:pt modelId="{5C35A32B-B539-4E26-864C-55A9E3E17CE1}" type="pres">
      <dgm:prSet presAssocID="{575264D4-1B3A-4778-9E5C-192E94D3850A}" presName="level2Shape" presStyleLbl="node3" presStyleIdx="3" presStyleCnt="4"/>
      <dgm:spPr/>
      <dgm:t>
        <a:bodyPr/>
        <a:lstStyle/>
        <a:p>
          <a:endParaRPr lang="en-GB"/>
        </a:p>
      </dgm:t>
    </dgm:pt>
    <dgm:pt modelId="{8822A261-7160-4126-86A3-43EE91CC68CA}" type="pres">
      <dgm:prSet presAssocID="{575264D4-1B3A-4778-9E5C-192E94D3850A}" presName="hierChild3" presStyleCnt="0"/>
      <dgm:spPr/>
    </dgm:pt>
    <dgm:pt modelId="{785E11EE-5A08-41F1-BB0F-024A0F91D569}" type="pres">
      <dgm:prSet presAssocID="{1D931AE9-B218-413B-9CE4-4FEFF5FCD25E}" presName="Name19" presStyleLbl="parChTrans1D2" presStyleIdx="2" presStyleCnt="3"/>
      <dgm:spPr/>
      <dgm:t>
        <a:bodyPr/>
        <a:lstStyle/>
        <a:p>
          <a:endParaRPr lang="en-GB"/>
        </a:p>
      </dgm:t>
    </dgm:pt>
    <dgm:pt modelId="{B479CA27-A218-4C40-8912-6464AACF6AE9}" type="pres">
      <dgm:prSet presAssocID="{B6FE41D9-2071-4A18-B0AA-BB6277BDD8DC}" presName="Name21" presStyleCnt="0"/>
      <dgm:spPr/>
    </dgm:pt>
    <dgm:pt modelId="{58ED0F4A-ACB6-4D52-B857-1E2275A94F7D}" type="pres">
      <dgm:prSet presAssocID="{B6FE41D9-2071-4A18-B0AA-BB6277BDD8DC}" presName="level2Shape" presStyleLbl="node2" presStyleIdx="2" presStyleCnt="3"/>
      <dgm:spPr/>
      <dgm:t>
        <a:bodyPr/>
        <a:lstStyle/>
        <a:p>
          <a:endParaRPr lang="en-GB"/>
        </a:p>
      </dgm:t>
    </dgm:pt>
    <dgm:pt modelId="{23541813-CF2D-4E5A-B3CF-3D2CD02AB065}" type="pres">
      <dgm:prSet presAssocID="{B6FE41D9-2071-4A18-B0AA-BB6277BDD8DC}" presName="hierChild3" presStyleCnt="0"/>
      <dgm:spPr/>
    </dgm:pt>
    <dgm:pt modelId="{F65C0906-FE99-40D9-89C5-1F44C517E50C}" type="pres">
      <dgm:prSet presAssocID="{27E2980F-552B-4A1A-B9B6-FA6C23A3AF4C}" presName="bgShapesFlow" presStyleCnt="0"/>
      <dgm:spPr/>
    </dgm:pt>
  </dgm:ptLst>
  <dgm:cxnLst>
    <dgm:cxn modelId="{D13FFD3B-E2C5-4B46-ACA4-FD4118BCCCEA}" srcId="{557CE354-969C-498D-86A0-8683AADBA258}" destId="{745F9827-BD5B-4BFD-B04A-2B09C1201DCF}" srcOrd="0" destOrd="0" parTransId="{12AC806E-ED55-4D77-8EDB-566FC2DFCB98}" sibTransId="{023FE213-271C-47D8-8E16-60B9F075FF7E}"/>
    <dgm:cxn modelId="{72005F47-D5EC-405E-8444-BA2BC4BA65F4}" type="presOf" srcId="{093D0514-1200-4972-92AD-ED9D808E7E75}" destId="{4BC1EC1C-38D6-4990-8725-473097D854BE}" srcOrd="0" destOrd="0" presId="urn:microsoft.com/office/officeart/2005/8/layout/hierarchy6"/>
    <dgm:cxn modelId="{132B0052-9454-47B6-A9BD-2ECA8D714A51}" type="presOf" srcId="{557CE354-969C-498D-86A0-8683AADBA258}" destId="{EDA5A753-27DD-421F-BC45-07333D70FAE9}" srcOrd="0" destOrd="0" presId="urn:microsoft.com/office/officeart/2005/8/layout/hierarchy6"/>
    <dgm:cxn modelId="{90DACE06-695B-47E2-AD56-F293EC309262}" type="presOf" srcId="{9F91FADF-8E86-4923-B0C7-983D9AE7A413}" destId="{A52E0677-47C3-4776-86B1-E6F71D5C147C}" srcOrd="0" destOrd="0" presId="urn:microsoft.com/office/officeart/2005/8/layout/hierarchy6"/>
    <dgm:cxn modelId="{5B1E33EE-00DA-418E-B35D-4A1BC253E4EF}" type="presOf" srcId="{0B1749E4-5E44-4DA7-A7B5-0B575B536B08}" destId="{2F63C9E1-2FC6-4CAE-8D3A-406D37CF7DCE}" srcOrd="0" destOrd="0" presId="urn:microsoft.com/office/officeart/2005/8/layout/hierarchy6"/>
    <dgm:cxn modelId="{2E16BF4A-292C-4207-84BE-E746EAF108E9}" type="presOf" srcId="{2E378717-0A05-4F46-B6C9-734786EC54B4}" destId="{1ECA76A4-3769-45B6-9FC9-2F65D7A33A80}" srcOrd="0" destOrd="0" presId="urn:microsoft.com/office/officeart/2005/8/layout/hierarchy6"/>
    <dgm:cxn modelId="{E3B56390-1CEB-4A9F-9D85-BEC69E9F4B7F}" type="presOf" srcId="{BAD0FAE7-F439-48FE-8D56-48A564937B10}" destId="{862827D9-C3DD-4DE0-A79A-E8B96C207F19}" srcOrd="0" destOrd="0" presId="urn:microsoft.com/office/officeart/2005/8/layout/hierarchy6"/>
    <dgm:cxn modelId="{8E7DC634-0C75-4C1D-9F23-CE68D2C077D3}" type="presOf" srcId="{9CAFCFD9-41DC-4BCA-A2DB-4FE12B7EB1C1}" destId="{A1CEFBCF-63D4-4002-BA6C-5041D5A27720}" srcOrd="0" destOrd="0" presId="urn:microsoft.com/office/officeart/2005/8/layout/hierarchy6"/>
    <dgm:cxn modelId="{2F32A18A-EC29-4CFC-B125-C2C31DED643B}" type="presOf" srcId="{B6FE41D9-2071-4A18-B0AA-BB6277BDD8DC}" destId="{58ED0F4A-ACB6-4D52-B857-1E2275A94F7D}" srcOrd="0" destOrd="0" presId="urn:microsoft.com/office/officeart/2005/8/layout/hierarchy6"/>
    <dgm:cxn modelId="{53A85788-B69B-488C-8669-CD112C726E46}" srcId="{BAD0FAE7-F439-48FE-8D56-48A564937B10}" destId="{58B5E815-58A2-434E-981F-5BD8E0B73075}" srcOrd="0" destOrd="0" parTransId="{2E378717-0A05-4F46-B6C9-734786EC54B4}" sibTransId="{4AEFE9CA-35D0-48B7-91DC-547103D21C10}"/>
    <dgm:cxn modelId="{358CFB9E-D56A-4BB5-A506-4AC40CA59483}" type="presOf" srcId="{DC2DF1FD-2AC3-44F7-926C-E0DE510EDE67}" destId="{1C2DEEE1-D32B-4856-AABA-718129D8D787}" srcOrd="0" destOrd="0" presId="urn:microsoft.com/office/officeart/2005/8/layout/hierarchy6"/>
    <dgm:cxn modelId="{7E4AB237-5595-4853-AD03-33D5A506DEAA}" type="presOf" srcId="{2B26E254-DF5B-4ED8-B7DB-75D0F0C67EC1}" destId="{4446C758-CC3B-4302-BC01-1EC2E79C9AA4}" srcOrd="0" destOrd="0" presId="urn:microsoft.com/office/officeart/2005/8/layout/hierarchy6"/>
    <dgm:cxn modelId="{34A4855D-CC48-4BAF-8BD2-47E69DA1FE47}" type="presOf" srcId="{745F9827-BD5B-4BFD-B04A-2B09C1201DCF}" destId="{31BB0742-3710-46C3-9530-D11D16964A7B}" srcOrd="0" destOrd="0" presId="urn:microsoft.com/office/officeart/2005/8/layout/hierarchy6"/>
    <dgm:cxn modelId="{6B2365AD-D37E-4E61-AA04-3D4FCE44AD2E}" type="presOf" srcId="{6D8E3FD4-DEC3-479C-BC4D-F75A4CCCCA93}" destId="{900C827D-97B2-40C5-BE74-A11E49A0FA96}" srcOrd="0" destOrd="0" presId="urn:microsoft.com/office/officeart/2005/8/layout/hierarchy6"/>
    <dgm:cxn modelId="{81EAEE67-D0BF-4A8A-A61D-552DA9B8F31C}" type="presOf" srcId="{58B5E815-58A2-434E-981F-5BD8E0B73075}" destId="{F0490445-FAA9-4DAE-9916-17C19E5B6967}" srcOrd="0" destOrd="0" presId="urn:microsoft.com/office/officeart/2005/8/layout/hierarchy6"/>
    <dgm:cxn modelId="{2C695C46-3A4D-40DF-8C73-B8C15511EE66}" type="presOf" srcId="{781E86D2-5164-4083-8EFE-D72117B0EBBF}" destId="{B08380C2-C12B-4754-BF0F-EE80883083F3}" srcOrd="0" destOrd="0" presId="urn:microsoft.com/office/officeart/2005/8/layout/hierarchy6"/>
    <dgm:cxn modelId="{8A9F98C2-E0E1-4ACF-A784-620FED42F280}" srcId="{27782684-790B-4760-9B0A-9D107594E2AC}" destId="{F62CF2BB-A131-4A46-A38D-4EE427A3C154}" srcOrd="0" destOrd="0" parTransId="{9CAFCFD9-41DC-4BCA-A2DB-4FE12B7EB1C1}" sibTransId="{93E429C4-5275-4A16-BC45-1CE0551C9DFF}"/>
    <dgm:cxn modelId="{C295939F-D961-4AC6-9B8C-5EA6B58891AA}" type="presOf" srcId="{27782684-790B-4760-9B0A-9D107594E2AC}" destId="{EB556181-2A91-461C-9FE9-2023DFCFF01D}" srcOrd="0" destOrd="0" presId="urn:microsoft.com/office/officeart/2005/8/layout/hierarchy6"/>
    <dgm:cxn modelId="{CB803872-A070-46F1-950D-5CB480DD35A6}" srcId="{745F9827-BD5B-4BFD-B04A-2B09C1201DCF}" destId="{4598A3B3-3901-4828-9374-036AFA1FEE7F}" srcOrd="0" destOrd="0" parTransId="{31FCE2A7-13E8-457A-8A11-F26C808B746B}" sibTransId="{0A640B1D-9034-4A79-9A67-75B3977B0C11}"/>
    <dgm:cxn modelId="{1894F016-B594-4424-843C-C3A942DFFB2D}" type="presOf" srcId="{34BCF48E-3B12-4B53-B38E-7546C8C0223D}" destId="{10418786-886F-4630-B966-1315BFC79BBB}" srcOrd="0" destOrd="0" presId="urn:microsoft.com/office/officeart/2005/8/layout/hierarchy6"/>
    <dgm:cxn modelId="{9F7022CE-89C1-46AB-A741-6E5B4E23906E}" srcId="{27782684-790B-4760-9B0A-9D107594E2AC}" destId="{B6FE41D9-2071-4A18-B0AA-BB6277BDD8DC}" srcOrd="2" destOrd="0" parTransId="{1D931AE9-B218-413B-9CE4-4FEFF5FCD25E}" sibTransId="{C064E780-1C17-4A71-B86F-1D74C2DFD8FB}"/>
    <dgm:cxn modelId="{32C2C03A-40F5-4BCE-A367-A919E0CC82EF}" type="presOf" srcId="{31FCE2A7-13E8-457A-8A11-F26C808B746B}" destId="{A0540E16-FED4-421A-B323-308DA2729327}" srcOrd="0" destOrd="0" presId="urn:microsoft.com/office/officeart/2005/8/layout/hierarchy6"/>
    <dgm:cxn modelId="{724267FF-53C9-4675-8052-BFF1458292E0}" type="presOf" srcId="{4598A3B3-3901-4828-9374-036AFA1FEE7F}" destId="{22B14F6D-8617-49B8-8BA6-479706863532}" srcOrd="0" destOrd="0" presId="urn:microsoft.com/office/officeart/2005/8/layout/hierarchy6"/>
    <dgm:cxn modelId="{8A119DDA-9BF4-4005-83B9-1F62AEE42B83}" type="presOf" srcId="{1D931AE9-B218-413B-9CE4-4FEFF5FCD25E}" destId="{785E11EE-5A08-41F1-BB0F-024A0F91D569}" srcOrd="0" destOrd="0" presId="urn:microsoft.com/office/officeart/2005/8/layout/hierarchy6"/>
    <dgm:cxn modelId="{BAC8C561-07DA-4A68-9D60-F2364B5A5E7C}" srcId="{093D0514-1200-4972-92AD-ED9D808E7E75}" destId="{2B26E254-DF5B-4ED8-B7DB-75D0F0C67EC1}" srcOrd="0" destOrd="0" parTransId="{9F91FADF-8E86-4923-B0C7-983D9AE7A413}" sibTransId="{4E0F85C8-9FED-49E9-B4CB-0C3C21F6FA9C}"/>
    <dgm:cxn modelId="{80A989C2-886B-48BC-AB5C-339ECCF48E0B}" type="presOf" srcId="{E13EDCAE-7844-4C91-834F-5EF39C91BEF4}" destId="{8E1D26FB-7490-4FFB-82E0-8D459EF000E7}" srcOrd="0" destOrd="0" presId="urn:microsoft.com/office/officeart/2005/8/layout/hierarchy6"/>
    <dgm:cxn modelId="{5B86F404-C8F2-4BCB-9763-52B9AEF67454}" srcId="{093D0514-1200-4972-92AD-ED9D808E7E75}" destId="{0B1749E4-5E44-4DA7-A7B5-0B575B536B08}" srcOrd="1" destOrd="0" parTransId="{6D8E3FD4-DEC3-479C-BC4D-F75A4CCCCA93}" sibTransId="{BD0F13D4-5BA4-40D7-94C9-398D68F2BEE5}"/>
    <dgm:cxn modelId="{6C4B9FD2-D08F-4B67-8FAE-02654766E9A0}" type="presOf" srcId="{12AC806E-ED55-4D77-8EDB-566FC2DFCB98}" destId="{380322F4-57BE-4816-807F-E12D5241257A}" srcOrd="0" destOrd="0" presId="urn:microsoft.com/office/officeart/2005/8/layout/hierarchy6"/>
    <dgm:cxn modelId="{800CBE8F-D8CC-4ED0-86D9-07E26B51073C}" type="presOf" srcId="{13880C4C-DC77-42DB-B27A-8CA0EBECDB36}" destId="{E043E564-3957-43F0-B8C0-6B1B470DD2B9}" srcOrd="0" destOrd="0" presId="urn:microsoft.com/office/officeart/2005/8/layout/hierarchy6"/>
    <dgm:cxn modelId="{DEA1E4A9-08E9-420C-A465-02DDD1B26F96}" srcId="{27782684-790B-4760-9B0A-9D107594E2AC}" destId="{557CE354-969C-498D-86A0-8683AADBA258}" srcOrd="1" destOrd="0" parTransId="{311A8585-A2AB-4AC2-8487-1A4864E3A5CA}" sibTransId="{643AD364-E195-49CC-BA95-15EB1B2F665A}"/>
    <dgm:cxn modelId="{03BBF1C2-126D-4CCB-A195-81E79D8BD740}" srcId="{557CE354-969C-498D-86A0-8683AADBA258}" destId="{575264D4-1B3A-4778-9E5C-192E94D3850A}" srcOrd="3" destOrd="0" parTransId="{781E86D2-5164-4083-8EFE-D72117B0EBBF}" sibTransId="{D7A3D46A-9C68-44FD-B574-8EACFF9D57DB}"/>
    <dgm:cxn modelId="{F87EF945-5661-4689-A913-9D82E7E2F591}" srcId="{BAD0FAE7-F439-48FE-8D56-48A564937B10}" destId="{34BCF48E-3B12-4B53-B38E-7546C8C0223D}" srcOrd="1" destOrd="0" parTransId="{DC2DF1FD-2AC3-44F7-926C-E0DE510EDE67}" sibTransId="{95DD8AE3-77A3-48FF-B615-842323F07751}"/>
    <dgm:cxn modelId="{773A118A-E922-48EC-857B-5FC5C654062A}" type="presOf" srcId="{575264D4-1B3A-4778-9E5C-192E94D3850A}" destId="{5C35A32B-B539-4E26-864C-55A9E3E17CE1}" srcOrd="0" destOrd="0" presId="urn:microsoft.com/office/officeart/2005/8/layout/hierarchy6"/>
    <dgm:cxn modelId="{B60FA27A-A115-4A3D-BA97-19C289EFF433}" srcId="{557CE354-969C-498D-86A0-8683AADBA258}" destId="{093D0514-1200-4972-92AD-ED9D808E7E75}" srcOrd="2" destOrd="0" parTransId="{E13EDCAE-7844-4C91-834F-5EF39C91BEF4}" sibTransId="{C3F58771-7FA7-44C8-A905-6D7592C26AB1}"/>
    <dgm:cxn modelId="{D4FBDA79-D877-4442-960F-C53488554553}" srcId="{557CE354-969C-498D-86A0-8683AADBA258}" destId="{BAD0FAE7-F439-48FE-8D56-48A564937B10}" srcOrd="1" destOrd="0" parTransId="{13880C4C-DC77-42DB-B27A-8CA0EBECDB36}" sibTransId="{BD5758B2-8261-490C-8137-109917B3C8FD}"/>
    <dgm:cxn modelId="{732AE31D-4B5D-49CC-80D7-F6873510C83D}" type="presOf" srcId="{F62CF2BB-A131-4A46-A38D-4EE427A3C154}" destId="{1CC7C8D6-8083-4C5B-8849-4524C3E7309C}" srcOrd="0" destOrd="0" presId="urn:microsoft.com/office/officeart/2005/8/layout/hierarchy6"/>
    <dgm:cxn modelId="{9DC45040-3DEE-4535-BA34-715C80BCC4F5}" type="presOf" srcId="{311A8585-A2AB-4AC2-8487-1A4864E3A5CA}" destId="{848E9E0F-C9B3-4EED-8F8C-99C51DB9EA4E}" srcOrd="0" destOrd="0" presId="urn:microsoft.com/office/officeart/2005/8/layout/hierarchy6"/>
    <dgm:cxn modelId="{B7F9C66D-437F-48CE-96EE-31DC0A807398}" type="presOf" srcId="{27E2980F-552B-4A1A-B9B6-FA6C23A3AF4C}" destId="{ED1A0A91-3915-412D-AA76-2610BDBCC4A9}" srcOrd="0" destOrd="0" presId="urn:microsoft.com/office/officeart/2005/8/layout/hierarchy6"/>
    <dgm:cxn modelId="{3EB07BB7-1FBB-4E30-997A-47ED4DEFBC7C}" srcId="{27E2980F-552B-4A1A-B9B6-FA6C23A3AF4C}" destId="{27782684-790B-4760-9B0A-9D107594E2AC}" srcOrd="0" destOrd="0" parTransId="{FEC727C1-9ACB-4E82-A3DB-82A69E0A01EF}" sibTransId="{413E1536-1C2E-436D-9C02-5C85F1016F37}"/>
    <dgm:cxn modelId="{59E62264-4DBB-4DE8-8003-EB8D4A9E4349}" type="presParOf" srcId="{ED1A0A91-3915-412D-AA76-2610BDBCC4A9}" destId="{9919A597-6EB8-443B-9666-B773DA58BD40}" srcOrd="0" destOrd="0" presId="urn:microsoft.com/office/officeart/2005/8/layout/hierarchy6"/>
    <dgm:cxn modelId="{C5CE3408-5AA0-4077-BC38-D33FC8682E2C}" type="presParOf" srcId="{9919A597-6EB8-443B-9666-B773DA58BD40}" destId="{87A97B68-CDA3-49B9-B5D1-BD3B9565FF9C}" srcOrd="0" destOrd="0" presId="urn:microsoft.com/office/officeart/2005/8/layout/hierarchy6"/>
    <dgm:cxn modelId="{27B08959-B391-4720-B192-ADBC2B0A9D7B}" type="presParOf" srcId="{87A97B68-CDA3-49B9-B5D1-BD3B9565FF9C}" destId="{A1F3A9A8-5A97-438B-8E24-D06BE2B80E73}" srcOrd="0" destOrd="0" presId="urn:microsoft.com/office/officeart/2005/8/layout/hierarchy6"/>
    <dgm:cxn modelId="{0776409C-70BF-4C9B-8C3E-D19381488F36}" type="presParOf" srcId="{A1F3A9A8-5A97-438B-8E24-D06BE2B80E73}" destId="{EB556181-2A91-461C-9FE9-2023DFCFF01D}" srcOrd="0" destOrd="0" presId="urn:microsoft.com/office/officeart/2005/8/layout/hierarchy6"/>
    <dgm:cxn modelId="{FD0AF0F2-921E-4702-A74B-8BCE48E4A8C8}" type="presParOf" srcId="{A1F3A9A8-5A97-438B-8E24-D06BE2B80E73}" destId="{5758F0C4-D11F-46E3-A44A-E8F8BBF704BF}" srcOrd="1" destOrd="0" presId="urn:microsoft.com/office/officeart/2005/8/layout/hierarchy6"/>
    <dgm:cxn modelId="{562D3AAD-2A79-4AC8-BAE0-F077668194E6}" type="presParOf" srcId="{5758F0C4-D11F-46E3-A44A-E8F8BBF704BF}" destId="{A1CEFBCF-63D4-4002-BA6C-5041D5A27720}" srcOrd="0" destOrd="0" presId="urn:microsoft.com/office/officeart/2005/8/layout/hierarchy6"/>
    <dgm:cxn modelId="{CD8A0068-9835-4C24-B47C-52458AE470D3}" type="presParOf" srcId="{5758F0C4-D11F-46E3-A44A-E8F8BBF704BF}" destId="{45BE5800-E0B3-4162-BBD3-8AD55ABC0ADF}" srcOrd="1" destOrd="0" presId="urn:microsoft.com/office/officeart/2005/8/layout/hierarchy6"/>
    <dgm:cxn modelId="{14265DD7-CD36-4279-AC85-84E801F3C94E}" type="presParOf" srcId="{45BE5800-E0B3-4162-BBD3-8AD55ABC0ADF}" destId="{1CC7C8D6-8083-4C5B-8849-4524C3E7309C}" srcOrd="0" destOrd="0" presId="urn:microsoft.com/office/officeart/2005/8/layout/hierarchy6"/>
    <dgm:cxn modelId="{D28F7793-93E6-4873-9334-FB70A7AD26F5}" type="presParOf" srcId="{45BE5800-E0B3-4162-BBD3-8AD55ABC0ADF}" destId="{2CE72C24-2240-46E7-B517-F46BDED6E586}" srcOrd="1" destOrd="0" presId="urn:microsoft.com/office/officeart/2005/8/layout/hierarchy6"/>
    <dgm:cxn modelId="{7B00DCA9-4F03-4043-8283-0657A3B63B39}" type="presParOf" srcId="{5758F0C4-D11F-46E3-A44A-E8F8BBF704BF}" destId="{848E9E0F-C9B3-4EED-8F8C-99C51DB9EA4E}" srcOrd="2" destOrd="0" presId="urn:microsoft.com/office/officeart/2005/8/layout/hierarchy6"/>
    <dgm:cxn modelId="{073744C6-8233-459A-A8A0-2CFC24F7E057}" type="presParOf" srcId="{5758F0C4-D11F-46E3-A44A-E8F8BBF704BF}" destId="{E4FF675F-3802-493F-B028-623C11D0EC05}" srcOrd="3" destOrd="0" presId="urn:microsoft.com/office/officeart/2005/8/layout/hierarchy6"/>
    <dgm:cxn modelId="{38371965-E5BF-4E2E-ADF7-3F5AFC1F8060}" type="presParOf" srcId="{E4FF675F-3802-493F-B028-623C11D0EC05}" destId="{EDA5A753-27DD-421F-BC45-07333D70FAE9}" srcOrd="0" destOrd="0" presId="urn:microsoft.com/office/officeart/2005/8/layout/hierarchy6"/>
    <dgm:cxn modelId="{1FA43AB9-D6D1-440B-9AE2-1FAEFD157538}" type="presParOf" srcId="{E4FF675F-3802-493F-B028-623C11D0EC05}" destId="{C0D2D671-91CA-4B17-B99F-6540DB2FDF83}" srcOrd="1" destOrd="0" presId="urn:microsoft.com/office/officeart/2005/8/layout/hierarchy6"/>
    <dgm:cxn modelId="{011ADE9E-7ED3-46F4-B412-83D8B3BE57E7}" type="presParOf" srcId="{C0D2D671-91CA-4B17-B99F-6540DB2FDF83}" destId="{380322F4-57BE-4816-807F-E12D5241257A}" srcOrd="0" destOrd="0" presId="urn:microsoft.com/office/officeart/2005/8/layout/hierarchy6"/>
    <dgm:cxn modelId="{91651DA8-77A1-41AF-BDB0-D23CF06C31C4}" type="presParOf" srcId="{C0D2D671-91CA-4B17-B99F-6540DB2FDF83}" destId="{5419D13B-D457-49C3-9097-4B5C614644EF}" srcOrd="1" destOrd="0" presId="urn:microsoft.com/office/officeart/2005/8/layout/hierarchy6"/>
    <dgm:cxn modelId="{D1526871-4925-41F1-826C-6DF16C2F351F}" type="presParOf" srcId="{5419D13B-D457-49C3-9097-4B5C614644EF}" destId="{31BB0742-3710-46C3-9530-D11D16964A7B}" srcOrd="0" destOrd="0" presId="urn:microsoft.com/office/officeart/2005/8/layout/hierarchy6"/>
    <dgm:cxn modelId="{198C8F1C-8A2F-49A4-9F81-B3E3A15C1041}" type="presParOf" srcId="{5419D13B-D457-49C3-9097-4B5C614644EF}" destId="{BC892C50-D5AC-408A-8B04-DB81A7716D81}" srcOrd="1" destOrd="0" presId="urn:microsoft.com/office/officeart/2005/8/layout/hierarchy6"/>
    <dgm:cxn modelId="{BF133F95-BB95-4696-947A-292C3BA5F88B}" type="presParOf" srcId="{BC892C50-D5AC-408A-8B04-DB81A7716D81}" destId="{A0540E16-FED4-421A-B323-308DA2729327}" srcOrd="0" destOrd="0" presId="urn:microsoft.com/office/officeart/2005/8/layout/hierarchy6"/>
    <dgm:cxn modelId="{D3E44DDD-922D-4675-9B7A-4D5CAE24AF03}" type="presParOf" srcId="{BC892C50-D5AC-408A-8B04-DB81A7716D81}" destId="{B5FB8191-9167-4A6F-9285-40ECDB5FB6CA}" srcOrd="1" destOrd="0" presId="urn:microsoft.com/office/officeart/2005/8/layout/hierarchy6"/>
    <dgm:cxn modelId="{22BFE9B5-16E6-4D42-B59E-647E4F030E01}" type="presParOf" srcId="{B5FB8191-9167-4A6F-9285-40ECDB5FB6CA}" destId="{22B14F6D-8617-49B8-8BA6-479706863532}" srcOrd="0" destOrd="0" presId="urn:microsoft.com/office/officeart/2005/8/layout/hierarchy6"/>
    <dgm:cxn modelId="{84C873E3-7FC9-40AE-A766-87E155F3954E}" type="presParOf" srcId="{B5FB8191-9167-4A6F-9285-40ECDB5FB6CA}" destId="{735040D2-52E9-4D4B-8A61-3784299714D7}" srcOrd="1" destOrd="0" presId="urn:microsoft.com/office/officeart/2005/8/layout/hierarchy6"/>
    <dgm:cxn modelId="{DBE1E5AE-FEF0-4069-9D6B-6A8D4A7B1185}" type="presParOf" srcId="{C0D2D671-91CA-4B17-B99F-6540DB2FDF83}" destId="{E043E564-3957-43F0-B8C0-6B1B470DD2B9}" srcOrd="2" destOrd="0" presId="urn:microsoft.com/office/officeart/2005/8/layout/hierarchy6"/>
    <dgm:cxn modelId="{FCE4E10A-66EB-437B-AAD2-57A84C7A0D07}" type="presParOf" srcId="{C0D2D671-91CA-4B17-B99F-6540DB2FDF83}" destId="{9FD7B1B6-E391-4086-AC48-E9CECD1AEA1F}" srcOrd="3" destOrd="0" presId="urn:microsoft.com/office/officeart/2005/8/layout/hierarchy6"/>
    <dgm:cxn modelId="{3F332C49-54EA-4C83-915E-6E2FED5D0E37}" type="presParOf" srcId="{9FD7B1B6-E391-4086-AC48-E9CECD1AEA1F}" destId="{862827D9-C3DD-4DE0-A79A-E8B96C207F19}" srcOrd="0" destOrd="0" presId="urn:microsoft.com/office/officeart/2005/8/layout/hierarchy6"/>
    <dgm:cxn modelId="{00FB986A-D519-4586-BE34-D2313E39642F}" type="presParOf" srcId="{9FD7B1B6-E391-4086-AC48-E9CECD1AEA1F}" destId="{EF482B81-4862-415B-91AA-9DCF00C924D6}" srcOrd="1" destOrd="0" presId="urn:microsoft.com/office/officeart/2005/8/layout/hierarchy6"/>
    <dgm:cxn modelId="{93233DEA-1999-4E29-B7B4-A69334733CD1}" type="presParOf" srcId="{EF482B81-4862-415B-91AA-9DCF00C924D6}" destId="{1ECA76A4-3769-45B6-9FC9-2F65D7A33A80}" srcOrd="0" destOrd="0" presId="urn:microsoft.com/office/officeart/2005/8/layout/hierarchy6"/>
    <dgm:cxn modelId="{88EE0573-B6B0-4AA3-83F9-5A4C3175981F}" type="presParOf" srcId="{EF482B81-4862-415B-91AA-9DCF00C924D6}" destId="{50F1EFEC-9C1A-4741-8905-491BEA4C6378}" srcOrd="1" destOrd="0" presId="urn:microsoft.com/office/officeart/2005/8/layout/hierarchy6"/>
    <dgm:cxn modelId="{0236B071-BFFC-45C8-913D-4E9873AB07D8}" type="presParOf" srcId="{50F1EFEC-9C1A-4741-8905-491BEA4C6378}" destId="{F0490445-FAA9-4DAE-9916-17C19E5B6967}" srcOrd="0" destOrd="0" presId="urn:microsoft.com/office/officeart/2005/8/layout/hierarchy6"/>
    <dgm:cxn modelId="{1EE4372E-BC14-4D51-BB45-9E11A8EE7F56}" type="presParOf" srcId="{50F1EFEC-9C1A-4741-8905-491BEA4C6378}" destId="{8F6C218C-BEA0-41D4-9018-A814E2FE0C18}" srcOrd="1" destOrd="0" presId="urn:microsoft.com/office/officeart/2005/8/layout/hierarchy6"/>
    <dgm:cxn modelId="{09B8B119-57D2-47EC-B956-2F5EA9E88A29}" type="presParOf" srcId="{EF482B81-4862-415B-91AA-9DCF00C924D6}" destId="{1C2DEEE1-D32B-4856-AABA-718129D8D787}" srcOrd="2" destOrd="0" presId="urn:microsoft.com/office/officeart/2005/8/layout/hierarchy6"/>
    <dgm:cxn modelId="{6863B77C-855F-4762-8916-EB7DC0D53BDE}" type="presParOf" srcId="{EF482B81-4862-415B-91AA-9DCF00C924D6}" destId="{39C6A64C-2835-41AF-A62C-09420C3930D3}" srcOrd="3" destOrd="0" presId="urn:microsoft.com/office/officeart/2005/8/layout/hierarchy6"/>
    <dgm:cxn modelId="{9DDD35CE-5BF5-4E1C-BD07-A99833A254C2}" type="presParOf" srcId="{39C6A64C-2835-41AF-A62C-09420C3930D3}" destId="{10418786-886F-4630-B966-1315BFC79BBB}" srcOrd="0" destOrd="0" presId="urn:microsoft.com/office/officeart/2005/8/layout/hierarchy6"/>
    <dgm:cxn modelId="{6209DA58-D479-4EE9-A5F8-D7E2AEE0A87E}" type="presParOf" srcId="{39C6A64C-2835-41AF-A62C-09420C3930D3}" destId="{DC93BBB2-0882-4C29-84DB-F18888F85BC8}" srcOrd="1" destOrd="0" presId="urn:microsoft.com/office/officeart/2005/8/layout/hierarchy6"/>
    <dgm:cxn modelId="{C501D858-5764-4BC2-B88B-1B16619F0A0A}" type="presParOf" srcId="{C0D2D671-91CA-4B17-B99F-6540DB2FDF83}" destId="{8E1D26FB-7490-4FFB-82E0-8D459EF000E7}" srcOrd="4" destOrd="0" presId="urn:microsoft.com/office/officeart/2005/8/layout/hierarchy6"/>
    <dgm:cxn modelId="{A603AEA5-399D-474C-8449-FBC174BFF602}" type="presParOf" srcId="{C0D2D671-91CA-4B17-B99F-6540DB2FDF83}" destId="{D4989191-71F2-4DDA-A443-DB8AD4D8CDFF}" srcOrd="5" destOrd="0" presId="urn:microsoft.com/office/officeart/2005/8/layout/hierarchy6"/>
    <dgm:cxn modelId="{EC83E9AD-6860-42B1-985F-99DB39DB5404}" type="presParOf" srcId="{D4989191-71F2-4DDA-A443-DB8AD4D8CDFF}" destId="{4BC1EC1C-38D6-4990-8725-473097D854BE}" srcOrd="0" destOrd="0" presId="urn:microsoft.com/office/officeart/2005/8/layout/hierarchy6"/>
    <dgm:cxn modelId="{D358D54B-67BF-43AE-BEBA-F245C3B7E5B9}" type="presParOf" srcId="{D4989191-71F2-4DDA-A443-DB8AD4D8CDFF}" destId="{E7FB3B81-1F69-4FFA-A999-2E9E9F5AA013}" srcOrd="1" destOrd="0" presId="urn:microsoft.com/office/officeart/2005/8/layout/hierarchy6"/>
    <dgm:cxn modelId="{986ECC37-931E-402E-B234-17E2FFFB6BEC}" type="presParOf" srcId="{E7FB3B81-1F69-4FFA-A999-2E9E9F5AA013}" destId="{A52E0677-47C3-4776-86B1-E6F71D5C147C}" srcOrd="0" destOrd="0" presId="urn:microsoft.com/office/officeart/2005/8/layout/hierarchy6"/>
    <dgm:cxn modelId="{254B8C17-6361-482A-B6B2-28B9FE4707A3}" type="presParOf" srcId="{E7FB3B81-1F69-4FFA-A999-2E9E9F5AA013}" destId="{BBB23FDE-D647-490C-BA69-C32330F85387}" srcOrd="1" destOrd="0" presId="urn:microsoft.com/office/officeart/2005/8/layout/hierarchy6"/>
    <dgm:cxn modelId="{3FB7D251-A99E-4125-9FB3-D087F00C442C}" type="presParOf" srcId="{BBB23FDE-D647-490C-BA69-C32330F85387}" destId="{4446C758-CC3B-4302-BC01-1EC2E79C9AA4}" srcOrd="0" destOrd="0" presId="urn:microsoft.com/office/officeart/2005/8/layout/hierarchy6"/>
    <dgm:cxn modelId="{E78104F2-916D-4243-82EF-1B2F1AC2B570}" type="presParOf" srcId="{BBB23FDE-D647-490C-BA69-C32330F85387}" destId="{0F8CD321-BBA6-4A1F-BE0D-339514040834}" srcOrd="1" destOrd="0" presId="urn:microsoft.com/office/officeart/2005/8/layout/hierarchy6"/>
    <dgm:cxn modelId="{5E9FADAB-1F12-4606-822C-9B9DFF26F9A0}" type="presParOf" srcId="{E7FB3B81-1F69-4FFA-A999-2E9E9F5AA013}" destId="{900C827D-97B2-40C5-BE74-A11E49A0FA96}" srcOrd="2" destOrd="0" presId="urn:microsoft.com/office/officeart/2005/8/layout/hierarchy6"/>
    <dgm:cxn modelId="{F69041AA-38BD-4157-87DA-AB52F1969D81}" type="presParOf" srcId="{E7FB3B81-1F69-4FFA-A999-2E9E9F5AA013}" destId="{CC27ECBD-F9A5-4A40-9AC2-9E97B1B0C3D5}" srcOrd="3" destOrd="0" presId="urn:microsoft.com/office/officeart/2005/8/layout/hierarchy6"/>
    <dgm:cxn modelId="{9C64AC47-631E-406B-A6C4-EA78256A88D2}" type="presParOf" srcId="{CC27ECBD-F9A5-4A40-9AC2-9E97B1B0C3D5}" destId="{2F63C9E1-2FC6-4CAE-8D3A-406D37CF7DCE}" srcOrd="0" destOrd="0" presId="urn:microsoft.com/office/officeart/2005/8/layout/hierarchy6"/>
    <dgm:cxn modelId="{C008DB48-52D6-4B90-AB17-2C06C488E495}" type="presParOf" srcId="{CC27ECBD-F9A5-4A40-9AC2-9E97B1B0C3D5}" destId="{4345DE52-864F-4BDC-8013-F261C68EDAA8}" srcOrd="1" destOrd="0" presId="urn:microsoft.com/office/officeart/2005/8/layout/hierarchy6"/>
    <dgm:cxn modelId="{B88A49A1-9ACD-4320-8607-B643AFC4FC15}" type="presParOf" srcId="{C0D2D671-91CA-4B17-B99F-6540DB2FDF83}" destId="{B08380C2-C12B-4754-BF0F-EE80883083F3}" srcOrd="6" destOrd="0" presId="urn:microsoft.com/office/officeart/2005/8/layout/hierarchy6"/>
    <dgm:cxn modelId="{2029B419-0F75-4D30-838A-474909D3F557}" type="presParOf" srcId="{C0D2D671-91CA-4B17-B99F-6540DB2FDF83}" destId="{B43A9A18-C4A2-46FD-B8B2-FFD5C209EA74}" srcOrd="7" destOrd="0" presId="urn:microsoft.com/office/officeart/2005/8/layout/hierarchy6"/>
    <dgm:cxn modelId="{DA663C6D-D665-48AC-9A93-374FA9160073}" type="presParOf" srcId="{B43A9A18-C4A2-46FD-B8B2-FFD5C209EA74}" destId="{5C35A32B-B539-4E26-864C-55A9E3E17CE1}" srcOrd="0" destOrd="0" presId="urn:microsoft.com/office/officeart/2005/8/layout/hierarchy6"/>
    <dgm:cxn modelId="{BFA6CAA4-0E3A-4153-A1D3-E24CC07732CB}" type="presParOf" srcId="{B43A9A18-C4A2-46FD-B8B2-FFD5C209EA74}" destId="{8822A261-7160-4126-86A3-43EE91CC68CA}" srcOrd="1" destOrd="0" presId="urn:microsoft.com/office/officeart/2005/8/layout/hierarchy6"/>
    <dgm:cxn modelId="{2D676837-BD64-4FA0-BA3B-29B4B0A99F35}" type="presParOf" srcId="{5758F0C4-D11F-46E3-A44A-E8F8BBF704BF}" destId="{785E11EE-5A08-41F1-BB0F-024A0F91D569}" srcOrd="4" destOrd="0" presId="urn:microsoft.com/office/officeart/2005/8/layout/hierarchy6"/>
    <dgm:cxn modelId="{2D03C9C1-5F8F-4938-AB37-5D8A51BB5381}" type="presParOf" srcId="{5758F0C4-D11F-46E3-A44A-E8F8BBF704BF}" destId="{B479CA27-A218-4C40-8912-6464AACF6AE9}" srcOrd="5" destOrd="0" presId="urn:microsoft.com/office/officeart/2005/8/layout/hierarchy6"/>
    <dgm:cxn modelId="{5B41ADA4-2E01-4350-998F-06C9EA577BE3}" type="presParOf" srcId="{B479CA27-A218-4C40-8912-6464AACF6AE9}" destId="{58ED0F4A-ACB6-4D52-B857-1E2275A94F7D}" srcOrd="0" destOrd="0" presId="urn:microsoft.com/office/officeart/2005/8/layout/hierarchy6"/>
    <dgm:cxn modelId="{FF360D5B-547C-4B25-B176-BD4EFAC60DF2}" type="presParOf" srcId="{B479CA27-A218-4C40-8912-6464AACF6AE9}" destId="{23541813-CF2D-4E5A-B3CF-3D2CD02AB065}" srcOrd="1" destOrd="0" presId="urn:microsoft.com/office/officeart/2005/8/layout/hierarchy6"/>
    <dgm:cxn modelId="{7F59B960-53D5-43C4-A4A0-3133D0F1231E}" type="presParOf" srcId="{ED1A0A91-3915-412D-AA76-2610BDBCC4A9}" destId="{F65C0906-FE99-40D9-89C5-1F44C517E50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556181-2A91-461C-9FE9-2023DFCFF01D}">
      <dsp:nvSpPr>
        <dsp:cNvPr id="0" name=""/>
        <dsp:cNvSpPr/>
      </dsp:nvSpPr>
      <dsp:spPr>
        <a:xfrm>
          <a:off x="3806693" y="245614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GSICS Exec Panel</a:t>
          </a:r>
          <a:endParaRPr lang="en-GB" sz="1200" b="1" kern="1200" dirty="0"/>
        </a:p>
      </dsp:txBody>
      <dsp:txXfrm>
        <a:off x="3806693" y="245614"/>
        <a:ext cx="1298997" cy="865998"/>
      </dsp:txXfrm>
    </dsp:sp>
    <dsp:sp modelId="{A1CEFBCF-63D4-4002-BA6C-5041D5A27720}">
      <dsp:nvSpPr>
        <dsp:cNvPr id="0" name=""/>
        <dsp:cNvSpPr/>
      </dsp:nvSpPr>
      <dsp:spPr>
        <a:xfrm>
          <a:off x="2767495" y="1111612"/>
          <a:ext cx="1688696" cy="346399"/>
        </a:xfrm>
        <a:custGeom>
          <a:avLst/>
          <a:gdLst/>
          <a:ahLst/>
          <a:cxnLst/>
          <a:rect l="0" t="0" r="0" b="0"/>
          <a:pathLst>
            <a:path>
              <a:moveTo>
                <a:pt x="1688696" y="0"/>
              </a:moveTo>
              <a:lnTo>
                <a:pt x="1688696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7C8D6-8083-4C5B-8849-4524C3E7309C}">
      <dsp:nvSpPr>
        <dsp:cNvPr id="0" name=""/>
        <dsp:cNvSpPr/>
      </dsp:nvSpPr>
      <dsp:spPr>
        <a:xfrm>
          <a:off x="2117996" y="1458011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GSICS Coordination </a:t>
          </a:r>
          <a:r>
            <a:rPr lang="en-GB" sz="1200" b="1" kern="1200" dirty="0" err="1" smtClean="0"/>
            <a:t>Center</a:t>
          </a:r>
          <a:endParaRPr lang="en-GB" sz="1200" b="1" kern="1200" dirty="0"/>
        </a:p>
      </dsp:txBody>
      <dsp:txXfrm>
        <a:off x="2117996" y="1458011"/>
        <a:ext cx="1298997" cy="865998"/>
      </dsp:txXfrm>
    </dsp:sp>
    <dsp:sp modelId="{848E9E0F-C9B3-4EED-8F8C-99C51DB9EA4E}">
      <dsp:nvSpPr>
        <dsp:cNvPr id="0" name=""/>
        <dsp:cNvSpPr/>
      </dsp:nvSpPr>
      <dsp:spPr>
        <a:xfrm>
          <a:off x="4410472" y="1111612"/>
          <a:ext cx="91440" cy="346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5A753-27DD-421F-BC45-07333D70FAE9}">
      <dsp:nvSpPr>
        <dsp:cNvPr id="0" name=""/>
        <dsp:cNvSpPr/>
      </dsp:nvSpPr>
      <dsp:spPr>
        <a:xfrm>
          <a:off x="3806693" y="1458011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GSICS Research Working Group</a:t>
          </a:r>
          <a:endParaRPr lang="en-GB" sz="1200" b="1" kern="1200" dirty="0"/>
        </a:p>
      </dsp:txBody>
      <dsp:txXfrm>
        <a:off x="3806693" y="1458011"/>
        <a:ext cx="1298997" cy="865998"/>
      </dsp:txXfrm>
    </dsp:sp>
    <dsp:sp modelId="{380322F4-57BE-4816-807F-E12D5241257A}">
      <dsp:nvSpPr>
        <dsp:cNvPr id="0" name=""/>
        <dsp:cNvSpPr/>
      </dsp:nvSpPr>
      <dsp:spPr>
        <a:xfrm>
          <a:off x="656624" y="2324009"/>
          <a:ext cx="3799567" cy="346399"/>
        </a:xfrm>
        <a:custGeom>
          <a:avLst/>
          <a:gdLst/>
          <a:ahLst/>
          <a:cxnLst/>
          <a:rect l="0" t="0" r="0" b="0"/>
          <a:pathLst>
            <a:path>
              <a:moveTo>
                <a:pt x="3799567" y="0"/>
              </a:moveTo>
              <a:lnTo>
                <a:pt x="3799567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B0742-3710-46C3-9530-D11D16964A7B}">
      <dsp:nvSpPr>
        <dsp:cNvPr id="0" name=""/>
        <dsp:cNvSpPr/>
      </dsp:nvSpPr>
      <dsp:spPr>
        <a:xfrm>
          <a:off x="7125" y="267040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VIS/NIR </a:t>
          </a:r>
          <a:br>
            <a:rPr lang="en-GB" sz="1200" kern="1200" dirty="0" smtClean="0"/>
          </a:br>
          <a:r>
            <a:rPr lang="en-GB" sz="1200" kern="1200" dirty="0" smtClean="0"/>
            <a:t>Sub-Group</a:t>
          </a:r>
          <a:endParaRPr lang="en-GB" sz="1200" kern="1200" dirty="0"/>
        </a:p>
      </dsp:txBody>
      <dsp:txXfrm>
        <a:off x="7125" y="2670409"/>
        <a:ext cx="1298997" cy="865998"/>
      </dsp:txXfrm>
    </dsp:sp>
    <dsp:sp modelId="{A0540E16-FED4-421A-B323-308DA2729327}">
      <dsp:nvSpPr>
        <dsp:cNvPr id="0" name=""/>
        <dsp:cNvSpPr/>
      </dsp:nvSpPr>
      <dsp:spPr>
        <a:xfrm>
          <a:off x="610904" y="3536407"/>
          <a:ext cx="91440" cy="500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46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ysDot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14F6D-8617-49B8-8BA6-479706863532}">
      <dsp:nvSpPr>
        <dsp:cNvPr id="0" name=""/>
        <dsp:cNvSpPr/>
      </dsp:nvSpPr>
      <dsp:spPr>
        <a:xfrm>
          <a:off x="7125" y="4036867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WGCV IVOS</a:t>
          </a:r>
          <a:endParaRPr lang="en-GB" sz="1200" kern="1200" dirty="0"/>
        </a:p>
      </dsp:txBody>
      <dsp:txXfrm>
        <a:off x="7125" y="4036867"/>
        <a:ext cx="1298997" cy="865998"/>
      </dsp:txXfrm>
    </dsp:sp>
    <dsp:sp modelId="{E043E564-3957-43F0-B8C0-6B1B470DD2B9}">
      <dsp:nvSpPr>
        <dsp:cNvPr id="0" name=""/>
        <dsp:cNvSpPr/>
      </dsp:nvSpPr>
      <dsp:spPr>
        <a:xfrm>
          <a:off x="3189669" y="2324009"/>
          <a:ext cx="1266522" cy="346399"/>
        </a:xfrm>
        <a:custGeom>
          <a:avLst/>
          <a:gdLst/>
          <a:ahLst/>
          <a:cxnLst/>
          <a:rect l="0" t="0" r="0" b="0"/>
          <a:pathLst>
            <a:path>
              <a:moveTo>
                <a:pt x="1266522" y="0"/>
              </a:moveTo>
              <a:lnTo>
                <a:pt x="1266522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827D9-C3DD-4DE0-A79A-E8B96C207F19}">
      <dsp:nvSpPr>
        <dsp:cNvPr id="0" name=""/>
        <dsp:cNvSpPr/>
      </dsp:nvSpPr>
      <dsp:spPr>
        <a:xfrm>
          <a:off x="2540170" y="267040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Microwave Sub-Group</a:t>
          </a:r>
          <a:endParaRPr lang="en-GB" sz="1200" kern="1200" dirty="0"/>
        </a:p>
      </dsp:txBody>
      <dsp:txXfrm>
        <a:off x="2540170" y="2670409"/>
        <a:ext cx="1298997" cy="865998"/>
      </dsp:txXfrm>
    </dsp:sp>
    <dsp:sp modelId="{1ECA76A4-3769-45B6-9FC9-2F65D7A33A80}">
      <dsp:nvSpPr>
        <dsp:cNvPr id="0" name=""/>
        <dsp:cNvSpPr/>
      </dsp:nvSpPr>
      <dsp:spPr>
        <a:xfrm>
          <a:off x="2345321" y="3536407"/>
          <a:ext cx="844348" cy="500460"/>
        </a:xfrm>
        <a:custGeom>
          <a:avLst/>
          <a:gdLst/>
          <a:ahLst/>
          <a:cxnLst/>
          <a:rect l="0" t="0" r="0" b="0"/>
          <a:pathLst>
            <a:path>
              <a:moveTo>
                <a:pt x="844348" y="0"/>
              </a:moveTo>
              <a:lnTo>
                <a:pt x="844348" y="250230"/>
              </a:lnTo>
              <a:lnTo>
                <a:pt x="0" y="250230"/>
              </a:lnTo>
              <a:lnTo>
                <a:pt x="0" y="50046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ysDot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90445-FAA9-4DAE-9916-17C19E5B6967}">
      <dsp:nvSpPr>
        <dsp:cNvPr id="0" name=""/>
        <dsp:cNvSpPr/>
      </dsp:nvSpPr>
      <dsp:spPr>
        <a:xfrm>
          <a:off x="1695822" y="4036867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WGCV MWSG</a:t>
          </a:r>
          <a:endParaRPr lang="en-GB" sz="1200" kern="1200" dirty="0"/>
        </a:p>
      </dsp:txBody>
      <dsp:txXfrm>
        <a:off x="1695822" y="4036867"/>
        <a:ext cx="1298997" cy="865998"/>
      </dsp:txXfrm>
    </dsp:sp>
    <dsp:sp modelId="{1C2DEEE1-D32B-4856-AABA-718129D8D787}">
      <dsp:nvSpPr>
        <dsp:cNvPr id="0" name=""/>
        <dsp:cNvSpPr/>
      </dsp:nvSpPr>
      <dsp:spPr>
        <a:xfrm>
          <a:off x="3189669" y="3536407"/>
          <a:ext cx="844348" cy="500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30"/>
              </a:lnTo>
              <a:lnTo>
                <a:pt x="844348" y="250230"/>
              </a:lnTo>
              <a:lnTo>
                <a:pt x="844348" y="50046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ysDot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8786-886F-4630-B966-1315BFC79BBB}">
      <dsp:nvSpPr>
        <dsp:cNvPr id="0" name=""/>
        <dsp:cNvSpPr/>
      </dsp:nvSpPr>
      <dsp:spPr>
        <a:xfrm>
          <a:off x="3384519" y="4036867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GPM X-CAL</a:t>
          </a:r>
          <a:endParaRPr lang="en-GB" sz="1200" kern="1200" dirty="0"/>
        </a:p>
      </dsp:txBody>
      <dsp:txXfrm>
        <a:off x="3384519" y="4036867"/>
        <a:ext cx="1298997" cy="865998"/>
      </dsp:txXfrm>
    </dsp:sp>
    <dsp:sp modelId="{8E1D26FB-7490-4FFB-82E0-8D459EF000E7}">
      <dsp:nvSpPr>
        <dsp:cNvPr id="0" name=""/>
        <dsp:cNvSpPr/>
      </dsp:nvSpPr>
      <dsp:spPr>
        <a:xfrm>
          <a:off x="4456192" y="2324009"/>
          <a:ext cx="2110870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2110870" y="173199"/>
              </a:lnTo>
              <a:lnTo>
                <a:pt x="211087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1EC1C-38D6-4990-8725-473097D854BE}">
      <dsp:nvSpPr>
        <dsp:cNvPr id="0" name=""/>
        <dsp:cNvSpPr/>
      </dsp:nvSpPr>
      <dsp:spPr>
        <a:xfrm>
          <a:off x="5917564" y="267040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UV </a:t>
          </a:r>
          <a:br>
            <a:rPr lang="en-GB" sz="1200" kern="1200" dirty="0" smtClean="0"/>
          </a:br>
          <a:r>
            <a:rPr lang="en-GB" sz="1200" kern="1200" dirty="0" smtClean="0"/>
            <a:t>Sub-Group</a:t>
          </a:r>
          <a:endParaRPr lang="en-GB" sz="1200" kern="1200" dirty="0"/>
        </a:p>
      </dsp:txBody>
      <dsp:txXfrm>
        <a:off x="5917564" y="2670409"/>
        <a:ext cx="1298997" cy="865998"/>
      </dsp:txXfrm>
    </dsp:sp>
    <dsp:sp modelId="{A52E0677-47C3-4776-86B1-E6F71D5C147C}">
      <dsp:nvSpPr>
        <dsp:cNvPr id="0" name=""/>
        <dsp:cNvSpPr/>
      </dsp:nvSpPr>
      <dsp:spPr>
        <a:xfrm>
          <a:off x="5722714" y="3536407"/>
          <a:ext cx="844348" cy="500460"/>
        </a:xfrm>
        <a:custGeom>
          <a:avLst/>
          <a:gdLst/>
          <a:ahLst/>
          <a:cxnLst/>
          <a:rect l="0" t="0" r="0" b="0"/>
          <a:pathLst>
            <a:path>
              <a:moveTo>
                <a:pt x="844348" y="0"/>
              </a:moveTo>
              <a:lnTo>
                <a:pt x="844348" y="250230"/>
              </a:lnTo>
              <a:lnTo>
                <a:pt x="0" y="250230"/>
              </a:lnTo>
              <a:lnTo>
                <a:pt x="0" y="50046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ysDot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C758-CC3B-4302-BC01-1EC2E79C9AA4}">
      <dsp:nvSpPr>
        <dsp:cNvPr id="0" name=""/>
        <dsp:cNvSpPr/>
      </dsp:nvSpPr>
      <dsp:spPr>
        <a:xfrm>
          <a:off x="5073215" y="4036867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WGCV ACSG</a:t>
          </a:r>
          <a:endParaRPr lang="en-GB" sz="1200" kern="1200" dirty="0"/>
        </a:p>
      </dsp:txBody>
      <dsp:txXfrm>
        <a:off x="5073215" y="4036867"/>
        <a:ext cx="1298997" cy="865998"/>
      </dsp:txXfrm>
    </dsp:sp>
    <dsp:sp modelId="{900C827D-97B2-40C5-BE74-A11E49A0FA96}">
      <dsp:nvSpPr>
        <dsp:cNvPr id="0" name=""/>
        <dsp:cNvSpPr/>
      </dsp:nvSpPr>
      <dsp:spPr>
        <a:xfrm>
          <a:off x="6567062" y="3536407"/>
          <a:ext cx="844348" cy="500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30"/>
              </a:lnTo>
              <a:lnTo>
                <a:pt x="844348" y="250230"/>
              </a:lnTo>
              <a:lnTo>
                <a:pt x="844348" y="50046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ysDot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3C9E1-2FC6-4CAE-8D3A-406D37CF7DCE}">
      <dsp:nvSpPr>
        <dsp:cNvPr id="0" name=""/>
        <dsp:cNvSpPr/>
      </dsp:nvSpPr>
      <dsp:spPr>
        <a:xfrm>
          <a:off x="6761912" y="4036867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CEOS ACC</a:t>
          </a:r>
          <a:endParaRPr lang="en-GB" sz="1200" kern="1200" dirty="0"/>
        </a:p>
      </dsp:txBody>
      <dsp:txXfrm>
        <a:off x="6761912" y="4036867"/>
        <a:ext cx="1298997" cy="865998"/>
      </dsp:txXfrm>
    </dsp:sp>
    <dsp:sp modelId="{B08380C2-C12B-4754-BF0F-EE80883083F3}">
      <dsp:nvSpPr>
        <dsp:cNvPr id="0" name=""/>
        <dsp:cNvSpPr/>
      </dsp:nvSpPr>
      <dsp:spPr>
        <a:xfrm>
          <a:off x="4456192" y="2324009"/>
          <a:ext cx="3799567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3799567" y="173199"/>
              </a:lnTo>
              <a:lnTo>
                <a:pt x="3799567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5A32B-B539-4E26-864C-55A9E3E17CE1}">
      <dsp:nvSpPr>
        <dsp:cNvPr id="0" name=""/>
        <dsp:cNvSpPr/>
      </dsp:nvSpPr>
      <dsp:spPr>
        <a:xfrm>
          <a:off x="7606260" y="267040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Future </a:t>
          </a:r>
          <a:br>
            <a:rPr lang="en-GB" sz="1200" kern="1200" dirty="0" smtClean="0"/>
          </a:br>
          <a:r>
            <a:rPr lang="en-GB" sz="1200" kern="1200" dirty="0" smtClean="0"/>
            <a:t>Sub-Groups...</a:t>
          </a:r>
          <a:endParaRPr lang="en-GB" sz="1200" kern="1200" dirty="0"/>
        </a:p>
      </dsp:txBody>
      <dsp:txXfrm>
        <a:off x="7606260" y="2670409"/>
        <a:ext cx="1298997" cy="865998"/>
      </dsp:txXfrm>
    </dsp:sp>
    <dsp:sp modelId="{785E11EE-5A08-41F1-BB0F-024A0F91D569}">
      <dsp:nvSpPr>
        <dsp:cNvPr id="0" name=""/>
        <dsp:cNvSpPr/>
      </dsp:nvSpPr>
      <dsp:spPr>
        <a:xfrm>
          <a:off x="4456192" y="1111612"/>
          <a:ext cx="1688696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1688696" y="173199"/>
              </a:lnTo>
              <a:lnTo>
                <a:pt x="1688696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D0F4A-ACB6-4D52-B857-1E2275A94F7D}">
      <dsp:nvSpPr>
        <dsp:cNvPr id="0" name=""/>
        <dsp:cNvSpPr/>
      </dsp:nvSpPr>
      <dsp:spPr>
        <a:xfrm>
          <a:off x="5495389" y="1458011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GSICS Data Working Group</a:t>
          </a:r>
          <a:endParaRPr lang="en-GB" sz="1200" b="1" kern="1200" dirty="0"/>
        </a:p>
      </dsp:txBody>
      <dsp:txXfrm>
        <a:off x="5495389" y="1458011"/>
        <a:ext cx="1298997" cy="86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24/06/2014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B30926-4EBD-4B2B-9178-155116E1B94F}" type="slidenum">
              <a:rPr lang="de-DE"/>
              <a:pPr/>
              <a:t>3</a:t>
            </a:fld>
            <a:endParaRPr lang="de-DE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850002" y="9434356"/>
            <a:ext cx="2942883" cy="4970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66DCA8D-F001-475E-BE7B-9E85E212CC49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08025" y="744538"/>
            <a:ext cx="537845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79127" y="4716385"/>
            <a:ext cx="5434630" cy="447024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Well, what is GSICS?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The Global Space-based Inter-Calibration System (GSICS) is an initiative of CGMS and WMO, which aims to ensure consistent calibration and inter-calibration of operational meteorological satellite instruments.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One of the basic strategies of GSICS is to develop an integrated on-orbit cal/val system - initially by LEO-GEO Inter-satellite/inter-sensor calibration.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This will then allow us to provide corrections to improve the consistency between instruments, produce less biased level 1, and therefore, level 2 data, and ultimately, retrospectively re-calibrate archive data, which is of great interest in the climate monitoring community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24/06/2014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0BE0BC-606A-4E00-8A36-47E045F780CC}" type="slidenum">
              <a:rPr lang="de-DE"/>
              <a:pPr/>
              <a:t>4</a:t>
            </a:fld>
            <a:endParaRPr lang="de-DE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06438" y="742950"/>
            <a:ext cx="538003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3885" y="4716384"/>
            <a:ext cx="4985113" cy="447182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22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23" name="Clip" r:id="rId5" imgW="2835275" imgH="1920875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7" y="6416873"/>
            <a:ext cx="290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GSICS web meeting – Lunar Calibration Workshop</a:t>
            </a:r>
          </a:p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 June 2014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  <p:sldLayoutId id="2147487671" r:id="rId9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2.ppt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3.ppt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Development/20140624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57546" y="585627"/>
            <a:ext cx="9010329" cy="4150759"/>
          </a:xfrm>
        </p:spPr>
        <p:txBody>
          <a:bodyPr/>
          <a:lstStyle/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Lunar Calibration Workshop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Scope and Preparation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800" dirty="0" smtClean="0"/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800" cap="none" dirty="0" smtClean="0"/>
              <a:t>     </a:t>
            </a:r>
            <a:r>
              <a:rPr lang="en-GB" sz="2000" cap="none" dirty="0" err="1" smtClean="0"/>
              <a:t>Sébastien</a:t>
            </a:r>
            <a:r>
              <a:rPr lang="en-GB" sz="2000" cap="none" dirty="0" smtClean="0"/>
              <a:t> Wagner (EUMETSAT), Tom Stone (USGS)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endParaRPr lang="en-GB" sz="1000" cap="none" dirty="0" smtClean="0"/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In collaboration with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Sophie </a:t>
            </a:r>
            <a:r>
              <a:rPr lang="en-GB" sz="2000" cap="none" dirty="0" err="1" smtClean="0"/>
              <a:t>Lachérade</a:t>
            </a:r>
            <a:r>
              <a:rPr lang="en-GB" sz="2000" cap="none" dirty="0" smtClean="0"/>
              <a:t>, Bertrand Fougnie (CNES)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Jack Xiong (NASA)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0" name="Object 2"/>
          <p:cNvGraphicFramePr>
            <a:graphicFrameLocks noChangeAspect="1"/>
          </p:cNvGraphicFramePr>
          <p:nvPr/>
        </p:nvGraphicFramePr>
        <p:xfrm>
          <a:off x="0" y="0"/>
          <a:ext cx="9906000" cy="6854825"/>
        </p:xfrm>
        <a:graphic>
          <a:graphicData uri="http://schemas.openxmlformats.org/presentationml/2006/ole">
            <p:oleObj spid="_x0000_s370690" name="Presentation" r:id="rId3" imgW="4570532" imgH="3427618" progId="PowerPoint.Show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619" name="Object 3"/>
          <p:cNvGraphicFramePr>
            <a:graphicFrameLocks noChangeAspect="1"/>
          </p:cNvGraphicFramePr>
          <p:nvPr/>
        </p:nvGraphicFramePr>
        <p:xfrm>
          <a:off x="0" y="0"/>
          <a:ext cx="9905999" cy="6854825"/>
        </p:xfrm>
        <a:graphic>
          <a:graphicData uri="http://schemas.openxmlformats.org/presentationml/2006/ole">
            <p:oleObj spid="_x0000_s367619" name="Presentation" r:id="rId3" imgW="4570532" imgH="3427618" progId="PowerPoint.Show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3838" y="1376736"/>
            <a:ext cx="9585789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Place: in Darmstadt (Germany)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When?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December 2014 or early 2015 (more details in the following presentation)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Targeted audience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: agencies and operators of VIS/NIR instruments that have viewed the Moon:</a:t>
            </a:r>
          </a:p>
          <a:p>
            <a:pPr marL="985838" lvl="1" indent="-528638">
              <a:lnSpc>
                <a:spcPct val="150000"/>
              </a:lnSpc>
              <a:buFont typeface="Wingdings"/>
              <a:buChar char="è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GSICS members</a:t>
            </a:r>
          </a:p>
          <a:p>
            <a:pPr marL="985838" lvl="1" indent="-528638">
              <a:lnSpc>
                <a:spcPct val="150000"/>
              </a:lnSpc>
              <a:buFont typeface="Wingdings"/>
              <a:buChar char="è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CEOS-IVOS members</a:t>
            </a:r>
          </a:p>
          <a:p>
            <a:pPr marL="985838" lvl="1" indent="-528638">
              <a:lnSpc>
                <a:spcPct val="150000"/>
              </a:lnSpc>
              <a:buFont typeface="Wingdings"/>
              <a:buChar char="è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Ocean Colour community</a:t>
            </a:r>
          </a:p>
          <a:p>
            <a:pPr marL="985838" lvl="1" indent="-528638">
              <a:lnSpc>
                <a:spcPct val="150000"/>
              </a:lnSpc>
              <a:buFont typeface="Wingdings"/>
              <a:buChar char="è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Any group who has lunar observations and has an interest in lunar calibration.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/>
              <a:t>The lunar calibration workshop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>
                <a:sym typeface="Symbol" pitchFamily="18" charset="2"/>
              </a:rPr>
              <a:t>Workshop preparation</a:t>
            </a:r>
            <a:endParaRPr lang="en-GB" dirty="0"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10" y="873306"/>
            <a:ext cx="951387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Organizers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deliver the GSICS Implementation of the ROLO (GIRO) application to participants (initially as an executable)  same tool for all teams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endParaRPr lang="en-GB" sz="1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 order to 1) attend the workshop and 2) to maximize the outcome of the workshop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Participants should prepare their own data + process them with the GIRO application + iterate with the organizers before the workshop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endParaRPr lang="en-GB" sz="1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Please see presentations on:</a:t>
            </a:r>
          </a:p>
          <a:p>
            <a:pPr marL="723900" lvl="2" indent="-266700"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Expectations (B. Fougnie)</a:t>
            </a:r>
          </a:p>
          <a:p>
            <a:pPr marL="723900" lvl="2" indent="-266700"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GIRO application (B. Viticchie)</a:t>
            </a:r>
          </a:p>
          <a:p>
            <a:pPr marL="723900" lvl="2" indent="-266700">
              <a:lnSpc>
                <a:spcPct val="150000"/>
              </a:lnSpc>
              <a:buFontTx/>
              <a:buChar char="-"/>
            </a:pPr>
            <a:r>
              <a:rPr lang="en-GB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Input/Output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format (M. Takahashi)</a:t>
            </a:r>
          </a:p>
          <a:p>
            <a:pPr marL="0" lvl="1">
              <a:lnSpc>
                <a:spcPct val="150000"/>
              </a:lnSpc>
            </a:pPr>
            <a:endParaRPr lang="en-GB" sz="1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Please check the document on the workshop background, scope and agenda on the GSICS wiki</a:t>
            </a:r>
          </a:p>
          <a:p>
            <a:pPr marL="266700" lvl="1" indent="-266700">
              <a:buFont typeface="Arial" pitchFamily="34" charset="0"/>
              <a:buChar char="•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Documentation available on the GSICS wiki (or dedicated webpage)</a:t>
            </a:r>
          </a:p>
          <a:p>
            <a:pPr marL="0" lvl="1">
              <a:lnSpc>
                <a:spcPct val="150000"/>
              </a:lnSpc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41788" y="825921"/>
            <a:ext cx="89898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lvl="1">
              <a:lnSpc>
                <a:spcPct val="150000"/>
              </a:lnSpc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Documentation will be available under GSICS wiki (TBC: a dedicated page for the workshop)</a:t>
            </a:r>
          </a:p>
          <a:p>
            <a:pPr marL="801688" lvl="1" indent="-349250">
              <a:lnSpc>
                <a:spcPct val="150000"/>
              </a:lnSpc>
              <a:buFont typeface="Wingdings" pitchFamily="2" charset="2"/>
              <a:buChar char="è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  <a:hlinkClick r:id="rId2"/>
              </a:rPr>
              <a:t>https://gsics.nesdis.noaa.gov/wiki/Development/20140624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801688" lvl="1" indent="-349250">
              <a:lnSpc>
                <a:spcPct val="150000"/>
              </a:lnSpc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Before the workshop:</a:t>
            </a:r>
          </a:p>
          <a:p>
            <a:pPr marL="1366838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Description of the lunar calibration method (format to be defined: Algorithm Theoretical Baseline Doc, or Algorithm Specification Document, or both)</a:t>
            </a:r>
          </a:p>
          <a:p>
            <a:pPr marL="1366838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Description of the </a:t>
            </a:r>
            <a:r>
              <a:rPr lang="en-GB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Input/Output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formats</a:t>
            </a:r>
          </a:p>
          <a:p>
            <a:pPr marL="1366838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Whatever will appear necessary</a:t>
            </a:r>
          </a:p>
          <a:p>
            <a:pPr marL="909638" lvl="1" indent="-457200">
              <a:lnSpc>
                <a:spcPct val="150000"/>
              </a:lnSpc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After the workshop:</a:t>
            </a:r>
          </a:p>
          <a:p>
            <a:pPr marL="1366838" lvl="2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Summary report of the workshop results</a:t>
            </a:r>
          </a:p>
          <a:p>
            <a:pPr marL="1366838" lvl="2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Presentations given during the workshop (organizers + participants)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tools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210" y="1500020"/>
            <a:ext cx="95138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Still needs to be discussed between organizers and within GSICS Research WG.</a:t>
            </a:r>
          </a:p>
          <a:p>
            <a:pPr marL="360363" lvl="1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EUMETSAT will not provide an official tool to visualize / analyse the results</a:t>
            </a:r>
          </a:p>
          <a:p>
            <a:pPr marL="360363" lvl="1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Tools to navigate + analyse the results  responsibility of each participant</a:t>
            </a:r>
          </a:p>
          <a:p>
            <a:pPr marL="360363" lvl="1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HOWEVER:</a:t>
            </a:r>
          </a:p>
          <a:p>
            <a:pPr marL="1274763" lvl="3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EUMETSAT has its own needs for visualizing / analysing results and data</a:t>
            </a:r>
          </a:p>
          <a:p>
            <a:pPr marL="1274763" lvl="3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IDL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ad hoc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routines for internal purposes</a:t>
            </a:r>
          </a:p>
          <a:p>
            <a:pPr marL="1274763" lvl="3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Could be provided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WITHOUT SUPPORT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to participants to make the development faster to prepare the workshop.</a:t>
            </a:r>
          </a:p>
          <a:p>
            <a:pPr marL="0" lvl="1">
              <a:lnSpc>
                <a:spcPct val="150000"/>
              </a:lnSpc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ym typeface="Symbol" pitchFamily="18" charset="2"/>
              </a:rPr>
              <a:t>Points of Contact and support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3563" y="852765"/>
            <a:ext cx="9585789" cy="57938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2438" lvl="1" indent="-277813">
              <a:lnSpc>
                <a:spcPct val="150000"/>
              </a:lnSpc>
              <a:buFont typeface="Arial" charset="0"/>
              <a:buChar char="•"/>
            </a:pP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Points of contacts:</a:t>
            </a:r>
          </a:p>
          <a:p>
            <a:pPr marL="909638" lvl="2" indent="-277813">
              <a:lnSpc>
                <a:spcPct val="150000"/>
              </a:lnSpc>
              <a:buFont typeface="Arial" charset="0"/>
              <a:buChar char="•"/>
            </a:pP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Main contact = EUMETSAT: S. Wagner </a:t>
            </a: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n-GB" sz="19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sebastien.wagner</a:t>
            </a: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-at- eumetsat.int</a:t>
            </a:r>
          </a:p>
          <a:p>
            <a:pPr marL="909638" lvl="2" indent="-277813">
              <a:lnSpc>
                <a:spcPct val="150000"/>
              </a:lnSpc>
            </a:pPr>
            <a:r>
              <a:rPr lang="en-GB" sz="19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Please keep me in copy of the emails for info if necessary  when contacting other POCs</a:t>
            </a:r>
            <a:endParaRPr lang="en-GB" sz="19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909638" lvl="2" indent="-277813">
              <a:lnSpc>
                <a:spcPct val="150000"/>
              </a:lnSpc>
              <a:buFont typeface="Arial" charset="0"/>
              <a:buChar char="•"/>
            </a:pP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USGS: T. Stone </a:t>
            </a: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n-GB" sz="19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tstone</a:t>
            </a: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-at- usgs.gov</a:t>
            </a:r>
          </a:p>
          <a:p>
            <a:pPr marL="909638" lvl="2" indent="-277813">
              <a:lnSpc>
                <a:spcPct val="150000"/>
              </a:lnSpc>
              <a:buFont typeface="Arial" charset="0"/>
              <a:buChar char="•"/>
            </a:pP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CNES: B. Fougnie </a:t>
            </a: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n-GB" sz="19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Bertrand.Fougnie</a:t>
            </a: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-at- </a:t>
            </a: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cnes.fr</a:t>
            </a:r>
          </a:p>
          <a:p>
            <a:pPr marL="1824038" lvl="4" indent="-277813">
              <a:lnSpc>
                <a:spcPct val="150000"/>
              </a:lnSpc>
            </a:pP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S. </a:t>
            </a:r>
            <a:r>
              <a:rPr lang="en-GB" sz="19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Lachérade</a:t>
            </a: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 </a:t>
            </a:r>
            <a:r>
              <a:rPr lang="en-GB" sz="19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Sophie.Lacherade</a:t>
            </a: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-at- </a:t>
            </a: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cnes.fr			</a:t>
            </a:r>
          </a:p>
          <a:p>
            <a:pPr marL="909638" lvl="2" indent="-277813">
              <a:lnSpc>
                <a:spcPct val="150000"/>
              </a:lnSpc>
              <a:buFont typeface="Arial" charset="0"/>
              <a:buChar char="•"/>
            </a:pP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NASA: X. Xiong  Xiaoxiong.Xiong-1</a:t>
            </a: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-at- </a:t>
            </a: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nasa.gov</a:t>
            </a:r>
          </a:p>
          <a:p>
            <a:pPr marL="452438" lvl="1" indent="-277813">
              <a:lnSpc>
                <a:spcPct val="150000"/>
              </a:lnSpc>
              <a:buFont typeface="Arial" charset="0"/>
              <a:buChar char="•"/>
            </a:pP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Additional support (EUMETSAT):</a:t>
            </a:r>
          </a:p>
          <a:p>
            <a:pPr marL="909638" lvl="2" indent="-277813">
              <a:lnSpc>
                <a:spcPct val="150000"/>
              </a:lnSpc>
              <a:buFont typeface="Arial" charset="0"/>
              <a:buChar char="•"/>
            </a:pP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Tim Hewison (also Chair of the GSICS Research Working Group)</a:t>
            </a:r>
          </a:p>
          <a:p>
            <a:pPr marL="909638" lvl="2" indent="-277813">
              <a:lnSpc>
                <a:spcPct val="150000"/>
              </a:lnSpc>
              <a:buFont typeface="Arial" charset="0"/>
              <a:buChar char="•"/>
            </a:pP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Bartolomeo </a:t>
            </a:r>
            <a:r>
              <a:rPr lang="en-GB" sz="19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Viticchiè</a:t>
            </a:r>
            <a:endParaRPr lang="en-GB" sz="19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909638" lvl="2" indent="-277813">
              <a:lnSpc>
                <a:spcPct val="150000"/>
              </a:lnSpc>
              <a:buFont typeface="Arial" charset="0"/>
              <a:buChar char="•"/>
            </a:pP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Masaya Takahashi</a:t>
            </a:r>
          </a:p>
          <a:p>
            <a:pPr marL="909638" lvl="2" indent="-277813">
              <a:lnSpc>
                <a:spcPct val="150000"/>
              </a:lnSpc>
              <a:buFont typeface="Arial" charset="0"/>
              <a:buChar char="•"/>
            </a:pPr>
            <a:r>
              <a:rPr lang="en-GB" sz="19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Andrea Danz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agenda of lunar calibration workshop</a:t>
            </a:r>
            <a:endParaRPr lang="en-GB" dirty="0"/>
          </a:p>
        </p:txBody>
      </p:sp>
      <p:sp>
        <p:nvSpPr>
          <p:cNvPr id="367617" name="Rectangle 1"/>
          <p:cNvSpPr>
            <a:spLocks noChangeArrowheads="1"/>
          </p:cNvSpPr>
          <p:nvPr/>
        </p:nvSpPr>
        <p:spPr bwMode="auto">
          <a:xfrm>
            <a:off x="164387" y="925926"/>
            <a:ext cx="9544691" cy="540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22852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Day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2438" marR="0" lvl="0" indent="-452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Introduction to the workshop: goals, expectations, practicalities.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 presentation(s) on lunar calibration: description of the lunar reference, uncertainties, current limitations, common identified pitfalls when analysing the data.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Description of the lunar calibration system as provided to the attendees.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Establishing a lunar calibration reference data set for the calibration community.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Recommendations on how to derive the observed irradiance from the available imagery.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Beyond the workshop: a framework for using a common referenced and validated calibration and inter-calibration reference.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indent="-452438">
              <a:buFontTx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Starting presentations by each group on their datasets. Presentations will address separately GEO and LEO platforms as these two types of orbits raise specific issues.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GB" sz="20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agenda of lunar calibration workshop</a:t>
            </a:r>
            <a:endParaRPr lang="en-GB" dirty="0"/>
          </a:p>
        </p:txBody>
      </p:sp>
      <p:sp>
        <p:nvSpPr>
          <p:cNvPr id="367617" name="Rectangle 1"/>
          <p:cNvSpPr>
            <a:spLocks noChangeArrowheads="1"/>
          </p:cNvSpPr>
          <p:nvPr/>
        </p:nvSpPr>
        <p:spPr bwMode="auto">
          <a:xfrm>
            <a:off x="226031" y="858482"/>
            <a:ext cx="9493322" cy="546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22852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Day 2</a:t>
            </a:r>
          </a:p>
          <a:p>
            <a:pPr marL="452438" indent="-452438">
              <a:buFontTx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Continuation of the presentations by each group about their data sets</a:t>
            </a:r>
          </a:p>
          <a:p>
            <a:pPr marL="452438" indent="-452438">
              <a:buFontTx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Preliminary results obtained in preparation for the workshop.</a:t>
            </a:r>
          </a:p>
          <a:p>
            <a:pPr eaLnBrk="0" hangingPunct="0"/>
            <a:endParaRPr lang="en-GB" sz="20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Day 3</a:t>
            </a: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Discussion on the results presented by each group to identify potential deficiencies in the data preparation </a:t>
            </a: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Discussion on the use of the GIRO.</a:t>
            </a: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Sensitivity analysis to be performed on the data brought by each participant (practical work performed on the EUMETSAT Technical Computer Environment).</a:t>
            </a: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endParaRPr lang="en-GB" sz="20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tabLst/>
            </a:pP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Day 4</a:t>
            </a: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Guidance and recommendations on:</a:t>
            </a:r>
          </a:p>
          <a:p>
            <a:pPr marL="452438" marR="0" lvl="1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How to prepare the data.</a:t>
            </a:r>
          </a:p>
          <a:p>
            <a:pPr marL="452438" marR="0" lvl="1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How to interpret the results.</a:t>
            </a:r>
          </a:p>
          <a:p>
            <a:pPr marL="452438" marR="0" lvl="0" indent="-452438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en-GB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Wrap-up and way forward.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483" y="2262510"/>
            <a:ext cx="9493322" cy="218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18000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indent="-360363" defTabSz="914400" eaLnBrk="0" latinLnBrk="0" hangingPunct="0">
              <a:lnSpc>
                <a:spcPct val="15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Target = workshop organized in December.</a:t>
            </a:r>
          </a:p>
          <a:p>
            <a:pPr marL="360363" marR="0" lvl="0" indent="-360363" defTabSz="914400" eaLnBrk="0" latinLnBrk="0" hangingPunct="0">
              <a:lnSpc>
                <a:spcPct val="150000"/>
              </a:lnSpc>
              <a:buClrTx/>
              <a:buSzTx/>
              <a:buFont typeface="Arial" pitchFamily="34" charset="0"/>
              <a:buChar char="•"/>
              <a:tabLst/>
            </a:pPr>
            <a:endParaRPr lang="en-GB" sz="20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60363" indent="-360363" eaLnBrk="0" hangingPunct="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This supposes organizers and participants to closely work together to prepare the workshop and to make it happen.</a:t>
            </a:r>
          </a:p>
          <a:p>
            <a:pPr marL="360363" indent="-360363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098" y="1119886"/>
            <a:ext cx="9762162" cy="51706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Initiative from the GSICS Research Working Group (last annual meeting in March 2014)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B3CC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One of GSICS lunar calibration references for VIS/NIR = ROLO (USGS)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B3CC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However, USGS ROLO code = not publically available</a:t>
            </a:r>
          </a:p>
          <a:p>
            <a:pPr marL="893763" lvl="1" indent="-441325">
              <a:lnSpc>
                <a:spcPct val="150000"/>
              </a:lnSpc>
              <a:buFont typeface="Wingdings"/>
              <a:buChar char="è"/>
            </a:pPr>
            <a:r>
              <a:rPr lang="en-GB" sz="2000" dirty="0" smtClean="0">
                <a:solidFill>
                  <a:srgbClr val="B3CCF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Current implementations among instrument operators rely on the peer reviewed publications</a:t>
            </a:r>
          </a:p>
          <a:p>
            <a:pPr marL="893763" lvl="1" indent="-441325">
              <a:lnSpc>
                <a:spcPct val="150000"/>
              </a:lnSpc>
              <a:buFont typeface="Wingdings"/>
              <a:buChar char="è"/>
            </a:pPr>
            <a:r>
              <a:rPr lang="en-GB" sz="2000" dirty="0" smtClean="0">
                <a:solidFill>
                  <a:srgbClr val="B3CCF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Differences have been observed in the results provided by the various implementations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B3CCF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For inter-calibration purposes, a common reference is needed!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B3CCF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EUMETSAT proposal = Organisation of a Lunar Calibration Workshop to work on a unified version of the ROLO model: the GSICS Implementation of the ROLO (GIRO) model </a:t>
            </a:r>
          </a:p>
          <a:p>
            <a:pPr marL="174625" indent="-174625">
              <a:lnSpc>
                <a:spcPct val="150000"/>
              </a:lnSpc>
            </a:pPr>
            <a:r>
              <a:rPr lang="en-GB" sz="2000" dirty="0" smtClean="0">
                <a:solidFill>
                  <a:srgbClr val="B3CCF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As part of the proposal: EUMETSAT’s implementation as a baseline for the GIRO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961730" y="1219200"/>
            <a:ext cx="4942683" cy="56388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5351" y="0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1800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latin typeface="Arial" pitchFamily="34" charset="0"/>
                <a:ea typeface="+mj-ea"/>
                <a:cs typeface="Arial" pitchFamily="34" charset="0"/>
              </a:rPr>
              <a:t>Global Space-based Inter-Calibration System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0462" y="1425575"/>
            <a:ext cx="4952206" cy="5238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indent="179388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2" charset="0"/>
              </a:rPr>
              <a:t>What is GSICS?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Global Space-based Inter-Calibration System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Initiative of CGMS and WMO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Effort to produce consistent, well-calibrated data from the international constellation of Earth Observing satellites </a:t>
            </a:r>
          </a:p>
          <a:p>
            <a:pPr marL="446088" lvl="1" indent="-266700">
              <a:lnSpc>
                <a:spcPct val="80000"/>
              </a:lnSpc>
              <a:spcBef>
                <a:spcPts val="200"/>
              </a:spcBef>
              <a:buFont typeface="Calibri" pitchFamily="32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800" dirty="0">
              <a:solidFill>
                <a:srgbClr val="000000"/>
              </a:solidFill>
              <a:latin typeface="Calibri" pitchFamily="32" charset="0"/>
            </a:endParaRPr>
          </a:p>
          <a:p>
            <a:pPr indent="179388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2" charset="0"/>
              </a:rPr>
              <a:t>What are the basic strategies of GSICS?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Improve on-orbit calibration by developing an integrated inter-comparison system</a:t>
            </a:r>
          </a:p>
          <a:p>
            <a:pPr marL="627063" lvl="4" indent="-180975">
              <a:lnSpc>
                <a:spcPct val="80000"/>
              </a:lnSpc>
              <a:spcBef>
                <a:spcPts val="350"/>
              </a:spcBef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itchFamily="32" charset="0"/>
              </a:rPr>
              <a:t>Initially for GEO-LEO Inter-satellite calibration</a:t>
            </a:r>
          </a:p>
          <a:p>
            <a:pPr marL="627063" lvl="4" indent="-180975">
              <a:lnSpc>
                <a:spcPct val="80000"/>
              </a:lnSpc>
              <a:spcBef>
                <a:spcPts val="350"/>
              </a:spcBef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itchFamily="32" charset="0"/>
              </a:rPr>
              <a:t>Being extended to LEO-LEO</a:t>
            </a:r>
          </a:p>
          <a:p>
            <a:pPr marL="627063" lvl="4" indent="-180975">
              <a:lnSpc>
                <a:spcPct val="80000"/>
              </a:lnSpc>
              <a:spcBef>
                <a:spcPts val="350"/>
              </a:spcBef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itchFamily="32" charset="0"/>
              </a:rPr>
              <a:t>Using external references as necessary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Best practices for </a:t>
            </a:r>
            <a:r>
              <a:rPr lang="en-GB" sz="1600" dirty="0" smtClean="0">
                <a:solidFill>
                  <a:srgbClr val="000000"/>
                </a:solidFill>
                <a:latin typeface="Calibri" pitchFamily="32" charset="0"/>
              </a:rPr>
              <a:t>calibration &amp; characterisation</a:t>
            </a:r>
            <a:endParaRPr lang="en-GB" sz="1600" dirty="0">
              <a:solidFill>
                <a:srgbClr val="000000"/>
              </a:solidFill>
              <a:latin typeface="Calibri" pitchFamily="32" charset="0"/>
            </a:endParaRPr>
          </a:p>
          <a:p>
            <a:pPr marL="446088" lvl="1" indent="-266700">
              <a:lnSpc>
                <a:spcPct val="80000"/>
              </a:lnSpc>
              <a:spcBef>
                <a:spcPts val="225"/>
              </a:spcBef>
              <a:buFont typeface="Calibri" pitchFamily="32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dirty="0">
              <a:solidFill>
                <a:srgbClr val="000000"/>
              </a:solidFill>
              <a:latin typeface="Calibri" pitchFamily="32" charset="0"/>
            </a:endParaRPr>
          </a:p>
          <a:p>
            <a:pPr indent="179388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2" charset="0"/>
              </a:rPr>
              <a:t>This will allow us to: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Improve consistency between instruments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Reduce bias in Level 1 and 2 products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Provide traceability of measurements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Retrospectively re-calibrate archive data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Better specify future instruments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669" y="1268413"/>
            <a:ext cx="3971288" cy="1612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904412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198" name="Group 6"/>
          <p:cNvGraphicFramePr>
            <a:graphicFrameLocks noGrp="1"/>
          </p:cNvGraphicFramePr>
          <p:nvPr/>
        </p:nvGraphicFramePr>
        <p:xfrm>
          <a:off x="5704561" y="2952750"/>
          <a:ext cx="3750662" cy="3964052"/>
        </p:xfrm>
        <a:graphic>
          <a:graphicData uri="http://schemas.openxmlformats.org/drawingml/2006/table">
            <a:tbl>
              <a:tblPr/>
              <a:tblGrid>
                <a:gridCol w="1266622"/>
                <a:gridCol w="1234877"/>
                <a:gridCol w="1249163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EUMETSAT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CNES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JMA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NOAA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CMA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KMA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ISRO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NASA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WMO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USGS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NIST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JAXA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ROSHYDROMET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IMD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ESA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342" y="2995614"/>
            <a:ext cx="480935" cy="433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8313" y="2890838"/>
            <a:ext cx="457127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8314" y="4546601"/>
            <a:ext cx="542838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1534" y="3754439"/>
            <a:ext cx="485697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3506" y="3759201"/>
            <a:ext cx="399986" cy="390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52079" y="2781301"/>
            <a:ext cx="685690" cy="71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52080" y="4508500"/>
            <a:ext cx="517442" cy="541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11" cstate="print"/>
          <a:srcRect r="74084"/>
          <a:stretch>
            <a:fillRect/>
          </a:stretch>
        </p:blipFill>
        <p:spPr bwMode="auto">
          <a:xfrm>
            <a:off x="8452083" y="5373688"/>
            <a:ext cx="774576" cy="438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3874" y="5470525"/>
            <a:ext cx="952347" cy="279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31533" y="4543425"/>
            <a:ext cx="585694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93394" y="3754438"/>
            <a:ext cx="538076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15" cstate="print"/>
          <a:srcRect r="75264" b="29283"/>
          <a:stretch>
            <a:fillRect/>
          </a:stretch>
        </p:blipFill>
        <p:spPr bwMode="auto">
          <a:xfrm>
            <a:off x="6074389" y="5326063"/>
            <a:ext cx="512680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55342" y="6088063"/>
            <a:ext cx="576170" cy="576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50535" y="6088063"/>
            <a:ext cx="434905" cy="576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52079" y="6126163"/>
            <a:ext cx="539663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41111" y="38337"/>
            <a:ext cx="8913971" cy="7835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1800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latin typeface="Arial" pitchFamily="34" charset="0"/>
                <a:ea typeface="+mj-ea"/>
                <a:cs typeface="Arial" pitchFamily="34" charset="0"/>
              </a:rPr>
              <a:t>GSICS Principles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3328" y="1308100"/>
            <a:ext cx="8779477" cy="521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6700" indent="-266700">
              <a:spcBef>
                <a:spcPts val="500"/>
              </a:spcBef>
              <a:buClr>
                <a:srgbClr val="FF0000"/>
              </a:buClr>
              <a:buFont typeface="Calibri" pitchFamily="32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2000" b="0" dirty="0">
                <a:solidFill>
                  <a:srgbClr val="FF0000"/>
                </a:solidFill>
                <a:latin typeface="Calibri" pitchFamily="32" charset="0"/>
              </a:rPr>
              <a:t>Systematic</a:t>
            </a: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 generation of </a:t>
            </a:r>
            <a:r>
              <a:rPr lang="en-GB" sz="2000" b="0" dirty="0">
                <a:solidFill>
                  <a:srgbClr val="FF0000"/>
                </a:solidFill>
                <a:latin typeface="Calibri" pitchFamily="32" charset="0"/>
              </a:rPr>
              <a:t>inter-calibration</a:t>
            </a: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 products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for Level 1 data from </a:t>
            </a:r>
            <a:r>
              <a:rPr lang="en-GB" sz="1600" b="0" dirty="0">
                <a:solidFill>
                  <a:srgbClr val="000000"/>
                </a:solidFill>
                <a:latin typeface="Calibri" pitchFamily="32" charset="0"/>
              </a:rPr>
              <a:t>satellite sensors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to </a:t>
            </a:r>
            <a:r>
              <a:rPr lang="en-GB" sz="1600" b="0" dirty="0">
                <a:solidFill>
                  <a:srgbClr val="000000"/>
                </a:solidFill>
                <a:latin typeface="Calibri" pitchFamily="32" charset="0"/>
              </a:rPr>
              <a:t>compare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GB" sz="1600" b="0" i="1" dirty="0">
                <a:solidFill>
                  <a:srgbClr val="000000"/>
                </a:solidFill>
                <a:latin typeface="Calibri" pitchFamily="32" charset="0"/>
              </a:rPr>
              <a:t>monitor 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and </a:t>
            </a:r>
            <a:r>
              <a:rPr lang="en-GB" sz="1600" b="0" dirty="0">
                <a:solidFill>
                  <a:srgbClr val="000000"/>
                </a:solidFill>
                <a:latin typeface="Calibri" pitchFamily="32" charset="0"/>
              </a:rPr>
              <a:t>correct 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the calibration of </a:t>
            </a:r>
            <a:r>
              <a:rPr lang="en-GB" sz="1600" i="1" dirty="0">
                <a:solidFill>
                  <a:srgbClr val="000000"/>
                </a:solidFill>
                <a:latin typeface="Calibri" pitchFamily="32" charset="0"/>
              </a:rPr>
              <a:t>monitored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 instruments </a:t>
            </a:r>
            <a:br>
              <a:rPr lang="en-GB" sz="1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to community references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by generating calibration corrections </a:t>
            </a:r>
            <a:r>
              <a:rPr lang="en-IE" sz="1600" dirty="0">
                <a:solidFill>
                  <a:srgbClr val="000000"/>
                </a:solidFill>
                <a:latin typeface="Calibri" pitchFamily="32" charset="0"/>
              </a:rPr>
              <a:t> on a routine operational basis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with specified uncertainties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through well-documented, peer-reviewed procedures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based on various techniques to ensure consistent and robust results</a:t>
            </a:r>
          </a:p>
          <a:p>
            <a:pPr marL="266700" indent="-266700">
              <a:spcBef>
                <a:spcPts val="500"/>
              </a:spcBef>
              <a:buClr>
                <a:srgbClr val="FF0000"/>
              </a:buClr>
              <a:buFont typeface="Calibri" pitchFamily="32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Delivery to users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Free and open access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Adopting community standards</a:t>
            </a:r>
          </a:p>
          <a:p>
            <a:pPr marL="266700" indent="-266700">
              <a:spcBef>
                <a:spcPts val="500"/>
              </a:spcBef>
              <a:buClr>
                <a:srgbClr val="FF0000"/>
              </a:buClr>
              <a:buFont typeface="Calibri" pitchFamily="32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To promote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Greater understanding of instruments’ absolute calibration, </a:t>
            </a:r>
            <a:br>
              <a:rPr lang="en-GB" sz="1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by analysing the root causes of biases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More accurate and more globally consistent retrieved L2 products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Inter-operability for more accurate environmental, climate and weather forecasting products</a:t>
            </a: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7625128" y="1547814"/>
            <a:ext cx="380939" cy="1857375"/>
          </a:xfrm>
          <a:prstGeom prst="rightBrace">
            <a:avLst>
              <a:gd name="adj1" fmla="val 43333"/>
              <a:gd name="adj2" fmla="val 50000"/>
            </a:avLst>
          </a:prstGeom>
          <a:noFill/>
          <a:ln w="4428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971147" y="1905000"/>
            <a:ext cx="1752319" cy="956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>
                <a:solidFill>
                  <a:srgbClr val="FF0000"/>
                </a:solidFill>
              </a:rPr>
              <a:t>TRACEABILITY / UNBROKEN CHAINS OF COMPARISONS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277403" y="5003511"/>
            <a:ext cx="8445358" cy="1551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E5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GSICS Organisation</a:t>
            </a:r>
            <a:endParaRPr lang="en-GB" dirty="0"/>
          </a:p>
        </p:txBody>
      </p:sp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95221" y="1130157"/>
          <a:ext cx="8912384" cy="4994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4"/>
          <p:cNvGrpSpPr/>
          <p:nvPr/>
        </p:nvGrpSpPr>
        <p:grpSpPr>
          <a:xfrm>
            <a:off x="921199" y="1394800"/>
            <a:ext cx="1298997" cy="956121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CGMS</a:t>
              </a:r>
              <a:endParaRPr lang="en-GB" sz="1400" kern="1200" dirty="0"/>
            </a:p>
          </p:txBody>
        </p:sp>
      </p:grpSp>
      <p:grpSp>
        <p:nvGrpSpPr>
          <p:cNvPr id="19" name="Group 7"/>
          <p:cNvGrpSpPr/>
          <p:nvPr/>
        </p:nvGrpSpPr>
        <p:grpSpPr>
          <a:xfrm>
            <a:off x="7832859" y="1394800"/>
            <a:ext cx="1298997" cy="956121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WMO</a:t>
              </a:r>
              <a:endParaRPr lang="en-GB" sz="1400" kern="1200" dirty="0"/>
            </a:p>
          </p:txBody>
        </p:sp>
      </p:grpSp>
      <p:cxnSp>
        <p:nvCxnSpPr>
          <p:cNvPr id="22" name="Straight Arrow Connector 21"/>
          <p:cNvCxnSpPr>
            <a:stCxn id="17" idx="3"/>
          </p:cNvCxnSpPr>
          <p:nvPr/>
        </p:nvCxnSpPr>
        <p:spPr bwMode="auto">
          <a:xfrm>
            <a:off x="2220196" y="1872861"/>
            <a:ext cx="2084836" cy="1159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20" idx="1"/>
          </p:cNvCxnSpPr>
          <p:nvPr/>
        </p:nvCxnSpPr>
        <p:spPr bwMode="auto">
          <a:xfrm flipH="1">
            <a:off x="5600968" y="1872861"/>
            <a:ext cx="2231891" cy="1159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80143" y="6164497"/>
            <a:ext cx="450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Identified potential collaborations with CEOS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2192" y="4900773"/>
            <a:ext cx="9719353" cy="1294544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2468" y="1119886"/>
            <a:ext cx="976216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Initiative from the GSICS Research Working Group (last annual meeting in March 2014)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One of GSICS lunar calibration references for VIS/NIR = ROLO (USGS)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However, USGS ROLO code = not publically available</a:t>
            </a:r>
          </a:p>
          <a:p>
            <a:pPr marL="893763" lvl="1" indent="-441325">
              <a:lnSpc>
                <a:spcPct val="150000"/>
              </a:lnSpc>
              <a:buFont typeface="Wingdings"/>
              <a:buChar char="è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Current implementations among instrument operators rely on the peer reviewed publications</a:t>
            </a:r>
          </a:p>
          <a:p>
            <a:pPr marL="893763" lvl="1" indent="-441325">
              <a:lnSpc>
                <a:spcPct val="150000"/>
              </a:lnSpc>
              <a:buFont typeface="Wingdings"/>
              <a:buChar char="è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Differences have been observed in the results provided by the various implementations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For inter-calibration purposes, a common reference is needed!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EUMETSAT proposal = Organisation of a Lunar Calibration Workshop to work on a unified version of the ROLO model: the GSICS Implementation of the ROLO (GIRO) model </a:t>
            </a:r>
          </a:p>
          <a:p>
            <a:pPr marL="174625" indent="-174625">
              <a:lnSpc>
                <a:spcPct val="150000"/>
              </a:lnSpc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As part of the proposal: EUMETSAT’s implementation as a baseline for the GIRO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3564" y="996598"/>
            <a:ext cx="9585789" cy="51706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Organisation: EUMETSAT / USGS / CNES / NASA with the support of M. Takahashi from JMA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 long on-going collaboration between these agencies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How the interactions are foreseen?</a:t>
            </a:r>
          </a:p>
          <a:p>
            <a:pPr marL="893763" lvl="1" indent="-436563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USGS = leader of the scientific developments to the current ROLO model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peer reviewed papers to share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improvements</a:t>
            </a:r>
          </a:p>
          <a:p>
            <a:pPr marL="893763" lvl="1" indent="-436563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EUMETSAT = implements the changes and makes them available</a:t>
            </a:r>
          </a:p>
          <a:p>
            <a:pPr marL="893763" lvl="1" indent="-436563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CNES = has a highly valuable amount of lunar observations with Pleiades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useful to adjust the ROLO in further stage.</a:t>
            </a:r>
          </a:p>
          <a:p>
            <a:pPr marL="893763" lvl="1" indent="-436563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NASA = Aqua MODIS is the current GSICS reference instrument for VIS/NIR inter-calibration products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/>
              <a:t>The lunar calibration workshop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lunar calibration workshop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3838" y="1243174"/>
            <a:ext cx="9585789" cy="42473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Objectives of </a:t>
            </a:r>
            <a:r>
              <a:rPr lang="en-GB" sz="200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workshop: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719138" lvl="1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Work across agencies / operators with a common and validated implementation of the USGS ROLO model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one of GSICS’ goal = instruments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inter-calibration</a:t>
            </a:r>
          </a:p>
          <a:p>
            <a:pPr marL="719138" lvl="1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To share knowledge and expertise on lunar calibration.</a:t>
            </a:r>
          </a:p>
          <a:p>
            <a:pPr marL="719138" lvl="1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First step to provide the international community with validated and traceable version of the USGS ROLO model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version based on publically available literature.</a:t>
            </a:r>
          </a:p>
          <a:p>
            <a:pPr marL="719138" lvl="1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Generate for the first time a reference dataset that could be used for validation / comparisons later on.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595" name="Object 3"/>
          <p:cNvGraphicFramePr>
            <a:graphicFrameLocks noChangeAspect="1"/>
          </p:cNvGraphicFramePr>
          <p:nvPr/>
        </p:nvGraphicFramePr>
        <p:xfrm>
          <a:off x="0" y="3175"/>
          <a:ext cx="9906000" cy="6854825"/>
        </p:xfrm>
        <a:graphic>
          <a:graphicData uri="http://schemas.openxmlformats.org/presentationml/2006/ole">
            <p:oleObj spid="_x0000_s366595" name="Presentation" r:id="rId3" imgW="4570532" imgH="3427618" progId="PowerPoint.Show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2291</TotalTime>
  <Words>1364</Words>
  <Application>Microsoft Office PowerPoint</Application>
  <PresentationFormat>A4 Paper (210x297 mm)</PresentationFormat>
  <Paragraphs>203</Paragraphs>
  <Slides>19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Viewgraph_Landscape_Template[1]</vt:lpstr>
      <vt:lpstr>Clip</vt:lpstr>
      <vt:lpstr>Presentation</vt:lpstr>
      <vt:lpstr>Slide 1</vt:lpstr>
      <vt:lpstr>Background</vt:lpstr>
      <vt:lpstr>Slide 3</vt:lpstr>
      <vt:lpstr>Slide 4</vt:lpstr>
      <vt:lpstr>GSICS Organisation</vt:lpstr>
      <vt:lpstr>Background</vt:lpstr>
      <vt:lpstr>The lunar calibration workshop</vt:lpstr>
      <vt:lpstr>The lunar calibration workshop</vt:lpstr>
      <vt:lpstr>Slide 9</vt:lpstr>
      <vt:lpstr>Slide 10</vt:lpstr>
      <vt:lpstr>Slide 11</vt:lpstr>
      <vt:lpstr>The lunar calibration workshop</vt:lpstr>
      <vt:lpstr>Workshop preparation</vt:lpstr>
      <vt:lpstr>Documentation</vt:lpstr>
      <vt:lpstr>Analysis tools</vt:lpstr>
      <vt:lpstr>Points of Contact and support</vt:lpstr>
      <vt:lpstr>Draft agenda of lunar calibration workshop</vt:lpstr>
      <vt:lpstr>Draft agenda of lunar calibration workshop</vt:lpstr>
      <vt:lpstr>Conclusion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239</cp:revision>
  <cp:lastPrinted>2006-03-06T14:11:17Z</cp:lastPrinted>
  <dcterms:created xsi:type="dcterms:W3CDTF">2014-02-05T10:11:59Z</dcterms:created>
  <dcterms:modified xsi:type="dcterms:W3CDTF">2014-06-24T08:40:04Z</dcterms:modified>
</cp:coreProperties>
</file>