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5000"/>
    <a:srgbClr val="FFCCFF"/>
    <a:srgbClr val="B3CCFF"/>
    <a:srgbClr val="66D8C8"/>
    <a:srgbClr val="CCFFFF"/>
    <a:srgbClr val="00CCFF"/>
    <a:srgbClr val="FF66CC"/>
    <a:srgbClr val="00B5E2"/>
    <a:srgbClr val="00205B"/>
    <a:srgbClr val="C5B9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 varScale="1">
        <p:scale>
          <a:sx n="117" d="100"/>
          <a:sy n="117" d="100"/>
        </p:scale>
        <p:origin x="-1428" y="-108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1478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45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49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0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7" y="6416873"/>
            <a:ext cx="290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web meeting – Lunar Calibration Workshop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 June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LunarWorkAre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57546" y="585627"/>
            <a:ext cx="9010329" cy="4150759"/>
          </a:xfrm>
        </p:spPr>
        <p:txBody>
          <a:bodyPr/>
          <a:lstStyle/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Lunar Calibration Workshop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General discussion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800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cap="none" dirty="0" smtClean="0"/>
              <a:t>     </a:t>
            </a: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1000" cap="none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In collaboration with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/>
              <a:t>Tom Stone (USGS</a:t>
            </a:r>
            <a:r>
              <a:rPr lang="en-GB" sz="2000" cap="none" dirty="0" smtClean="0"/>
              <a:t>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Sophie </a:t>
            </a:r>
            <a:r>
              <a:rPr lang="en-GB" sz="2000" cap="none" dirty="0" err="1" smtClean="0"/>
              <a:t>Lachérade</a:t>
            </a:r>
            <a:r>
              <a:rPr lang="en-GB" sz="2000" cap="none" dirty="0" smtClean="0"/>
              <a:t>, Bertrand Fougnie (CNES)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Jack Xiong (NASA)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discussed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5800" y="1281792"/>
            <a:ext cx="79030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General discussion on the feasibility of holding the targeted date for the </a:t>
            </a: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workshop</a:t>
            </a: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Process for distributing the GIRO application</a:t>
            </a: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Attendance and invitation </a:t>
            </a: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letters</a:t>
            </a: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Practical work during the workshop</a:t>
            </a: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Any </a:t>
            </a: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other business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Date of the workshop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3194" y="909270"/>
          <a:ext cx="7201806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77"/>
                <a:gridCol w="518522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Status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converted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converted +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EUMETSAT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Ready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ISRO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OCM-2?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INSAT-3D?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JAXA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Ready (MTSAT-2) / To be converted + (GMS5)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converted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NASA – MODIS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converted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NASA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baseline="0" dirty="0" err="1" smtClean="0"/>
                        <a:t>SeaWiFS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converted +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NASA –</a:t>
                      </a:r>
                      <a:r>
                        <a:rPr lang="en-GB" baseline="0" dirty="0" smtClean="0"/>
                        <a:t> VIIRS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converted +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NOAA</a:t>
                      </a:r>
                      <a:r>
                        <a:rPr lang="en-GB" baseline="0" dirty="0" smtClean="0"/>
                        <a:t> – V</a:t>
                      </a:r>
                      <a:r>
                        <a:rPr lang="en-GB" dirty="0" smtClean="0"/>
                        <a:t>IIRS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converted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NOAA – GEOs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Ready</a:t>
                      </a:r>
                      <a:r>
                        <a:rPr lang="en-GB" baseline="0" dirty="0" smtClean="0"/>
                        <a:t> (?) +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OLI?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VITO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converted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Date of the workshop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00" y="1281792"/>
            <a:ext cx="852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Can a few weeks more help (WS in January), keeping in mind Xmas is in between?</a:t>
            </a: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How can we help the various groups in their preparation?</a:t>
            </a:r>
          </a:p>
          <a:p>
            <a:pPr marL="269875" lvl="1" indent="-269875"/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	</a:t>
            </a:r>
            <a:r>
              <a:rPr lang="en-GB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Please contact us (EUMETSAT) when you are 	experiencing problems so that we can help!</a:t>
            </a: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Can some sample IDL code as we use at EUMETSAT help?</a:t>
            </a: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What else?</a:t>
            </a: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Distributing the GIRO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4543" y="1232807"/>
            <a:ext cx="904602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For the exercise and the workshop , only an executable</a:t>
            </a: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For the workshop and the till the outcome are not finalized  limited distribution</a:t>
            </a:r>
          </a:p>
          <a:p>
            <a:pPr marL="1184275" lvl="3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Downloadable from the GSICS wiki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(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https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://gsics.nesdis.noaa.gov/wiki/Development/LunarWorkArea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</a:p>
          <a:p>
            <a:pPr marL="1184275" lvl="3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Password protected</a:t>
            </a:r>
          </a:p>
          <a:p>
            <a:pPr marL="1184275" lvl="3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Password communicated to the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participants</a:t>
            </a:r>
          </a:p>
          <a:p>
            <a:pPr marL="1184275" lvl="3" indent="-269875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Will be available this week (hopefully)</a:t>
            </a: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Attendance and invitation letters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5800" y="1281792"/>
            <a:ext cx="79030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Attendance: we need a list of official attendees as we have a limited number of places (20-30 people)</a:t>
            </a:r>
          </a:p>
          <a:p>
            <a:pPr marL="269875" lvl="1" indent="-269875"/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The question was raised regarding future instruments (so, no data available yet). </a:t>
            </a:r>
            <a:r>
              <a:rPr lang="en-GB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According to the level of participation</a:t>
            </a: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guests could join the workshop to follow the activity and learn from other groups experience.</a:t>
            </a: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Please let us know if you need an invitation letter</a:t>
            </a: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work during the workshop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5800" y="1281792"/>
            <a:ext cx="7903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We have access to an IT room with PC where we can run the GIRO (limited to 15 PCs...)</a:t>
            </a: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Can people be equipped with Linux laptops for the workshop?</a:t>
            </a:r>
          </a:p>
          <a:p>
            <a:pPr marL="269875" lvl="1" indent="-269875">
              <a:buFont typeface="Arial" pitchFamily="34" charset="0"/>
              <a:buChar char="•"/>
            </a:pPr>
            <a:endParaRPr lang="en-GB" sz="24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other business?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34785" y="2326821"/>
            <a:ext cx="790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 algn="ctr"/>
            <a:r>
              <a:rPr lang="en-GB" sz="36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Feel free to comment, suggest, ask </a:t>
            </a:r>
            <a:endParaRPr lang="en-GB" sz="36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2939</TotalTime>
  <Words>356</Words>
  <Application>Microsoft Office PowerPoint</Application>
  <PresentationFormat>A4 Paper (210x297 mm)</PresentationFormat>
  <Paragraphs>84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Viewgraph_Landscape_Template[1]</vt:lpstr>
      <vt:lpstr>Clip</vt:lpstr>
      <vt:lpstr>Slide 1</vt:lpstr>
      <vt:lpstr>To be discussed</vt:lpstr>
      <vt:lpstr>Date of the workshop</vt:lpstr>
      <vt:lpstr>Date of the workshop</vt:lpstr>
      <vt:lpstr>Distributing the GIRO</vt:lpstr>
      <vt:lpstr>Attendance and invitation letters</vt:lpstr>
      <vt:lpstr>Practical work during the workshop</vt:lpstr>
      <vt:lpstr>Any other business?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292</cp:revision>
  <cp:lastPrinted>2006-03-06T14:11:17Z</cp:lastPrinted>
  <dcterms:created xsi:type="dcterms:W3CDTF">2014-02-05T10:11:59Z</dcterms:created>
  <dcterms:modified xsi:type="dcterms:W3CDTF">2014-09-16T09:56:36Z</dcterms:modified>
</cp:coreProperties>
</file>