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" initials="B" lastIdx="3" clrIdx="0"/>
  <p:cmAuthor id="1" name="David Doelling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4T17:15:35.874" idx="1">
    <p:pos x="1855" y="2458"/>
    <p:text>Do you mean off-ray-match? Because nothing here is nadir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6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6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0B9B-ADEF-DE41-934C-8026C11614BF}" type="datetimeFigureOut">
              <a:rPr lang="en-US" smtClean="0"/>
              <a:t>12/15/14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A057-4452-514B-B947-3C9270E2F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0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Inter-calibration of </a:t>
            </a:r>
            <a:r>
              <a:rPr lang="en-US" dirty="0" smtClean="0"/>
              <a:t>GEO </a:t>
            </a:r>
            <a:r>
              <a:rPr lang="en-US" dirty="0"/>
              <a:t>(Met-9) and LEO (MODIS) </a:t>
            </a:r>
            <a:r>
              <a:rPr lang="en-US" dirty="0" smtClean="0"/>
              <a:t>relative to </a:t>
            </a:r>
            <a:r>
              <a:rPr lang="en-US" dirty="0"/>
              <a:t>SCIAMACHY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GRWG UV Sub-Group Web Meeting</a:t>
            </a:r>
          </a:p>
          <a:p>
            <a:r>
              <a:rPr lang="en-US" dirty="0" smtClean="0"/>
              <a:t>Hyper-spectral SNO comparisons of VIS channels</a:t>
            </a:r>
          </a:p>
          <a:p>
            <a:endParaRPr lang="en-US" dirty="0" smtClean="0"/>
          </a:p>
          <a:p>
            <a:r>
              <a:rPr lang="en-US" dirty="0" smtClean="0"/>
              <a:t>Dec 16, 2014</a:t>
            </a:r>
          </a:p>
          <a:p>
            <a:r>
              <a:rPr lang="en-US" dirty="0" smtClean="0"/>
              <a:t>D. Doelling, B. </a:t>
            </a:r>
            <a:r>
              <a:rPr lang="en-US" dirty="0" err="1" smtClean="0"/>
              <a:t>Scarino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SCIAMACHY hyper-spectral sensor can be used as a transfer medium to tie GEO imagers with the GSICS visible reference, Aqua-MODIS, radiances</a:t>
            </a:r>
          </a:p>
          <a:p>
            <a:pPr lvl="1"/>
            <a:r>
              <a:rPr lang="en-US" dirty="0" smtClean="0"/>
              <a:t>Removes the need for SBAFs</a:t>
            </a:r>
          </a:p>
          <a:p>
            <a:r>
              <a:rPr lang="en-US" dirty="0" smtClean="0"/>
              <a:t>First inter-calibrate SCIAMACHY and Aqua-MODIS over the North Pole</a:t>
            </a:r>
          </a:p>
          <a:p>
            <a:pPr lvl="1"/>
            <a:r>
              <a:rPr lang="en-US" dirty="0" smtClean="0"/>
              <a:t>Determine if SCIAMACHY is stable with respect to MODIS</a:t>
            </a:r>
          </a:p>
          <a:p>
            <a:pPr lvl="1"/>
            <a:r>
              <a:rPr lang="en-US" dirty="0" smtClean="0"/>
              <a:t>Determine relative calibration difference</a:t>
            </a:r>
          </a:p>
          <a:p>
            <a:r>
              <a:rPr lang="en-US" dirty="0" smtClean="0"/>
              <a:t>Then inter-calibrate SCIAMACHY and Met-9 over the equatorial domain</a:t>
            </a:r>
          </a:p>
          <a:p>
            <a:pPr lvl="1"/>
            <a:r>
              <a:rPr lang="en-US" dirty="0" smtClean="0"/>
              <a:t>Compare calibration gains with other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51"/>
            <a:ext cx="8229600" cy="1143000"/>
          </a:xfrm>
        </p:spPr>
        <p:txBody>
          <a:bodyPr/>
          <a:lstStyle/>
          <a:p>
            <a:r>
              <a:rPr lang="en-US" dirty="0" smtClean="0"/>
              <a:t>SCIAMACHY/Aqua-MODIS NSNO</a:t>
            </a:r>
            <a:endParaRPr lang="en-US" dirty="0"/>
          </a:p>
        </p:txBody>
      </p:sp>
      <p:pic>
        <p:nvPicPr>
          <p:cNvPr id="4" name="Picture 3" descr="Screen Shot 2014-12-12 at 5.2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0" y="1221101"/>
            <a:ext cx="6296953" cy="3632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183" y="4862108"/>
            <a:ext cx="8197272" cy="1754327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 SCIAMACHY and Aqua-MODIS SNO are not possible because SCIAMACHY does not have nadir footprint. Use above geometric configuration to derive nearly SNO (NSNO).</a:t>
            </a:r>
          </a:p>
          <a:p>
            <a:r>
              <a:rPr lang="en-US" dirty="0" smtClean="0"/>
              <a:t>• NSNO occurs at 11:45 AM (local time), assuring azimuthal angle match</a:t>
            </a:r>
          </a:p>
          <a:p>
            <a:r>
              <a:rPr lang="en-US" dirty="0" smtClean="0"/>
              <a:t>• </a:t>
            </a:r>
            <a:r>
              <a:rPr lang="en-US" dirty="0" err="1" smtClean="0"/>
              <a:t>Envisat</a:t>
            </a:r>
            <a:r>
              <a:rPr lang="en-US" dirty="0" smtClean="0"/>
              <a:t> and Aqua ground intersect occur 14 times daily at 71°N</a:t>
            </a:r>
          </a:p>
          <a:p>
            <a:r>
              <a:rPr lang="en-US" dirty="0" smtClean="0"/>
              <a:t>• Perform monthly regressions of SCIAMACHY footprint pseudo and MODIS radiance pairs between April and September in order to ensure a sufficient SZA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98630" y="6581001"/>
            <a:ext cx="1788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Doelling et al. 2013, TGRS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99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SCIAMACHY/Aqua-MODIS NSNO</a:t>
            </a:r>
            <a:endParaRPr lang="en-US" dirty="0"/>
          </a:p>
        </p:txBody>
      </p:sp>
      <p:pic>
        <p:nvPicPr>
          <p:cNvPr id="3" name="Picture 2" descr="Screen Shot 2014-12-12 at 5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" y="1867100"/>
            <a:ext cx="2940594" cy="2653942"/>
          </a:xfrm>
          <a:prstGeom prst="rect">
            <a:avLst/>
          </a:prstGeom>
        </p:spPr>
      </p:pic>
      <p:pic>
        <p:nvPicPr>
          <p:cNvPr id="4" name="Picture 3" descr="Screen Shot 2014-12-12 at 5.28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69" y="1609756"/>
            <a:ext cx="6002138" cy="3443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430" y="1587079"/>
            <a:ext cx="105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8953" y="3565102"/>
            <a:ext cx="146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		95</a:t>
            </a:r>
          </a:p>
          <a:p>
            <a:r>
              <a:rPr lang="en-US" sz="1200" dirty="0" smtClean="0"/>
              <a:t>Slope		0.988</a:t>
            </a:r>
          </a:p>
          <a:p>
            <a:r>
              <a:rPr lang="en-US" sz="1200" dirty="0" err="1" smtClean="0"/>
              <a:t>Stderr</a:t>
            </a:r>
            <a:r>
              <a:rPr lang="en-US" sz="1200" dirty="0" smtClean="0"/>
              <a:t>		2.8%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93038" y="5081261"/>
            <a:ext cx="769954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 </a:t>
            </a:r>
            <a:r>
              <a:rPr lang="en-US" dirty="0"/>
              <a:t>Relative temporal trend of -0.2% per </a:t>
            </a:r>
            <a:r>
              <a:rPr lang="en-US" dirty="0" smtClean="0"/>
              <a:t>decade, based on 7-years of data</a:t>
            </a:r>
            <a:endParaRPr lang="en-US" dirty="0"/>
          </a:p>
          <a:p>
            <a:r>
              <a:rPr lang="en-US" dirty="0" smtClean="0"/>
              <a:t>• Monthly standard deviation about the SCIA/MODIS ratio of 0.9844 is 0.45%</a:t>
            </a:r>
          </a:p>
          <a:p>
            <a:r>
              <a:rPr lang="en-US" dirty="0" smtClean="0"/>
              <a:t>• SCIAMACHY Level-1b, Version-7.03 is as stable as Aqua-MODIS Collection 5</a:t>
            </a:r>
          </a:p>
          <a:p>
            <a:r>
              <a:rPr lang="en-US" dirty="0" smtClean="0"/>
              <a:t>• both use solar diffusers for on-orbit calibration</a:t>
            </a:r>
          </a:p>
          <a:p>
            <a:r>
              <a:rPr lang="en-US" dirty="0" smtClean="0"/>
              <a:t>• both are within their uncertainty of 2% at 0.65 µm</a:t>
            </a:r>
            <a:endParaRPr lang="en-US" dirty="0"/>
          </a:p>
        </p:txBody>
      </p:sp>
      <p:pic>
        <p:nvPicPr>
          <p:cNvPr id="8" name="Picture 7" descr="Screen Shot 2014-12-12 at 5.42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22" y="1867100"/>
            <a:ext cx="1919078" cy="956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98630" y="6581001"/>
            <a:ext cx="1788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Doelling et al. 2013, TGRS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714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SCIAMACHY/GEO ray-match</a:t>
            </a:r>
            <a:endParaRPr lang="en-US" dirty="0"/>
          </a:p>
        </p:txBody>
      </p:sp>
      <p:pic>
        <p:nvPicPr>
          <p:cNvPr id="3" name="Picture 2" descr="Screen Shot 2014-12-12 at 5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50" y="1417638"/>
            <a:ext cx="5157502" cy="5028284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20441" y="2195600"/>
            <a:ext cx="2069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err="1"/>
              <a:t>Envisat</a:t>
            </a:r>
            <a:r>
              <a:rPr lang="en-US" sz="1600" dirty="0"/>
              <a:t> ground track</a:t>
            </a:r>
          </a:p>
        </p:txBody>
      </p:sp>
      <p:cxnSp>
        <p:nvCxnSpPr>
          <p:cNvPr id="5" name="Straight Arrow Connector 7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4377541" y="2364877"/>
            <a:ext cx="342900" cy="122822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438909" y="3183385"/>
            <a:ext cx="131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GEO sub-satellite point</a:t>
            </a:r>
          </a:p>
        </p:txBody>
      </p:sp>
      <p:cxnSp>
        <p:nvCxnSpPr>
          <p:cNvPr id="7" name="Straight Arrow Connector 5"/>
          <p:cNvCxnSpPr>
            <a:cxnSpLocks noChangeShapeType="1"/>
          </p:cNvCxnSpPr>
          <p:nvPr/>
        </p:nvCxnSpPr>
        <p:spPr bwMode="auto">
          <a:xfrm>
            <a:off x="5844999" y="3583017"/>
            <a:ext cx="0" cy="151091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49"/>
          <p:cNvSpPr txBox="1">
            <a:spLocks noChangeArrowheads="1"/>
          </p:cNvSpPr>
          <p:nvPr/>
        </p:nvSpPr>
        <p:spPr bwMode="auto">
          <a:xfrm>
            <a:off x="4205250" y="3870169"/>
            <a:ext cx="107874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Use if SCIA footprint falls inside blue 40-km circle</a:t>
            </a:r>
            <a:endParaRPr lang="en-US" sz="1200" dirty="0"/>
          </a:p>
        </p:txBody>
      </p:sp>
      <p:cxnSp>
        <p:nvCxnSpPr>
          <p:cNvPr id="9" name="Straight Arrow Connector 50"/>
          <p:cNvCxnSpPr>
            <a:cxnSpLocks noChangeShapeType="1"/>
          </p:cNvCxnSpPr>
          <p:nvPr/>
        </p:nvCxnSpPr>
        <p:spPr bwMode="auto">
          <a:xfrm flipH="1" flipV="1">
            <a:off x="3812009" y="3414218"/>
            <a:ext cx="467265" cy="607227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90068" y="1678122"/>
            <a:ext cx="2983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</a:t>
            </a:r>
            <a:r>
              <a:rPr lang="en-US" dirty="0" err="1" smtClean="0"/>
              <a:t>Envisat</a:t>
            </a:r>
            <a:r>
              <a:rPr lang="en-US" dirty="0" smtClean="0"/>
              <a:t> has a 35-day repeat cycle providing ~40 SCIA/GEO matches (42=4*(365/35)</a:t>
            </a:r>
          </a:p>
          <a:p>
            <a:r>
              <a:rPr lang="en-US" dirty="0" smtClean="0"/>
              <a:t>• The GEO/SCIA matches are fixed spatially</a:t>
            </a:r>
            <a:endParaRPr lang="en-US" dirty="0"/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4418126" y="2818234"/>
            <a:ext cx="337558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pink SCIA 240-by-30-km FOV is ray-matched</a:t>
            </a:r>
            <a:endParaRPr lang="en-US" sz="1200" dirty="0"/>
          </a:p>
        </p:txBody>
      </p:sp>
      <p:cxnSp>
        <p:nvCxnSpPr>
          <p:cNvPr id="16" name="Straight Arrow Connector 7"/>
          <p:cNvCxnSpPr>
            <a:cxnSpLocks noChangeShapeType="1"/>
          </p:cNvCxnSpPr>
          <p:nvPr/>
        </p:nvCxnSpPr>
        <p:spPr bwMode="auto">
          <a:xfrm flipH="1">
            <a:off x="4030531" y="2978288"/>
            <a:ext cx="482412" cy="43593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5118745" y="5355991"/>
            <a:ext cx="1274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22.5° GEO VZA</a:t>
            </a:r>
          </a:p>
        </p:txBody>
      </p:sp>
      <p:cxnSp>
        <p:nvCxnSpPr>
          <p:cNvPr id="20" name="Straight Arrow Connector 11"/>
          <p:cNvCxnSpPr>
            <a:cxnSpLocks noChangeShapeType="1"/>
            <a:stCxn id="19" idx="1"/>
          </p:cNvCxnSpPr>
          <p:nvPr/>
        </p:nvCxnSpPr>
        <p:spPr bwMode="auto">
          <a:xfrm flipH="1" flipV="1">
            <a:off x="4648845" y="5482993"/>
            <a:ext cx="469900" cy="11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9"/>
          <p:cNvSpPr txBox="1">
            <a:spLocks noChangeArrowheads="1"/>
          </p:cNvSpPr>
          <p:nvPr/>
        </p:nvSpPr>
        <p:spPr bwMode="auto">
          <a:xfrm>
            <a:off x="6017882" y="4470333"/>
            <a:ext cx="16019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Other SCIA/GEO ray-match locations</a:t>
            </a:r>
            <a:endParaRPr lang="en-US" sz="1200" dirty="0"/>
          </a:p>
        </p:txBody>
      </p:sp>
      <p:cxnSp>
        <p:nvCxnSpPr>
          <p:cNvPr id="26" name="Straight Arrow Connector 7"/>
          <p:cNvCxnSpPr>
            <a:cxnSpLocks noChangeShapeType="1"/>
          </p:cNvCxnSpPr>
          <p:nvPr/>
        </p:nvCxnSpPr>
        <p:spPr bwMode="auto">
          <a:xfrm flipV="1">
            <a:off x="6419019" y="4021445"/>
            <a:ext cx="194311" cy="462153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90068" y="3583017"/>
            <a:ext cx="298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Expand radii to increase sampling. Will off-nadir ray-matching introduce biases?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0068" y="4811147"/>
            <a:ext cx="298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SCIAMACHY also contains 30x60-km “cluster” FOVs with limited spectral range. Should provide 16 X the matches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1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SCIAMACHY/Met-9 0.65µm ray-match</a:t>
            </a:r>
            <a:br>
              <a:rPr lang="en-US" dirty="0" smtClean="0"/>
            </a:br>
            <a:r>
              <a:rPr lang="en-US" sz="2700" dirty="0" smtClean="0"/>
              <a:t>April 2007 to December 2010</a:t>
            </a:r>
            <a:endParaRPr lang="en-US" sz="2700" dirty="0"/>
          </a:p>
        </p:txBody>
      </p:sp>
      <p:pic>
        <p:nvPicPr>
          <p:cNvPr id="3" name="Picture 2" descr="Screen Shot 2014-12-12 at 6.0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" y="1506017"/>
            <a:ext cx="6049566" cy="2878265"/>
          </a:xfrm>
          <a:prstGeom prst="rect">
            <a:avLst/>
          </a:prstGeom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754605" y="3256079"/>
            <a:ext cx="1168362" cy="6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Slope    0.996</a:t>
            </a:r>
            <a:endParaRPr lang="en-US" sz="1200" dirty="0"/>
          </a:p>
          <a:p>
            <a:r>
              <a:rPr lang="en-US" sz="1200" dirty="0"/>
              <a:t>N           </a:t>
            </a:r>
            <a:r>
              <a:rPr lang="en-US" sz="1200" dirty="0" smtClean="0"/>
              <a:t>  169</a:t>
            </a:r>
            <a:endParaRPr lang="en-US" sz="1200" dirty="0"/>
          </a:p>
          <a:p>
            <a:r>
              <a:rPr lang="en-US" sz="1200" dirty="0" err="1"/>
              <a:t>Stderr</a:t>
            </a:r>
            <a:r>
              <a:rPr lang="en-US" sz="1200" dirty="0"/>
              <a:t>    4.7%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812390" y="3256079"/>
            <a:ext cx="1168362" cy="6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Slope    0.991</a:t>
            </a:r>
            <a:endParaRPr lang="en-US" sz="1200" dirty="0"/>
          </a:p>
          <a:p>
            <a:r>
              <a:rPr lang="en-US" sz="1200" dirty="0"/>
              <a:t>N           2292</a:t>
            </a:r>
          </a:p>
          <a:p>
            <a:r>
              <a:rPr lang="en-US" sz="1200" dirty="0" err="1"/>
              <a:t>Stderr</a:t>
            </a:r>
            <a:r>
              <a:rPr lang="en-US" sz="1200" dirty="0"/>
              <a:t>    4.1%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377238" y="1681755"/>
            <a:ext cx="754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40-km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72218" y="1673669"/>
            <a:ext cx="86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160-km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70716" y="4730505"/>
            <a:ext cx="3370592" cy="181588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• 40-km and 160-km slopes are within 0.5%, well within the regression standard error, except for Met-9 HRV</a:t>
            </a:r>
          </a:p>
          <a:p>
            <a:r>
              <a:rPr lang="en-US" sz="1600" dirty="0" smtClean="0"/>
              <a:t>• All GEOs have been ray-matched against Aqua-MODIS to remove calibration drift between April 2007 and December 2010</a:t>
            </a:r>
            <a:endParaRPr lang="en-US" sz="1600" dirty="0"/>
          </a:p>
        </p:txBody>
      </p:sp>
      <p:pic>
        <p:nvPicPr>
          <p:cNvPr id="9" name="Picture 8" descr="Screen Shot 2014-12-12 at 6.1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00" y="1506016"/>
            <a:ext cx="2974208" cy="2878265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01162" y="1694336"/>
            <a:ext cx="12339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30x60-km</a:t>
            </a:r>
          </a:p>
          <a:p>
            <a:r>
              <a:rPr lang="en-US" sz="1600" dirty="0" smtClean="0"/>
              <a:t>Cluster #24</a:t>
            </a:r>
            <a:endParaRPr lang="en-US" sz="1600" dirty="0"/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7618128" y="3256262"/>
            <a:ext cx="116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Force fit 0.991</a:t>
            </a:r>
          </a:p>
          <a:p>
            <a:r>
              <a:rPr lang="en-US" sz="1200" dirty="0"/>
              <a:t>N           7401</a:t>
            </a:r>
          </a:p>
          <a:p>
            <a:r>
              <a:rPr lang="en-US" sz="1200" dirty="0" err="1"/>
              <a:t>Stderr</a:t>
            </a:r>
            <a:r>
              <a:rPr lang="en-US" sz="1200" dirty="0"/>
              <a:t>    5.1%</a:t>
            </a:r>
          </a:p>
        </p:txBody>
      </p:sp>
      <p:pic>
        <p:nvPicPr>
          <p:cNvPr id="12" name="Picture 11" descr="Screen Shot 2014-12-12 at 6.24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4" y="4594201"/>
            <a:ext cx="5473928" cy="2032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447" y="4701283"/>
            <a:ext cx="12187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40/160-km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8630" y="6581001"/>
            <a:ext cx="1788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Doelling et al. 2013, TGRS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917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Meteosat-9 0.65µm calibration gain comparison</a:t>
            </a:r>
            <a:endParaRPr lang="en-US" dirty="0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2857"/>
            <a:ext cx="4688810" cy="5031172"/>
          </a:xfrm>
          <a:prstGeom prst="rect">
            <a:avLst/>
          </a:prstGeom>
          <a:solidFill>
            <a:srgbClr val="DCE6F2"/>
          </a:solidFill>
          <a:ln>
            <a:noFill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90958" y="1542857"/>
            <a:ext cx="3599103" cy="5016758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/>
            <a:r>
              <a:rPr lang="en-US" sz="2000" dirty="0"/>
              <a:t>• SCIAMACHY/Meteosat-9 </a:t>
            </a:r>
            <a:r>
              <a:rPr lang="en-US" sz="2000" dirty="0" smtClean="0"/>
              <a:t>0.65-µm </a:t>
            </a:r>
            <a:r>
              <a:rPr lang="en-US" sz="2000" dirty="0"/>
              <a:t>calibration is within 1% of all other calibration coefficients</a:t>
            </a:r>
          </a:p>
          <a:p>
            <a:pPr marL="0" lvl="1"/>
            <a:r>
              <a:rPr lang="en-US" sz="2000" dirty="0"/>
              <a:t>• Has one of the lowest monthly </a:t>
            </a:r>
            <a:r>
              <a:rPr lang="en-US" sz="2000" dirty="0" smtClean="0"/>
              <a:t>uncertainty levels </a:t>
            </a:r>
            <a:r>
              <a:rPr lang="en-US" sz="2000" dirty="0"/>
              <a:t>at ~0.55%</a:t>
            </a:r>
          </a:p>
          <a:p>
            <a:pPr marL="0" lvl="1"/>
            <a:r>
              <a:rPr lang="en-US" sz="2000" dirty="0"/>
              <a:t>• SCIAMACHY based GEO calibration as good as other methods and has the advantage of not </a:t>
            </a:r>
            <a:r>
              <a:rPr lang="en-US" sz="2000" dirty="0" smtClean="0"/>
              <a:t>needing </a:t>
            </a:r>
            <a:r>
              <a:rPr lang="en-US" sz="2000" dirty="0"/>
              <a:t>any spectral corrections</a:t>
            </a:r>
          </a:p>
          <a:p>
            <a:pPr marL="0" lvl="1"/>
            <a:r>
              <a:rPr lang="en-US" sz="2000" dirty="0"/>
              <a:t>• The calibration can be used to verify spectral corrections of other methods</a:t>
            </a:r>
          </a:p>
          <a:p>
            <a:pPr marL="0" lvl="1"/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9818" y="3948545"/>
            <a:ext cx="7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Seasonal gains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28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SCIAMACHY is as stable as Aqua-MODIS based on 7 years of polar SCIA/MODIS NSNOs</a:t>
            </a:r>
          </a:p>
          <a:p>
            <a:pPr lvl="1"/>
            <a:r>
              <a:rPr lang="en-US" dirty="0" smtClean="0"/>
              <a:t>Monthly uncertainty of 0.45% about the SCIA/</a:t>
            </a:r>
            <a:r>
              <a:rPr lang="en-US" smtClean="0"/>
              <a:t>MODIS ratio </a:t>
            </a:r>
            <a:endParaRPr lang="en-US" dirty="0" smtClean="0"/>
          </a:p>
          <a:p>
            <a:pPr lvl="1"/>
            <a:r>
              <a:rPr lang="en-US" dirty="0" smtClean="0"/>
              <a:t>A relative trend of -0.2% per decade</a:t>
            </a:r>
          </a:p>
          <a:p>
            <a:r>
              <a:rPr lang="en-US" dirty="0" smtClean="0"/>
              <a:t>SCIAMACHY/GEO ray-matching is possible, but sampling is extremely sparse (~40 matches/year)</a:t>
            </a:r>
          </a:p>
          <a:p>
            <a:pPr lvl="1"/>
            <a:r>
              <a:rPr lang="en-US" dirty="0" smtClean="0"/>
              <a:t>Only 4 30x240-km footprints per scan and only half of all SCIA scans are nadir</a:t>
            </a:r>
          </a:p>
          <a:p>
            <a:pPr lvl="1"/>
            <a:r>
              <a:rPr lang="en-US" dirty="0" smtClean="0"/>
              <a:t>Increasing the ray-match radii tolerance or using the smaller clusters increases the sampling</a:t>
            </a:r>
          </a:p>
          <a:p>
            <a:pPr lvl="1"/>
            <a:r>
              <a:rPr lang="en-US" dirty="0" smtClean="0"/>
              <a:t>Has the lowest monthly gain uncertainties of all methods because it accounts for spectral response difference directly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5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466</Words>
  <Application>Microsoft Macintosh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Inter-calibration of GEO (Met-9) and LEO (MODIS) relative to SCIAMACHY</vt:lpstr>
      <vt:lpstr>Introduction</vt:lpstr>
      <vt:lpstr>SCIAMACHY/Aqua-MODIS NSNO</vt:lpstr>
      <vt:lpstr>SCIAMACHY/Aqua-MODIS NSNO</vt:lpstr>
      <vt:lpstr>SCIAMACHY/GEO ray-match</vt:lpstr>
      <vt:lpstr>SCIAMACHY/Met-9 0.65µm ray-match April 2007 to December 2010</vt:lpstr>
      <vt:lpstr>Meteosat-9 0.65µm calibration gain comparison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Inter-calibration of both GEO (Met-9) and LEO (MODIS) against SCIAMACHY</dc:title>
  <dc:creator>David Doelling</dc:creator>
  <cp:lastModifiedBy>David Doelling</cp:lastModifiedBy>
  <cp:revision>26</cp:revision>
  <dcterms:created xsi:type="dcterms:W3CDTF">2014-12-12T21:55:29Z</dcterms:created>
  <dcterms:modified xsi:type="dcterms:W3CDTF">2014-12-15T16:10:09Z</dcterms:modified>
</cp:coreProperties>
</file>