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handoutMasterIdLst>
    <p:handoutMasterId r:id="rId9"/>
  </p:handoutMasterIdLst>
  <p:sldIdLst>
    <p:sldId id="256" r:id="rId2"/>
    <p:sldId id="444" r:id="rId3"/>
    <p:sldId id="447" r:id="rId4"/>
    <p:sldId id="448" r:id="rId5"/>
    <p:sldId id="443" r:id="rId6"/>
    <p:sldId id="44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76"/>
    <a:srgbClr val="00CCFF"/>
    <a:srgbClr val="F9FC74"/>
    <a:srgbClr val="FF6600"/>
    <a:srgbClr val="3366CC"/>
    <a:srgbClr val="0E8062"/>
    <a:srgbClr val="008E40"/>
    <a:srgbClr val="0E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87230" autoAdjust="0"/>
  </p:normalViewPr>
  <p:slideViewPr>
    <p:cSldViewPr>
      <p:cViewPr varScale="1">
        <p:scale>
          <a:sx n="59" d="100"/>
          <a:sy n="59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E4351-8E04-4D9C-8E61-FE26CE2934D9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91E9F-5158-423E-9811-3C5060E6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6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F003AA-D515-4E0A-8A8F-941C6DA2DFC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BAE289-4E3E-4D8E-810C-3691EBF2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AE289-4E3E-4D8E-810C-3691EBF28C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481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8481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481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38481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48100"/>
            <a:ext cx="38481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38481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38481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48100"/>
            <a:ext cx="784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784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48100"/>
            <a:ext cx="784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C619174-F2B3-4149-958D-43FDA6E26176}" type="slidenum">
              <a:rPr lang="en-US" smtClean="0"/>
              <a:t>‹#›</a:t>
            </a:fld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685800" y="1295400"/>
            <a:ext cx="7848600" cy="0"/>
          </a:xfrm>
          <a:prstGeom prst="line">
            <a:avLst/>
          </a:prstGeom>
          <a:noFill/>
          <a:ln w="31750">
            <a:solidFill>
              <a:srgbClr val="042F6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NASAlogo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057400" y="6248400"/>
            <a:ext cx="533400" cy="475888"/>
          </a:xfrm>
          <a:prstGeom prst="rect">
            <a:avLst/>
          </a:prstGeom>
        </p:spPr>
      </p:pic>
      <p:pic>
        <p:nvPicPr>
          <p:cNvPr id="11" name="Picture 10" descr="ESSIClogo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" y="6248400"/>
            <a:ext cx="1219200" cy="487318"/>
          </a:xfrm>
          <a:prstGeom prst="rect">
            <a:avLst/>
          </a:prstGeom>
        </p:spPr>
      </p:pic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85800" y="1323472"/>
            <a:ext cx="7848600" cy="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685800" y="6184232"/>
            <a:ext cx="7848600" cy="0"/>
          </a:xfrm>
          <a:prstGeom prst="line">
            <a:avLst/>
          </a:prstGeom>
          <a:noFill/>
          <a:ln w="31750">
            <a:solidFill>
              <a:srgbClr val="042F6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85800" y="6154152"/>
            <a:ext cx="7848600" cy="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ppsLogoHiResNoText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667000" y="6301321"/>
            <a:ext cx="731920" cy="404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5C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694" y="1806575"/>
            <a:ext cx="7696200" cy="1470025"/>
          </a:xfrm>
        </p:spPr>
        <p:txBody>
          <a:bodyPr/>
          <a:lstStyle/>
          <a:p>
            <a:r>
              <a:rPr lang="en-US" sz="3400" dirty="0" smtClean="0"/>
              <a:t>GPM </a:t>
            </a:r>
            <a:r>
              <a:rPr lang="en-US" sz="3400" dirty="0" smtClean="0"/>
              <a:t>I</a:t>
            </a:r>
            <a:r>
              <a:rPr lang="en-US" sz="3400" dirty="0" smtClean="0"/>
              <a:t>nter-Calibration Update</a:t>
            </a:r>
            <a:endParaRPr lang="en-US" sz="3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Rachael </a:t>
            </a:r>
            <a:r>
              <a:rPr lang="en-US" dirty="0" err="1" smtClean="0"/>
              <a:t>Kroodsma</a:t>
            </a:r>
            <a:endParaRPr lang="en-US" dirty="0" smtClean="0"/>
          </a:p>
          <a:p>
            <a:r>
              <a:rPr lang="en-US" dirty="0" smtClean="0"/>
              <a:t>UMD ESSIC / NASA GSFC</a:t>
            </a:r>
          </a:p>
          <a:p>
            <a:r>
              <a:rPr lang="en-US" dirty="0"/>
              <a:t>r</a:t>
            </a:r>
            <a:r>
              <a:rPr lang="en-US" dirty="0" smtClean="0"/>
              <a:t>achael.a.kroodsma@nasa.gov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Kroodsma</a:t>
            </a:r>
            <a:r>
              <a:rPr lang="en-US" dirty="0" smtClean="0"/>
              <a:t>        GSICS meeting          2015/01/13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9174-F2B3-4149-958D-43FDA6E261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GPM mission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SSMIS F19 data have been acquired by PPS</a:t>
            </a:r>
          </a:p>
          <a:p>
            <a:pPr lvl="1"/>
            <a:r>
              <a:rPr lang="en-US" dirty="0" smtClean="0"/>
              <a:t>End of November to present</a:t>
            </a:r>
          </a:p>
          <a:p>
            <a:pPr lvl="1"/>
            <a:r>
              <a:rPr lang="en-US" dirty="0" smtClean="0"/>
              <a:t>X-Cal has just begun to look at data</a:t>
            </a:r>
          </a:p>
          <a:p>
            <a:r>
              <a:rPr lang="en-US" dirty="0" smtClean="0"/>
              <a:t>TRMM is in descent</a:t>
            </a:r>
          </a:p>
          <a:p>
            <a:pPr lvl="1"/>
            <a:r>
              <a:rPr lang="en-US" dirty="0" smtClean="0"/>
              <a:t>Currently around 365 km altitude</a:t>
            </a:r>
          </a:p>
          <a:p>
            <a:pPr lvl="1"/>
            <a:r>
              <a:rPr lang="en-US" dirty="0" smtClean="0"/>
              <a:t>Plan to do another deep space calibration (DSC) in February</a:t>
            </a:r>
          </a:p>
          <a:p>
            <a:r>
              <a:rPr lang="en-US" dirty="0" smtClean="0"/>
              <a:t>GMI continues to operate well</a:t>
            </a:r>
          </a:p>
          <a:p>
            <a:pPr lvl="1"/>
            <a:r>
              <a:rPr lang="en-US" dirty="0" smtClean="0"/>
              <a:t>Recent DSC in December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9174-F2B3-4149-958D-43FDA6E261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6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Improvements to GMI Calibration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795084" cy="39857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9174-F2B3-4149-958D-43FDA6E26176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334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GMI V03B (red) removes the discrepancy seen in the previous version V03A (blue) with </a:t>
            </a:r>
            <a:r>
              <a:rPr lang="en-US" dirty="0" err="1" smtClean="0"/>
              <a:t>asc</a:t>
            </a:r>
            <a:r>
              <a:rPr lang="en-US" dirty="0" smtClean="0"/>
              <a:t>/des orbits and yaw orientation. This discrepancy was caused by a magnetic anomaly.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Improvements to GMI Calibration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9174-F2B3-4149-958D-43FDA6E2617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42424"/>
            <a:ext cx="7772400" cy="4448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7675" y="5638800"/>
            <a:ext cx="5746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Along-scan correction for V03B (red) improves scan biases.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GMI – TMI inter-</a:t>
            </a:r>
            <a:r>
              <a:rPr lang="en-US" dirty="0" err="1" smtClean="0"/>
              <a:t>cal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V03A vs. V03B (cold end)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9174-F2B3-4149-958D-43FDA6E2617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11660"/>
              </p:ext>
            </p:extLst>
          </p:nvPr>
        </p:nvGraphicFramePr>
        <p:xfrm>
          <a:off x="457200" y="1828800"/>
          <a:ext cx="831291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592"/>
                <a:gridCol w="792480"/>
                <a:gridCol w="792480"/>
                <a:gridCol w="792480"/>
                <a:gridCol w="792480"/>
                <a:gridCol w="792480"/>
                <a:gridCol w="792480"/>
                <a:gridCol w="792480"/>
                <a:gridCol w="792480"/>
                <a:gridCol w="792480"/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89h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V03A DD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V03B DD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Diff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-0.2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-0.1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4384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V03B has a fairly small impact on the inter-calibration, since the double difference is an average of the </a:t>
            </a:r>
            <a:r>
              <a:rPr lang="en-US" sz="2400" dirty="0" err="1" smtClean="0"/>
              <a:t>asc</a:t>
            </a:r>
            <a:r>
              <a:rPr lang="en-US" sz="2400" dirty="0" smtClean="0"/>
              <a:t>/des orbits and yaw orientations.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02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X-Cal meeting in Orlando, FL, Jan. 28-29</a:t>
            </a:r>
          </a:p>
          <a:p>
            <a:pPr lvl="1"/>
            <a:r>
              <a:rPr lang="en-US" dirty="0" smtClean="0"/>
              <a:t>Discuss GMI relative calibration</a:t>
            </a:r>
          </a:p>
          <a:p>
            <a:pPr lvl="1"/>
            <a:r>
              <a:rPr lang="en-US" dirty="0" smtClean="0"/>
              <a:t>Sensitivity of inter-calibration to model errors</a:t>
            </a:r>
          </a:p>
          <a:p>
            <a:r>
              <a:rPr lang="en-US" dirty="0" smtClean="0"/>
              <a:t>Continue to monitor and improve GMI calibration</a:t>
            </a:r>
          </a:p>
          <a:p>
            <a:pPr lvl="1"/>
            <a:r>
              <a:rPr lang="en-US" dirty="0" smtClean="0"/>
              <a:t>DSC results</a:t>
            </a:r>
          </a:p>
          <a:p>
            <a:pPr lvl="1"/>
            <a:r>
              <a:rPr lang="en-US" dirty="0" smtClean="0"/>
              <a:t>Antenna pattern correction</a:t>
            </a:r>
          </a:p>
          <a:p>
            <a:pPr lvl="1"/>
            <a:r>
              <a:rPr lang="en-US" dirty="0" smtClean="0"/>
              <a:t>RFI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Kroodsma        GSICS meeting          2015/01/13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19174-F2B3-4149-958D-43FDA6E261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IC_NAS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ESSIC_NASA_template</Template>
  <TotalTime>9310</TotalTime>
  <Words>260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ESSIC_NASA_template</vt:lpstr>
      <vt:lpstr>GPM Inter-Calibration Update</vt:lpstr>
      <vt:lpstr>Updates on GPM mission instruments</vt:lpstr>
      <vt:lpstr>Recent Improvements to GMI Calibration</vt:lpstr>
      <vt:lpstr>Recent Improvements to GMI Calibration</vt:lpstr>
      <vt:lpstr>GMI – TMI inter-cal:  V03A vs. V03B (cold end)</vt:lpstr>
      <vt:lpstr>Future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Radiometer Inter-Calibration: Algorithm Development and Impact on Rainfall Estimates</dc:title>
  <dc:creator>Kroodsma, Rachael</dc:creator>
  <cp:lastModifiedBy>Rachael</cp:lastModifiedBy>
  <cp:revision>666</cp:revision>
  <cp:lastPrinted>2013-03-29T11:49:57Z</cp:lastPrinted>
  <dcterms:created xsi:type="dcterms:W3CDTF">2013-03-25T15:00:04Z</dcterms:created>
  <dcterms:modified xsi:type="dcterms:W3CDTF">2015-01-12T19:42:11Z</dcterms:modified>
</cp:coreProperties>
</file>