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591" r:id="rId3"/>
    <p:sldId id="592" r:id="rId4"/>
    <p:sldId id="593" r:id="rId5"/>
    <p:sldId id="594" r:id="rId6"/>
    <p:sldId id="595" r:id="rId7"/>
    <p:sldId id="596" r:id="rId8"/>
    <p:sldId id="597" r:id="rId9"/>
    <p:sldId id="598" r:id="rId10"/>
    <p:sldId id="599" r:id="rId11"/>
    <p:sldId id="603" r:id="rId12"/>
    <p:sldId id="600" r:id="rId13"/>
    <p:sldId id="601" r:id="rId14"/>
    <p:sldId id="602" r:id="rId15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B5E2"/>
    <a:srgbClr val="FFFF93"/>
    <a:srgbClr val="B7CFFF"/>
    <a:srgbClr val="79A9FF"/>
    <a:srgbClr val="E20000"/>
    <a:srgbClr val="5B0000"/>
    <a:srgbClr val="FF7979"/>
    <a:srgbClr val="FF8989"/>
    <a:srgbClr val="00205B"/>
    <a:srgbClr val="FE5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>
        <p:scale>
          <a:sx n="98" d="100"/>
          <a:sy n="98" d="100"/>
        </p:scale>
        <p:origin x="-588" y="12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3538" imgH="1919138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614" y="188640"/>
            <a:ext cx="8876772" cy="7780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84731" y="1628776"/>
            <a:ext cx="8832766" cy="4392613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448550" y="6381750"/>
            <a:ext cx="858838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1DB1-FD29-4497-B19F-19F84AE1415D}" type="datetime1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96938" y="6524625"/>
            <a:ext cx="4376737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50838" y="6524625"/>
            <a:ext cx="546100" cy="21748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3FD567-2602-4FB7-A61B-8F2200FB6F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29670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March 2015 – New Delhi, India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  <p:sldLayoutId id="2147487671" r:id="rId9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" y="268138"/>
            <a:ext cx="6343650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cap="none" dirty="0" smtClean="0"/>
              <a:t>    </a:t>
            </a:r>
            <a:r>
              <a:rPr lang="en-US" sz="2400" cap="none" dirty="0" smtClean="0"/>
              <a:t>Proposal for a way forward on inter-calibration using the Moon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en-GB" sz="1400" cap="none" dirty="0" smtClean="0"/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cap="none" dirty="0" smtClean="0"/>
              <a:t>     S. Wagner, T. Hewison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D.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Establishing an absolute scale for lunar calibration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3932" y="949523"/>
            <a:ext cx="9036996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7687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Analyse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the current lunar calibration dataset to investigate the possibility to put the current ROLO/GIRO on an absolute scale using the 0.6.µm observations as a common wavelength 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the current knowledge on the various instruments’ inter-band calibration, investigate the possibility to have set the ROLO/GIRO on an absolute scale for other channels. 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Investigate the uncertainties on the instrument inter-calibration caused by the use of inter-band calibration information.</a:t>
            </a:r>
          </a:p>
          <a:p>
            <a:pPr marL="547687" lvl="1" indent="-457200">
              <a:buFont typeface="+mj-lt"/>
              <a:buAutoNum type="arabicPeriod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Comments from CMA: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Comparisons between Aqua/MODIS and ROLO/GIRO.</a:t>
            </a:r>
            <a:endParaRPr lang="en-GB" sz="2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Check if SBAF is constant of a function of the phase angle </a:t>
            </a:r>
            <a:endParaRPr lang="en-GB" sz="2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Comparisons with equivalent data derived above other targets such as DCCs, ocean targets, etc. </a:t>
            </a: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Additional comments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3932" y="939795"/>
            <a:ext cx="9036996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 to decide the reference instrument? The radiometric calibration accuracy of reference instrument should be evaluated by other methods?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</a:t>
            </a:r>
            <a:r>
              <a:rPr lang="en-US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hyperspectral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observations: does the spatial resolution matter? (SCIAMACHY, GOME-2, HYPERION)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SBAF are target-dependent.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??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098" y="0"/>
            <a:ext cx="9614812" cy="854075"/>
          </a:xfrm>
        </p:spPr>
        <p:txBody>
          <a:bodyPr/>
          <a:lstStyle/>
          <a:p>
            <a:pPr lvl="1" indent="-457200"/>
            <a:r>
              <a:rPr lang="en-GB" sz="2000" dirty="0" smtClean="0">
                <a:ea typeface="+mj-ea"/>
              </a:rPr>
              <a:t>E. </a:t>
            </a:r>
            <a:r>
              <a:rPr lang="en-US" sz="2000" dirty="0" smtClean="0">
                <a:ea typeface="+mj-ea"/>
                <a:sym typeface="Symbol" pitchFamily="18" charset="2"/>
              </a:rPr>
              <a:t>Medium and long term activities on lunar calibration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3932" y="939795"/>
            <a:ext cx="9036996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Investigate the possibility to participate to an international consortium to fund dedicated measurement campaigns.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Review planned activities in this area: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CMA?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CNES?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ESA: interest in contributing but no existing mechanism for such an international funding. Further investigations needed.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EUMETSAT: no existing mechanism for international funding but possibility still under investigation. Action set on Science Working Group to define </a:t>
            </a:r>
            <a:r>
              <a:rPr lang="en-US" sz="20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users requirements.</a:t>
            </a:r>
            <a:endParaRPr lang="en-US" sz="2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ISRO? IMD?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JMA: no possibility for funding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KMA?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NASA?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NOAA?</a:t>
            </a:r>
          </a:p>
          <a:p>
            <a:pPr marL="547687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CEOS/IVOS members: AIST, JAXA, KIOST, VITO?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735" y="750994"/>
          <a:ext cx="9649836" cy="6060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7044"/>
                <a:gridCol w="1342417"/>
                <a:gridCol w="1342417"/>
                <a:gridCol w="1381327"/>
                <a:gridCol w="1381328"/>
                <a:gridCol w="1264596"/>
                <a:gridCol w="17607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other</a:t>
                      </a:r>
                      <a:r>
                        <a:rPr lang="en-US" baseline="0" dirty="0" smtClean="0"/>
                        <a:t> topic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</a:t>
                      </a:r>
                      <a:r>
                        <a:rPr lang="en-US" sz="1200" baseline="0" dirty="0" smtClean="0"/>
                        <a:t> of alternative soil reflectance spectra + Independent estimate of the OS factor(?)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EUMETSAT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A.1/A.2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B.1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C.1/C.2 (with GOME-2)/C.3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D.1/D.2/D.3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E.1</a:t>
                      </a:r>
                      <a:r>
                        <a:rPr lang="en-US" sz="1400" baseline="0" dirty="0" smtClean="0"/>
                        <a:t> (TBD)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ISRO/IMD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NASA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NOAA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USGS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JAXA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KIOST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VITO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098" y="0"/>
            <a:ext cx="9614812" cy="854075"/>
          </a:xfrm>
        </p:spPr>
        <p:txBody>
          <a:bodyPr/>
          <a:lstStyle/>
          <a:p>
            <a:pPr lvl="1" indent="-457200"/>
            <a:r>
              <a:rPr lang="en-GB" sz="2000" dirty="0" smtClean="0">
                <a:ea typeface="+mj-ea"/>
              </a:rPr>
              <a:t>Who wants to do what?</a:t>
            </a:r>
            <a:endParaRPr lang="en-US" sz="2000" dirty="0" smtClean="0">
              <a:ea typeface="+mj-ea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098" y="0"/>
            <a:ext cx="9614812" cy="854075"/>
          </a:xfrm>
        </p:spPr>
        <p:txBody>
          <a:bodyPr/>
          <a:lstStyle/>
          <a:p>
            <a:pPr lvl="1" indent="-457200"/>
            <a:r>
              <a:rPr lang="en-US" sz="2000" dirty="0" smtClean="0">
                <a:ea typeface="+mj-ea"/>
              </a:rPr>
              <a:t>Expectations</a:t>
            </a:r>
            <a:endParaRPr lang="en-US" sz="2000" dirty="0" smtClean="0">
              <a:ea typeface="+mj-ea"/>
              <a:sym typeface="Symbol" pitchFamily="18" charset="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3932" y="949523"/>
            <a:ext cx="9036996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7687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Timeline?</a:t>
            </a:r>
          </a:p>
          <a:p>
            <a:pPr marL="547687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Regular email exchange to check the status of the work (following actions/activities) + web meetings to present progresses</a:t>
            </a:r>
          </a:p>
          <a:p>
            <a:pPr marL="547687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conjunction with other lunar calibration activities (ROLO/GIRO enhancements, new results, etc.) 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web meetings 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+ 2</a:t>
            </a:r>
            <a:r>
              <a:rPr lang="en-US" sz="24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Lunar Calibration Workshop (Q1 2016?)</a:t>
            </a:r>
          </a:p>
          <a:p>
            <a:pPr marL="547687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47687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Goal 1 = establish an inter-calibration procedure based on lunar observations </a:t>
            </a:r>
          </a:p>
          <a:p>
            <a:pPr marL="547687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Goal 2 = promote this method into GSICS activities (independent product or blending?)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the Lunar Calibration Workshop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3838" y="1290003"/>
            <a:ext cx="9585789" cy="409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2" indent="-342900" eaLnBrk="0" hangingPunct="0">
              <a:buFont typeface="Wingdings" pitchFamily="2" charset="2"/>
              <a:buChar char="ü"/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Acquisitions from 30 sensors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endParaRPr lang="en-US" altLang="en-US" sz="2000" dirty="0" smtClean="0">
              <a:solidFill>
                <a:srgbClr val="09367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 eaLnBrk="0" hangingPunct="0">
              <a:buFont typeface="Wingdings" pitchFamily="2" charset="2"/>
              <a:buChar char="ü"/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 years of acquisitions from 1995 to 2014</a:t>
            </a:r>
          </a:p>
          <a:p>
            <a:pPr lvl="1" eaLnBrk="0" hangingPunct="0"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~ 60% of sensors providing data in the last 2 years – common period</a:t>
            </a:r>
          </a:p>
          <a:p>
            <a:pPr marL="800100" lvl="1" indent="-342900" eaLnBrk="0" hangingPunct="0">
              <a:buFont typeface="Wingdings" pitchFamily="2" charset="2"/>
              <a:buChar char="ü"/>
              <a:defRPr/>
            </a:pPr>
            <a:endParaRPr lang="en-US" altLang="en-US" sz="2000" dirty="0" smtClean="0">
              <a:solidFill>
                <a:srgbClr val="09367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 eaLnBrk="0" hangingPunct="0">
              <a:buFont typeface="Wingdings" pitchFamily="2" charset="2"/>
              <a:buChar char="ü"/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all the reflective spectral domain </a:t>
            </a:r>
          </a:p>
          <a:p>
            <a:pPr lvl="1" eaLnBrk="0" hangingPunct="0"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broad or narrow bands</a:t>
            </a:r>
          </a:p>
          <a:p>
            <a:pPr lvl="1" eaLnBrk="0" hangingPunct="0"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including a common red band (narrow of broad)</a:t>
            </a:r>
          </a:p>
          <a:p>
            <a:pPr marL="800100" lvl="1" indent="-342900" eaLnBrk="0" hangingPunct="0">
              <a:buFont typeface="Wingdings" pitchFamily="2" charset="2"/>
              <a:buChar char="ü"/>
              <a:defRPr/>
            </a:pPr>
            <a:endParaRPr lang="en-US" altLang="en-US" sz="2000" dirty="0" smtClean="0">
              <a:solidFill>
                <a:srgbClr val="09367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 eaLnBrk="0" hangingPunct="0">
              <a:buFont typeface="Wingdings" pitchFamily="2" charset="2"/>
              <a:buChar char="ü"/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Covering the entire lunar phase range</a:t>
            </a:r>
          </a:p>
          <a:p>
            <a:pPr lvl="2" eaLnBrk="0" hangingPunct="0">
              <a:defRPr/>
            </a:pPr>
            <a:r>
              <a:rPr lang="en-US" altLang="en-US" sz="2000" dirty="0" smtClean="0">
                <a:solidFill>
                  <a:srgbClr val="09367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full range for GEO (but within GIRO’s range of applicability), more limited for LEO</a:t>
            </a:r>
          </a:p>
          <a:p>
            <a:pPr marL="95250" lvl="1" indent="-4763"/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E8D7C-DA31-4102-BBAA-13F7AD0660B0}" type="slidenum">
              <a:rPr lang="fr-FR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7607029" y="2924177"/>
            <a:ext cx="2241821" cy="587831"/>
            <a:chOff x="7905328" y="2924174"/>
            <a:chExt cx="1872085" cy="588289"/>
          </a:xfrm>
        </p:grpSpPr>
        <p:pic>
          <p:nvPicPr>
            <p:cNvPr id="1127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77336" y="3018207"/>
              <a:ext cx="709723" cy="41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ZoneTexte 1"/>
            <p:cNvSpPr txBox="1">
              <a:spLocks noChangeArrowheads="1"/>
            </p:cNvSpPr>
            <p:nvPr/>
          </p:nvSpPr>
          <p:spPr bwMode="auto">
            <a:xfrm>
              <a:off x="8811327" y="2927232"/>
              <a:ext cx="966086" cy="585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LEO (CWL)</a:t>
              </a:r>
            </a:p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GEO (band)</a:t>
              </a:r>
              <a:endParaRPr lang="en-US" altLang="en-US" sz="16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905328" y="2924174"/>
              <a:ext cx="1840328" cy="5878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68" name="ZoneTexte 1"/>
          <p:cNvSpPr txBox="1">
            <a:spLocks noChangeArrowheads="1"/>
          </p:cNvSpPr>
          <p:nvPr/>
        </p:nvSpPr>
        <p:spPr bwMode="auto">
          <a:xfrm>
            <a:off x="7441661" y="5013325"/>
            <a:ext cx="2464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800" b="0" dirty="0" smtClean="0">
                <a:solidFill>
                  <a:schemeClr val="tx1"/>
                </a:solidFill>
                <a:cs typeface="Arial" charset="0"/>
              </a:rPr>
              <a:t>According</a:t>
            </a:r>
            <a:r>
              <a:rPr lang="fr-FR" altLang="en-US" sz="1800" b="0" dirty="0" smtClean="0">
                <a:solidFill>
                  <a:schemeClr val="tx1"/>
                </a:solidFill>
                <a:cs typeface="Arial" charset="0"/>
              </a:rPr>
              <a:t> to OSCAR </a:t>
            </a:r>
            <a:r>
              <a:rPr lang="fr-FR" altLang="en-US" sz="1800" b="0" dirty="0">
                <a:solidFill>
                  <a:schemeClr val="tx1"/>
                </a:solidFill>
                <a:cs typeface="Arial" charset="0"/>
              </a:rPr>
              <a:t>(WMO)</a:t>
            </a:r>
            <a:endParaRPr lang="en-US" altLang="en-US" sz="1800" b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0440" y="12700"/>
            <a:ext cx="7256462" cy="6845300"/>
            <a:chOff x="250440" y="12700"/>
            <a:chExt cx="7256462" cy="6845300"/>
          </a:xfrm>
        </p:grpSpPr>
        <p:pic>
          <p:nvPicPr>
            <p:cNvPr id="1126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440" y="12700"/>
              <a:ext cx="7256462" cy="684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Connecteur droit 3"/>
            <p:cNvCxnSpPr/>
            <p:nvPr/>
          </p:nvCxnSpPr>
          <p:spPr>
            <a:xfrm>
              <a:off x="2744199" y="836613"/>
              <a:ext cx="0" cy="6021387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859949" y="943583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Courtesy B. Fougnie, CNES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019" y="4260714"/>
            <a:ext cx="1001948" cy="25391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chemeClr val="bg2">
                    <a:lumMod val="50000"/>
                  </a:schemeClr>
                </a:solidFill>
              </a:rPr>
              <a:t>Landsat-8</a:t>
            </a:r>
            <a:endParaRPr lang="en-GB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115888"/>
            <a:ext cx="69850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1131E2-32F8-4B97-9BB5-ACC927A3C28E}" type="slidenum">
              <a:rPr lang="fr-FR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e 4"/>
          <p:cNvGrpSpPr>
            <a:grpSpLocks/>
          </p:cNvGrpSpPr>
          <p:nvPr/>
        </p:nvGrpSpPr>
        <p:grpSpPr bwMode="auto">
          <a:xfrm>
            <a:off x="8266113" y="2924177"/>
            <a:ext cx="1582737" cy="587827"/>
            <a:chOff x="8265368" y="2924177"/>
            <a:chExt cx="1583482" cy="588283"/>
          </a:xfrm>
        </p:grpSpPr>
        <p:pic>
          <p:nvPicPr>
            <p:cNvPr id="1229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1909" y="3018137"/>
              <a:ext cx="709563" cy="41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ZoneTexte 1"/>
            <p:cNvSpPr txBox="1">
              <a:spLocks noChangeArrowheads="1"/>
            </p:cNvSpPr>
            <p:nvPr/>
          </p:nvSpPr>
          <p:spPr bwMode="auto">
            <a:xfrm>
              <a:off x="9202215" y="2927231"/>
              <a:ext cx="646635" cy="58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LEO </a:t>
              </a:r>
            </a:p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GEO </a:t>
              </a:r>
              <a:endParaRPr lang="en-US" altLang="en-US" sz="16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65368" y="2924177"/>
              <a:ext cx="1551717" cy="5878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185025" y="908050"/>
            <a:ext cx="647700" cy="576103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054509" y="943583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Courtesy B. Fougnie, CNES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171" y="4153706"/>
            <a:ext cx="1001948" cy="25391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chemeClr val="bg2">
                    <a:lumMod val="50000"/>
                  </a:schemeClr>
                </a:solidFill>
              </a:rPr>
              <a:t>Landsat-8</a:t>
            </a:r>
            <a:endParaRPr lang="en-GB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4ADB7-2A04-44E3-8E71-3A2F9DA5A284}" type="slidenum">
              <a:rPr lang="fr-FR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84138"/>
            <a:ext cx="6911975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8266113" y="2924177"/>
            <a:ext cx="1582737" cy="587827"/>
            <a:chOff x="8265368" y="2924177"/>
            <a:chExt cx="1583482" cy="588283"/>
          </a:xfrm>
        </p:grpSpPr>
        <p:pic>
          <p:nvPicPr>
            <p:cNvPr id="1331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1909" y="3018137"/>
              <a:ext cx="709563" cy="41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ZoneTexte 1"/>
            <p:cNvSpPr txBox="1">
              <a:spLocks noChangeArrowheads="1"/>
            </p:cNvSpPr>
            <p:nvPr/>
          </p:nvSpPr>
          <p:spPr bwMode="auto">
            <a:xfrm>
              <a:off x="9202215" y="2927231"/>
              <a:ext cx="646635" cy="58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LEO </a:t>
              </a:r>
            </a:p>
            <a:p>
              <a:pPr algn="r"/>
              <a:r>
                <a:rPr lang="fr-FR" altLang="en-US" sz="1600" b="0" dirty="0">
                  <a:solidFill>
                    <a:schemeClr val="tx1"/>
                  </a:solidFill>
                  <a:cs typeface="Arial" charset="0"/>
                </a:rPr>
                <a:t>GEO </a:t>
              </a:r>
              <a:endParaRPr lang="en-US" altLang="en-US" sz="1600" b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265368" y="2924177"/>
              <a:ext cx="1551717" cy="5878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60838" y="765175"/>
            <a:ext cx="2520950" cy="609282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8044781" y="943583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Courtesy B. Fougnie, CNES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435" y="4202346"/>
            <a:ext cx="1001948" cy="25391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chemeClr val="bg2">
                    <a:lumMod val="50000"/>
                  </a:schemeClr>
                </a:solidFill>
              </a:rPr>
              <a:t>Landsat-8</a:t>
            </a:r>
            <a:endParaRPr lang="en-GB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Proposal for activities to address inter-calibration using the Moon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1806" y="1290003"/>
            <a:ext cx="8280315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1" indent="-4763"/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EUMETSAT’s proposal, points to be addressed:</a:t>
            </a:r>
          </a:p>
          <a:p>
            <a:pPr marL="95250" lvl="1" indent="-4763"/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Estimating the over-sampling factor</a:t>
            </a:r>
          </a:p>
          <a:p>
            <a:pPr marL="547687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Drift correction</a:t>
            </a:r>
          </a:p>
          <a:p>
            <a:pPr marL="547687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Estimation of the SBAFs from GIRO and verification of the results.</a:t>
            </a:r>
          </a:p>
          <a:p>
            <a:pPr marL="547687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Establishing an absolute scale for lunar calibration</a:t>
            </a:r>
          </a:p>
          <a:p>
            <a:pPr marL="547687" lvl="1" indent="-457200">
              <a:buFont typeface="+mj-lt"/>
              <a:buAutoNum type="alphaUcPeriod"/>
            </a:pPr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lphaUcPeriod"/>
            </a:pPr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lphaUcPeriod"/>
            </a:pPr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Medium and long term activities on lunar calibration</a:t>
            </a:r>
          </a:p>
          <a:p>
            <a:pPr marL="547687" lvl="1" indent="-457200"/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Do you see other important topics to be addressed?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A. Estimating the over-sampling factor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1806" y="1290003"/>
            <a:ext cx="8280315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7687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Propose a formulation of the over-sampling factors for all imagers while observing the Moon.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Derive the over-sampling factors for the current and the past instruments. 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7313" lvl="1" indent="1588"/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Comments from CMA: Very important. Now for </a:t>
            </a:r>
            <a:r>
              <a:rPr lang="en-US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Fengyun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satellite this parameter is a </a:t>
            </a:r>
            <a:r>
              <a:rPr lang="en-US" sz="24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constant </a:t>
            </a:r>
            <a:r>
              <a:rPr lang="en-US" sz="24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provided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by the instrument manufacturer</a:t>
            </a:r>
          </a:p>
          <a:p>
            <a:pPr marL="87313" lvl="1" indent="1588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Can we provide an alternative estimate to verify the official value?</a:t>
            </a:r>
            <a:endParaRPr lang="en-GB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B. Drift correction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1806" y="1290003"/>
            <a:ext cx="8280315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the available information on instrument calibration and drift estimates, the lunar irradiance observed by the instruments in the Lunar Calibration Dataset should be corrected for the instrument drift. A corrected dataset shall be produced. 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Description of the drift correction: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Which methods are used?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What are the uncertainties?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Do we need to correct for phase-dependence first?</a:t>
            </a:r>
            <a:endParaRPr lang="en-GB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endParaRPr lang="en-US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C.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Accounting for spectral differences between instruments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3932" y="949523"/>
            <a:ext cx="9036996" cy="3847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7687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the Lunar Calibration Dataset, estimate for all instruments and bands available in the dataset the SBAF with respect to Aqua MODIS bands.</a:t>
            </a:r>
            <a:endParaRPr lang="en-GB" sz="2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generated SBAF must be validated using hyper-spectral observations. Possibly, more hyper-spectral dataset should be used. The current hyper-spectral instruments with lunar capabilities are SCIAMACHY, HYPERION and GOME-2.</a:t>
            </a:r>
            <a:endParaRPr lang="en-GB" sz="2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results should be compared with equivalent data derived above other targets such as DCCs, ocean targets, etc. </a:t>
            </a:r>
            <a:endParaRPr lang="en-GB" sz="2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endParaRPr lang="en-US" sz="2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7" lvl="1" indent="-457200"/>
            <a:endParaRPr lang="en-U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2839</TotalTime>
  <Words>589</Words>
  <Application>Microsoft Office PowerPoint</Application>
  <PresentationFormat>A4 Paper (210x297 mm)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Viewgraph_Landscape_Template[1]</vt:lpstr>
      <vt:lpstr>Clip</vt:lpstr>
      <vt:lpstr>Slide 1</vt:lpstr>
      <vt:lpstr>From the Lunar Calibration Workshop</vt:lpstr>
      <vt:lpstr>Slide 3</vt:lpstr>
      <vt:lpstr>Slide 4</vt:lpstr>
      <vt:lpstr>Slide 5</vt:lpstr>
      <vt:lpstr>Proposal for activities to address inter-calibration using the Moon</vt:lpstr>
      <vt:lpstr>A. Estimating the over-sampling factor</vt:lpstr>
      <vt:lpstr>B. Drift correction</vt:lpstr>
      <vt:lpstr>C. Accounting for spectral differences between instruments</vt:lpstr>
      <vt:lpstr>D. Establishing an absolute scale for lunar calibration</vt:lpstr>
      <vt:lpstr>Additional comments</vt:lpstr>
      <vt:lpstr>E. Medium and long term activities on lunar calibration</vt:lpstr>
      <vt:lpstr>Who wants to do what?</vt:lpstr>
      <vt:lpstr>Expectations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171</cp:revision>
  <cp:lastPrinted>2006-03-06T14:11:17Z</cp:lastPrinted>
  <dcterms:created xsi:type="dcterms:W3CDTF">2015-01-23T16:06:49Z</dcterms:created>
  <dcterms:modified xsi:type="dcterms:W3CDTF">2015-03-16T07:00:12Z</dcterms:modified>
</cp:coreProperties>
</file>