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26.xml" ContentType="application/vnd.openxmlformats-officedocument.theme+xml"/>
  <Override PartName="/ppt/slideLayouts/slideLayout405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2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17.xml" ContentType="application/vnd.openxmlformats-officedocument.theme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14.xml" ContentType="application/vnd.openxmlformats-officedocument.theme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19.xml" ContentType="application/vnd.openxmlformats-officedocument.theme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2.xml" ContentType="application/vnd.openxmlformats-officedocument.theme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6.xml" ContentType="application/vnd.openxmlformats-officedocument.theme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1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1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Default Extension="wmf" ContentType="image/x-wmf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07" r:id="rId1"/>
    <p:sldMasterId id="2147484026" r:id="rId2"/>
    <p:sldMasterId id="2147484050" r:id="rId3"/>
    <p:sldMasterId id="2147484072" r:id="rId4"/>
    <p:sldMasterId id="2147484094" r:id="rId5"/>
    <p:sldMasterId id="2147484112" r:id="rId6"/>
    <p:sldMasterId id="2147484132" r:id="rId7"/>
    <p:sldMasterId id="2147484148" r:id="rId8"/>
    <p:sldMasterId id="2147484160" r:id="rId9"/>
    <p:sldMasterId id="2147484178" r:id="rId10"/>
    <p:sldMasterId id="2147484191" r:id="rId11"/>
    <p:sldMasterId id="2147484205" r:id="rId12"/>
    <p:sldMasterId id="2147484225" r:id="rId13"/>
    <p:sldMasterId id="2147484239" r:id="rId14"/>
    <p:sldMasterId id="2147484253" r:id="rId15"/>
    <p:sldMasterId id="2147484266" r:id="rId16"/>
    <p:sldMasterId id="2147484280" r:id="rId17"/>
    <p:sldMasterId id="2147484293" r:id="rId18"/>
    <p:sldMasterId id="2147484302" r:id="rId19"/>
    <p:sldMasterId id="2147484316" r:id="rId20"/>
    <p:sldMasterId id="2147484329" r:id="rId21"/>
    <p:sldMasterId id="2147484342" r:id="rId22"/>
    <p:sldMasterId id="2147484358" r:id="rId23"/>
    <p:sldMasterId id="2147484374" r:id="rId24"/>
    <p:sldMasterId id="2147484386" r:id="rId25"/>
    <p:sldMasterId id="2147484405" r:id="rId26"/>
    <p:sldMasterId id="2147500631" r:id="rId27"/>
    <p:sldMasterId id="2147504617" r:id="rId28"/>
  </p:sldMasterIdLst>
  <p:notesMasterIdLst>
    <p:notesMasterId r:id="rId44"/>
  </p:notesMasterIdLst>
  <p:sldIdLst>
    <p:sldId id="372" r:id="rId29"/>
    <p:sldId id="377" r:id="rId30"/>
    <p:sldId id="375" r:id="rId31"/>
    <p:sldId id="373" r:id="rId32"/>
    <p:sldId id="261" r:id="rId33"/>
    <p:sldId id="259" r:id="rId34"/>
    <p:sldId id="260" r:id="rId35"/>
    <p:sldId id="344" r:id="rId36"/>
    <p:sldId id="290" r:id="rId37"/>
    <p:sldId id="357" r:id="rId38"/>
    <p:sldId id="345" r:id="rId39"/>
    <p:sldId id="346" r:id="rId40"/>
    <p:sldId id="370" r:id="rId41"/>
    <p:sldId id="378" r:id="rId42"/>
    <p:sldId id="360" r:id="rId43"/>
  </p:sldIdLst>
  <p:sldSz cx="9144000" cy="5143500" type="screen16x9"/>
  <p:notesSz cx="9283700" cy="6985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169863" indent="1143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341313" indent="2286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512763" indent="3429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684213" indent="455613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03" autoAdjust="0"/>
    <p:restoredTop sz="94660"/>
  </p:normalViewPr>
  <p:slideViewPr>
    <p:cSldViewPr>
      <p:cViewPr>
        <p:scale>
          <a:sx n="100" d="100"/>
          <a:sy n="100" d="100"/>
        </p:scale>
        <p:origin x="-282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388" y="0"/>
            <a:ext cx="4022725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B2AE62C-EB17-4875-A9AB-BBD94D77E255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3875"/>
            <a:ext cx="465455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3317875"/>
            <a:ext cx="7426325" cy="314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163"/>
            <a:ext cx="4022725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388" y="6634163"/>
            <a:ext cx="4022725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4E86803-318B-496C-8FEA-BCF8B2AAD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3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37E1C7-AE23-4FA8-A79C-CAC7C8A8542F}" type="slidenum">
              <a:rPr lang="en-US" smtClean="0">
                <a:ea typeface="MS PGothic" pitchFamily="34" charset="-128"/>
              </a:rPr>
              <a:pPr>
                <a:defRPr/>
              </a:pPr>
              <a:t>8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D9BC5D-C973-4FCB-BE0D-D617787A40A4}" type="slidenum">
              <a:rPr lang="en-US" smtClean="0">
                <a:latin typeface="Times" pitchFamily="18" charset="0"/>
                <a:ea typeface="MS PGothic" pitchFamily="34" charset="-128"/>
              </a:rPr>
              <a:pPr>
                <a:defRPr/>
              </a:pPr>
              <a:t>15</a:t>
            </a:fld>
            <a:endParaRPr lang="en-US" smtClean="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439299" name="Rectangle 7"/>
          <p:cNvSpPr txBox="1">
            <a:spLocks noGrp="1" noChangeArrowheads="1"/>
          </p:cNvSpPr>
          <p:nvPr/>
        </p:nvSpPr>
        <p:spPr bwMode="auto">
          <a:xfrm>
            <a:off x="5260975" y="6635750"/>
            <a:ext cx="4022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01" tIns="48251" rIns="96501" bIns="48251" anchor="b"/>
          <a:lstStyle/>
          <a:p>
            <a:pPr algn="r" eaLnBrk="0" hangingPunct="0"/>
            <a:fld id="{B81C5C8E-582B-4E26-9083-8C6239D8035F}" type="slidenum">
              <a:rPr lang="en-US" sz="1300">
                <a:latin typeface="Times" pitchFamily="18" charset="0"/>
              </a:rPr>
              <a:pPr algn="r" eaLnBrk="0" hangingPunct="0"/>
              <a:t>15</a:t>
            </a:fld>
            <a:endParaRPr lang="en-US" sz="1300">
              <a:latin typeface="Times" pitchFamily="18" charset="0"/>
            </a:endParaRPr>
          </a:p>
        </p:txBody>
      </p:sp>
      <p:sp>
        <p:nvSpPr>
          <p:cNvPr id="439300" name="Rectangle 5"/>
          <p:cNvSpPr txBox="1">
            <a:spLocks noGrp="1" noChangeArrowheads="1"/>
          </p:cNvSpPr>
          <p:nvPr/>
        </p:nvSpPr>
        <p:spPr bwMode="auto">
          <a:xfrm>
            <a:off x="5260975" y="6635750"/>
            <a:ext cx="4022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92" tIns="48247" rIns="96492" bIns="48247" anchor="b"/>
          <a:lstStyle/>
          <a:p>
            <a:pPr algn="r" eaLnBrk="0" hangingPunct="0"/>
            <a:fld id="{548B4E0A-5F21-4950-8B12-9DF0F4107A95}" type="slidenum">
              <a:rPr lang="en-US" sz="1300">
                <a:latin typeface="Times" pitchFamily="18" charset="0"/>
              </a:rPr>
              <a:pPr algn="r" eaLnBrk="0" hangingPunct="0"/>
              <a:t>15</a:t>
            </a:fld>
            <a:endParaRPr lang="en-US" sz="1300">
              <a:latin typeface="Times" pitchFamily="18" charset="0"/>
            </a:endParaRPr>
          </a:p>
        </p:txBody>
      </p:sp>
      <p:sp>
        <p:nvSpPr>
          <p:cNvPr id="439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17750" y="525463"/>
            <a:ext cx="4649788" cy="26162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3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19463"/>
            <a:ext cx="6807200" cy="3141662"/>
          </a:xfrm>
          <a:noFill/>
        </p:spPr>
        <p:txBody>
          <a:bodyPr wrap="square" lIns="95238" tIns="47619" rIns="95238" bIns="4761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8.jpe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3.jpe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8.jpeg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8.jpeg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8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10.jpe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2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8.jpeg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18.jpeg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25.jpeg"/><Relationship Id="rId4" Type="http://schemas.openxmlformats.org/officeDocument/2006/relationships/image" Target="../media/image4.jpeg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5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5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5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5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8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8.xml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44588" y="3101975"/>
            <a:ext cx="22272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4" descr="Tall Red"/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144588" cy="211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75" descr="Wide Red"/>
          <p:cNvPicPr>
            <a:picLocks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262313" y="685800"/>
            <a:ext cx="5881687" cy="211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24" y="3596149"/>
            <a:ext cx="7772797" cy="6708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24" y="4410273"/>
            <a:ext cx="7075289" cy="53264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7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78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40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5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1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671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22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78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34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9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458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15000" y="0"/>
            <a:ext cx="3429000" cy="4630738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5" name="Picture 25" descr="Red B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0" descr="Oracle WHITE"/>
            <p:cNvPicPr>
              <a:picLocks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3" y="1571844"/>
            <a:ext cx="4709053" cy="1100723"/>
          </a:xfrm>
        </p:spPr>
        <p:txBody>
          <a:bodyPr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715000" y="0"/>
            <a:ext cx="3429000" cy="4630738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6" name="Picture 25" descr="Red B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0" descr="Oracle WHITE"/>
            <p:cNvPicPr>
              <a:picLocks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1" y="1571844"/>
            <a:ext cx="4709040" cy="110072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60463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6" name="Picture 25" descr="Red B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0" descr="Oracle WHITE"/>
            <p:cNvPicPr>
              <a:picLocks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04347" y="1459242"/>
            <a:ext cx="5029186" cy="2410019"/>
          </a:xfrm>
        </p:spPr>
        <p:txBody>
          <a:bodyPr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941224" y="0"/>
            <a:ext cx="3064933" cy="4629150"/>
          </a:xfrm>
          <a:ln>
            <a:noFill/>
          </a:ln>
          <a:effectLst/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990850" y="1160463"/>
            <a:ext cx="615315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3" y="1430282"/>
            <a:ext cx="5369979" cy="2523657"/>
          </a:xfrm>
        </p:spPr>
        <p:txBody>
          <a:bodyPr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16088"/>
            <a:ext cx="4284663" cy="242093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588" y="1157288"/>
            <a:ext cx="4291012" cy="55086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rtlCol="0" anchor="ctr" anchorCtr="1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 bwMode="white">
          <a:xfrm>
            <a:off x="804346" y="1163621"/>
            <a:ext cx="3412068" cy="544351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8" y="245539"/>
            <a:ext cx="8221121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60463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 bwMode="white">
          <a:xfrm>
            <a:off x="798001" y="1422405"/>
            <a:ext cx="7617881" cy="1354667"/>
          </a:xfrm>
        </p:spPr>
        <p:txBody>
          <a:bodyPr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/>
          </p:nvPr>
        </p:nvSpPr>
        <p:spPr bwMode="white">
          <a:xfrm>
            <a:off x="899604" y="2844804"/>
            <a:ext cx="3994149" cy="443953"/>
          </a:xfrm>
          <a:noFill/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/>
          </p:nvPr>
        </p:nvSpPr>
        <p:spPr bwMode="white">
          <a:xfrm>
            <a:off x="899604" y="3343624"/>
            <a:ext cx="3994149" cy="703448"/>
          </a:xfr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ChangeArrowheads="1"/>
          </p:cNvSpPr>
          <p:nvPr userDrawn="1"/>
        </p:nvSpPr>
        <p:spPr bwMode="auto">
          <a:xfrm flipH="1">
            <a:off x="3171825" y="1117600"/>
            <a:ext cx="26988" cy="31559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457201" y="1517907"/>
            <a:ext cx="2607406" cy="2488686"/>
          </a:xfrm>
          <a:noFill/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3482976" y="1123950"/>
            <a:ext cx="5236560" cy="3284538"/>
          </a:xfrm>
        </p:spPr>
        <p:txBody>
          <a:bodyPr rtlCol="0" anchor="ctr" anchorCtr="1">
            <a:noAutofit/>
          </a:bodyPr>
          <a:lstStyle>
            <a:lvl1pPr marL="60325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ew Templat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7688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ew Template_Title_Sub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434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8" y="720887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2103438" y="1774825"/>
            <a:ext cx="4937125" cy="1593850"/>
            <a:chOff x="2113332" y="1464413"/>
            <a:chExt cx="4936386" cy="1595045"/>
          </a:xfrm>
        </p:grpSpPr>
        <p:pic>
          <p:nvPicPr>
            <p:cNvPr id="4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034" descr="HSET_clr_rg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7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0" descr="O_signature_clr_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3" y="1328738"/>
            <a:ext cx="731520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6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038" y="552243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rgbClr val="FF0000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4588" y="3101975"/>
            <a:ext cx="22272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4" descr="Tall Red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144588" cy="211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75" descr="Wide Red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2313" y="685800"/>
            <a:ext cx="5881687" cy="211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144588" y="17429163"/>
            <a:ext cx="2227262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4" descr="Tall Red"/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3852863"/>
            <a:ext cx="1144588" cy="11899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75" descr="Wide Red"/>
          <p:cNvPicPr>
            <a:picLocks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262313" y="3852863"/>
            <a:ext cx="5881687" cy="11899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34" y="3596172"/>
            <a:ext cx="7772797" cy="6708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33" y="4410273"/>
            <a:ext cx="7075289" cy="532642"/>
          </a:xfrm>
        </p:spPr>
        <p:txBody>
          <a:bodyPr/>
          <a:lstStyle>
            <a:lvl1pPr marL="0" marR="0" indent="0" algn="l" defTabSz="91360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0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6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4868863"/>
            <a:ext cx="2895600" cy="274637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6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038" y="658596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5863" y="0"/>
            <a:ext cx="1608137" cy="5508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5863" y="0"/>
            <a:ext cx="1608137" cy="30956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3082925" y="27062113"/>
            <a:ext cx="914400" cy="5137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Oracle Confidential -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54" y="201076"/>
            <a:ext cx="6569039" cy="446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6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38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3860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3082925" y="27062113"/>
            <a:ext cx="914400" cy="5137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Oracle Confidential -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18079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38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500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3082925" y="27062113"/>
            <a:ext cx="914400" cy="5137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Oracle Confidential -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68" y="357674"/>
            <a:ext cx="7779072" cy="1244269"/>
          </a:xfrm>
        </p:spPr>
        <p:txBody>
          <a:bodyPr/>
          <a:lstStyle>
            <a:lvl1pPr marL="91360" indent="-9136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817690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502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-1588" y="0"/>
            <a:ext cx="9145588" cy="3625850"/>
            <a:chOff x="-1587" y="0"/>
            <a:chExt cx="9145587" cy="3625850"/>
          </a:xfrm>
        </p:grpSpPr>
        <p:pic>
          <p:nvPicPr>
            <p:cNvPr id="4" name="Picture 10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-1588" y="0"/>
            <a:ext cx="9145588" cy="20372388"/>
            <a:chOff x="-1587" y="0"/>
            <a:chExt cx="9145587" cy="362585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 userDrawn="1"/>
        </p:nvSpPr>
        <p:spPr>
          <a:xfrm>
            <a:off x="3082925" y="27062113"/>
            <a:ext cx="914400" cy="5137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Oracle Confidential -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" y="1821949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3" y="1150939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3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39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0"/>
            <a:ext cx="9144000" cy="28898850"/>
            <a:chOff x="0" y="0"/>
            <a:chExt cx="9144000" cy="5143500"/>
          </a:xfrm>
        </p:grpSpPr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79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41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3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0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59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13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66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195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727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26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54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808038" y="658596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hf hd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44" y="1150940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325" indent="0">
              <a:buNone/>
              <a:defRPr sz="1200" b="1"/>
            </a:lvl2pPr>
            <a:lvl3pPr marL="570649" indent="0">
              <a:buNone/>
              <a:defRPr sz="1100" b="1"/>
            </a:lvl3pPr>
            <a:lvl4pPr marL="855975" indent="0">
              <a:buNone/>
              <a:defRPr sz="1000" b="1"/>
            </a:lvl4pPr>
            <a:lvl5pPr marL="1141303" indent="0">
              <a:buNone/>
              <a:defRPr sz="1000" b="1"/>
            </a:lvl5pPr>
            <a:lvl6pPr marL="1426628" indent="0">
              <a:buNone/>
              <a:defRPr sz="1000" b="1"/>
            </a:lvl6pPr>
            <a:lvl7pPr marL="1711953" indent="0">
              <a:buNone/>
              <a:defRPr sz="1000" b="1"/>
            </a:lvl7pPr>
            <a:lvl8pPr marL="1997279" indent="0">
              <a:buNone/>
              <a:defRPr sz="1000" b="1"/>
            </a:lvl8pPr>
            <a:lvl9pPr marL="228260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44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40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325" indent="0">
              <a:buNone/>
              <a:defRPr sz="1200" b="1"/>
            </a:lvl2pPr>
            <a:lvl3pPr marL="570649" indent="0">
              <a:buNone/>
              <a:defRPr sz="1100" b="1"/>
            </a:lvl3pPr>
            <a:lvl4pPr marL="855975" indent="0">
              <a:buNone/>
              <a:defRPr sz="1000" b="1"/>
            </a:lvl4pPr>
            <a:lvl5pPr marL="1141303" indent="0">
              <a:buNone/>
              <a:defRPr sz="1000" b="1"/>
            </a:lvl5pPr>
            <a:lvl6pPr marL="1426628" indent="0">
              <a:buNone/>
              <a:defRPr sz="1000" b="1"/>
            </a:lvl6pPr>
            <a:lvl7pPr marL="1711953" indent="0">
              <a:buNone/>
              <a:defRPr sz="1000" b="1"/>
            </a:lvl7pPr>
            <a:lvl8pPr marL="1997279" indent="0">
              <a:buNone/>
              <a:defRPr sz="1000" b="1"/>
            </a:lvl8pPr>
            <a:lvl9pPr marL="228260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5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48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325" indent="0">
              <a:buNone/>
              <a:defRPr sz="700"/>
            </a:lvl2pPr>
            <a:lvl3pPr marL="570649" indent="0">
              <a:buNone/>
              <a:defRPr sz="600"/>
            </a:lvl3pPr>
            <a:lvl4pPr marL="855975" indent="0">
              <a:buNone/>
              <a:defRPr sz="600"/>
            </a:lvl4pPr>
            <a:lvl5pPr marL="1141303" indent="0">
              <a:buNone/>
              <a:defRPr sz="600"/>
            </a:lvl5pPr>
            <a:lvl6pPr marL="1426628" indent="0">
              <a:buNone/>
              <a:defRPr sz="600"/>
            </a:lvl6pPr>
            <a:lvl7pPr marL="1711953" indent="0">
              <a:buNone/>
              <a:defRPr sz="600"/>
            </a:lvl7pPr>
            <a:lvl8pPr marL="1997279" indent="0">
              <a:buNone/>
              <a:defRPr sz="600"/>
            </a:lvl8pPr>
            <a:lvl9pPr marL="228260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11" y="206376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6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98488" y="4859338"/>
            <a:ext cx="13065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493" tIns="17246" rIns="34493" bIns="17246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555" eaLnBrk="1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pPr>
            <a:fld id="{4C0D66A7-F9FD-4E3B-8EF9-DFA67048C893}" type="slidenum">
              <a:rPr lang="en-US" sz="600" smtClean="0">
                <a:cs typeface="Arial" pitchFamily="34" charset="0"/>
              </a:rPr>
              <a:pPr algn="r" defTabSz="342555" eaLnBrk="1" hangingPunct="1">
                <a:spcBef>
                  <a:spcPts val="0"/>
                </a:spcBef>
                <a:buClr>
                  <a:schemeClr val="accent1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1928813" y="4921250"/>
            <a:ext cx="2266950" cy="171450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72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ea typeface="ＭＳ Ｐゴシック" pitchFamily="34" charset="-128"/>
                <a:cs typeface="Arial" pitchFamily="34" charset="0"/>
              </a:rPr>
              <a:t>Insert Information Protection Policy Classification from Slide 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8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598488" y="27303413"/>
            <a:ext cx="13065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pPr>
            <a:fld id="{3F080706-F0AE-4F6D-9825-29CE23FE577B}" type="slidenum">
              <a:rPr lang="en-US" sz="600" smtClean="0">
                <a:cs typeface="Arial" pitchFamily="34" charset="0"/>
              </a:rPr>
              <a:pPr algn="r" defTabSz="342851" eaLnBrk="1" hangingPunct="1">
                <a:spcBef>
                  <a:spcPts val="0"/>
                </a:spcBef>
                <a:buClr>
                  <a:schemeClr val="accent1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28813" y="27651075"/>
            <a:ext cx="2266950" cy="963613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88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Insert Information Protection Policy Classification from Slide 18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99"/>
            <a:ext cx="7950200" cy="473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3"/>
            <a:ext cx="7900974" cy="3648075"/>
          </a:xfrm>
        </p:spPr>
        <p:txBody>
          <a:bodyPr/>
          <a:lstStyle>
            <a:lvl1pPr marL="117373" indent="-117373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189" indent="-177644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177" indent="-171302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4923" indent="-107856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199110" indent="-166544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08500" y="4767263"/>
            <a:ext cx="2895600" cy="274637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98488" y="4859338"/>
            <a:ext cx="13065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493" tIns="17246" rIns="34493" bIns="17246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555" eaLnBrk="1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pPr>
            <a:fld id="{6E336021-C3EC-4636-94E9-A25AC741EF76}" type="slidenum">
              <a:rPr lang="en-US" sz="600" smtClean="0">
                <a:cs typeface="Arial" pitchFamily="34" charset="0"/>
              </a:rPr>
              <a:pPr algn="r" defTabSz="342555" eaLnBrk="1" hangingPunct="1">
                <a:spcBef>
                  <a:spcPts val="0"/>
                </a:spcBef>
                <a:buClr>
                  <a:schemeClr val="accent1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1928813" y="4921250"/>
            <a:ext cx="2266950" cy="171450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72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ea typeface="ＭＳ Ｐゴシック" pitchFamily="34" charset="-128"/>
                <a:cs typeface="Arial" pitchFamily="34" charset="0"/>
              </a:rPr>
              <a:t>Insert Information Protection Policy Classification from Slide 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8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98488" y="27303413"/>
            <a:ext cx="13065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pPr>
            <a:fld id="{0A743F53-36E7-4834-9F34-599F3C8B94A2}" type="slidenum">
              <a:rPr lang="en-US" sz="600" smtClean="0">
                <a:cs typeface="Arial" pitchFamily="34" charset="0"/>
              </a:rPr>
              <a:pPr algn="r" defTabSz="342851" eaLnBrk="1" hangingPunct="1">
                <a:spcBef>
                  <a:spcPts val="0"/>
                </a:spcBef>
                <a:buClr>
                  <a:schemeClr val="accent1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28813" y="27651075"/>
            <a:ext cx="2266950" cy="963613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88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Insert Information Protection Policy Classification from Slide 18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8"/>
            <a:ext cx="7950200" cy="530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360863" y="4800600"/>
            <a:ext cx="2895600" cy="274638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4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7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573" indent="0">
              <a:buNone/>
              <a:defRPr sz="700"/>
            </a:lvl2pPr>
            <a:lvl3pPr marL="571145" indent="0">
              <a:buNone/>
              <a:defRPr sz="600"/>
            </a:lvl3pPr>
            <a:lvl4pPr marL="856718" indent="0">
              <a:buNone/>
              <a:defRPr sz="600"/>
            </a:lvl4pPr>
            <a:lvl5pPr marL="1142291" indent="0">
              <a:buNone/>
              <a:defRPr sz="600"/>
            </a:lvl5pPr>
            <a:lvl6pPr marL="1427864" indent="0">
              <a:buNone/>
              <a:defRPr sz="600"/>
            </a:lvl6pPr>
            <a:lvl7pPr marL="1713437" indent="0">
              <a:buNone/>
              <a:defRPr sz="600"/>
            </a:lvl7pPr>
            <a:lvl8pPr marL="1999011" indent="0">
              <a:buNone/>
              <a:defRPr sz="600"/>
            </a:lvl8pPr>
            <a:lvl9pPr marL="228458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15000" y="0"/>
            <a:ext cx="3429000" cy="26019125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26009600"/>
            <a:ext cx="9144000" cy="946150"/>
            <a:chOff x="0" y="4629150"/>
            <a:chExt cx="9144000" cy="168275"/>
          </a:xfrm>
        </p:grpSpPr>
        <p:pic>
          <p:nvPicPr>
            <p:cNvPr id="5" name="Picture 25" descr="Red B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0" descr="Oracle WHITE"/>
            <p:cNvPicPr>
              <a:picLocks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 userDrawn="1"/>
        </p:nvSpPr>
        <p:spPr>
          <a:xfrm>
            <a:off x="0" y="0"/>
            <a:ext cx="576263" cy="313055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3" y="1571844"/>
            <a:ext cx="4709053" cy="1100723"/>
          </a:xfrm>
        </p:spPr>
        <p:txBody>
          <a:bodyPr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4B819DC-F839-4181-B965-C92270707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C0689EC-E7F5-49D7-AFD5-6B77CEC7A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1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753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F460ECC-3744-46F4-814F-F7B3E50C7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E15DEF3-2A8A-474E-801B-71CB8E55F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59D3F8B-E012-4E7F-95B9-B464CE44B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441E763-6447-4EFF-A898-1170C976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870948E-47BA-471A-8FD7-FFAB21F62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128A36D-1785-4300-9C56-0A17BDE5F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78CC6BB-6ED3-465F-BBE8-6273EE526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54" y="228600"/>
            <a:ext cx="1946275" cy="422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44" y="228600"/>
            <a:ext cx="5686425" cy="422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E0AC619-6158-42DA-AE9F-FBA551EBE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2"/>
            <a:ext cx="7581900" cy="706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00150"/>
            <a:ext cx="7537450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C99E983-C907-4E03-A6B9-56AF8F87E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2"/>
            <a:ext cx="7581900" cy="706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200150"/>
            <a:ext cx="7537450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027F25A-8A90-4288-A337-2E5F52D1E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2"/>
            <a:ext cx="7581900" cy="706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1" y="1200150"/>
            <a:ext cx="3692525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0753" y="1200152"/>
            <a:ext cx="3692525" cy="157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0753" y="2886077"/>
            <a:ext cx="3692525" cy="157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1484B44-7C91-459E-B327-EDA524677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834631"/>
            <a:ext cx="8229600" cy="316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29967"/>
            <a:ext cx="4038600" cy="2994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29991"/>
            <a:ext cx="4038600" cy="14394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183732"/>
            <a:ext cx="4038600" cy="1440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77050" y="4975225"/>
            <a:ext cx="1873250" cy="28733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183199A4-6F32-4341-9BE6-0F820B32AF6E}" type="datetime1">
              <a:rPr lang="es-MX"/>
              <a:pPr>
                <a:defRPr/>
              </a:pPr>
              <a:t>18/03/2015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5" descr="Tall Re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7"/>
          <p:cNvSpPr>
            <a:spLocks noChangeArrowheads="1"/>
          </p:cNvSpPr>
          <p:nvPr userDrawn="1"/>
        </p:nvSpPr>
        <p:spPr bwMode="auto">
          <a:xfrm>
            <a:off x="914400" y="685800"/>
            <a:ext cx="2819400" cy="2114550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eaLnBrk="0" hangingPunct="0">
              <a:defRPr/>
            </a:pPr>
            <a:r>
              <a:rPr lang="en-US" sz="1400">
                <a:solidFill>
                  <a:srgbClr val="000000"/>
                </a:solidFill>
                <a:ea typeface="+mn-ea"/>
                <a:cs typeface="Arial" pitchFamily="34" charset="0"/>
              </a:rPr>
              <a:t>&lt;Insert Picture Here&gt;</a:t>
            </a:r>
          </a:p>
        </p:txBody>
      </p:sp>
      <p:pic>
        <p:nvPicPr>
          <p:cNvPr id="6" name="Picture 88" descr="Tall Re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9" descr="Wide R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36975" y="685800"/>
            <a:ext cx="5407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838200" y="3600474"/>
            <a:ext cx="7772400" cy="6453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40" tIns="45720" rIns="91440" bIns="45720" anchor="b"/>
          <a:lstStyle>
            <a:lvl1pPr>
              <a:defRPr sz="2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286250"/>
            <a:ext cx="6400800" cy="5715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8"/>
            <a:ext cx="7772400" cy="5539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CD70FFF-11FD-4E70-812E-1ECC783A8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34" y="201243"/>
            <a:ext cx="8066087" cy="430887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A6A4511-D388-4711-8C79-4C24DD0F6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230BC66-9D74-486C-97AC-B62D8438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4452"/>
            <a:ext cx="3848100" cy="305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14452"/>
            <a:ext cx="3848100" cy="305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1B221EF-E484-4D08-BD1E-73B96A6CE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00" y="206376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6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39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4A6D492-DF64-466E-86BC-C7B4DEDA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1243"/>
            <a:ext cx="7835900" cy="430887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F202AA3-E086-4C29-8E27-DD7F4DF01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9B0D8F4-F799-414B-8173-611FF0A0E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460798"/>
            <a:ext cx="300831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506B60A-99FB-47D7-A2FA-7CE1C7E86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17753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438B197-E91A-4326-9E1A-1672044DA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8771B2D-8EAB-473D-847A-CD08A166B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70905" y="201218"/>
            <a:ext cx="1107996" cy="41707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44" y="201218"/>
            <a:ext cx="6124575" cy="4170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91D6642-CBA7-44F5-BD00-121142C0D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44588" y="3101975"/>
            <a:ext cx="22272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4" descr="Tall Red"/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144588" cy="211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75" descr="Wide Red"/>
          <p:cNvPicPr>
            <a:picLocks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262313" y="685800"/>
            <a:ext cx="5881687" cy="211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34" y="3596180"/>
            <a:ext cx="7772797" cy="6708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33" y="4410273"/>
            <a:ext cx="7075289" cy="532642"/>
          </a:xfrm>
        </p:spPr>
        <p:txBody>
          <a:bodyPr/>
          <a:lstStyle>
            <a:lvl1pPr marL="0" marR="0" indent="0" algn="l" defTabSz="91360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0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6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48688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6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038" y="658604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5863" y="0"/>
            <a:ext cx="1608137" cy="5508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54" y="201076"/>
            <a:ext cx="6569039" cy="446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6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598488" y="4859338"/>
            <a:ext cx="13065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FC90794A-D075-45B3-AA92-0B5E3A48E6D9}" type="slidenum">
              <a:rPr lang="en-US" sz="600" smtClean="0">
                <a:solidFill>
                  <a:srgbClr val="000000"/>
                </a:solidFill>
                <a:cs typeface="Arial" pitchFamily="34" charset="0"/>
              </a:rPr>
              <a:pPr algn="r" defTabSz="342851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928813" y="4921250"/>
            <a:ext cx="2266950" cy="171450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88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Insert Information Protection Policy Classification from Slide 18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7950200" cy="4730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0"/>
            <a:ext cx="7900974" cy="3648075"/>
          </a:xfrm>
        </p:spPr>
        <p:txBody>
          <a:bodyPr/>
          <a:lstStyle>
            <a:lvl1pPr marL="117475" indent="-117475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488" indent="-177800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675" indent="-171450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5663" indent="-107950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200150" indent="-166688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08500" y="4767263"/>
            <a:ext cx="2895600" cy="274637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38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18087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38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68" y="357682"/>
            <a:ext cx="7779072" cy="1244269"/>
          </a:xfrm>
        </p:spPr>
        <p:txBody>
          <a:bodyPr/>
          <a:lstStyle>
            <a:lvl1pPr marL="91360" indent="-9136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817690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502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-1588" y="0"/>
            <a:ext cx="9145588" cy="3625850"/>
            <a:chOff x="-1587" y="0"/>
            <a:chExt cx="9145587" cy="3625850"/>
          </a:xfrm>
        </p:grpSpPr>
        <p:pic>
          <p:nvPicPr>
            <p:cNvPr id="4" name="Picture 10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" y="1821957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79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41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3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0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59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13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66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195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727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26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54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808038" y="658604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50" y="1150940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325" indent="0">
              <a:buNone/>
              <a:defRPr sz="1200" b="1"/>
            </a:lvl2pPr>
            <a:lvl3pPr marL="570649" indent="0">
              <a:buNone/>
              <a:defRPr sz="1100" b="1"/>
            </a:lvl3pPr>
            <a:lvl4pPr marL="855975" indent="0">
              <a:buNone/>
              <a:defRPr sz="1000" b="1"/>
            </a:lvl4pPr>
            <a:lvl5pPr marL="1141303" indent="0">
              <a:buNone/>
              <a:defRPr sz="1000" b="1"/>
            </a:lvl5pPr>
            <a:lvl6pPr marL="1426628" indent="0">
              <a:buNone/>
              <a:defRPr sz="1000" b="1"/>
            </a:lvl6pPr>
            <a:lvl7pPr marL="1711953" indent="0">
              <a:buNone/>
              <a:defRPr sz="1000" b="1"/>
            </a:lvl7pPr>
            <a:lvl8pPr marL="1997279" indent="0">
              <a:buNone/>
              <a:defRPr sz="1000" b="1"/>
            </a:lvl8pPr>
            <a:lvl9pPr marL="228260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50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40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325" indent="0">
              <a:buNone/>
              <a:defRPr sz="1200" b="1"/>
            </a:lvl2pPr>
            <a:lvl3pPr marL="570649" indent="0">
              <a:buNone/>
              <a:defRPr sz="1100" b="1"/>
            </a:lvl3pPr>
            <a:lvl4pPr marL="855975" indent="0">
              <a:buNone/>
              <a:defRPr sz="1000" b="1"/>
            </a:lvl4pPr>
            <a:lvl5pPr marL="1141303" indent="0">
              <a:buNone/>
              <a:defRPr sz="1000" b="1"/>
            </a:lvl5pPr>
            <a:lvl6pPr marL="1426628" indent="0">
              <a:buNone/>
              <a:defRPr sz="1000" b="1"/>
            </a:lvl6pPr>
            <a:lvl7pPr marL="1711953" indent="0">
              <a:buNone/>
              <a:defRPr sz="1000" b="1"/>
            </a:lvl7pPr>
            <a:lvl8pPr marL="1997279" indent="0">
              <a:buNone/>
              <a:defRPr sz="1000" b="1"/>
            </a:lvl8pPr>
            <a:lvl9pPr marL="228260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5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56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325" indent="0">
              <a:buNone/>
              <a:defRPr sz="700"/>
            </a:lvl2pPr>
            <a:lvl3pPr marL="570649" indent="0">
              <a:buNone/>
              <a:defRPr sz="600"/>
            </a:lvl3pPr>
            <a:lvl4pPr marL="855975" indent="0">
              <a:buNone/>
              <a:defRPr sz="600"/>
            </a:lvl4pPr>
            <a:lvl5pPr marL="1141303" indent="0">
              <a:buNone/>
              <a:defRPr sz="600"/>
            </a:lvl5pPr>
            <a:lvl6pPr marL="1426628" indent="0">
              <a:buNone/>
              <a:defRPr sz="600"/>
            </a:lvl6pPr>
            <a:lvl7pPr marL="1711953" indent="0">
              <a:buNone/>
              <a:defRPr sz="600"/>
            </a:lvl7pPr>
            <a:lvl8pPr marL="1997279" indent="0">
              <a:buNone/>
              <a:defRPr sz="600"/>
            </a:lvl8pPr>
            <a:lvl9pPr marL="228260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598488" y="4859338"/>
            <a:ext cx="13065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79283D60-1003-4B59-A29D-628142A0EC0E}" type="slidenum">
              <a:rPr lang="en-US" sz="600" smtClean="0">
                <a:solidFill>
                  <a:srgbClr val="000000"/>
                </a:solidFill>
                <a:cs typeface="Arial" pitchFamily="34" charset="0"/>
              </a:rPr>
              <a:pPr algn="r" defTabSz="342851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928813" y="4921250"/>
            <a:ext cx="2266950" cy="171450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88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Insert Information Protection Policy Classification from Slide 18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7"/>
            <a:ext cx="7950200" cy="5302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360863" y="4800600"/>
            <a:ext cx="2895600" cy="274638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11" y="206376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6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598488" y="4859338"/>
            <a:ext cx="13065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493" tIns="17246" rIns="34493" bIns="17246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555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F6A533F7-9064-4312-A1A8-08112949E79F}" type="slidenum">
              <a:rPr lang="en-US" sz="600" smtClean="0">
                <a:solidFill>
                  <a:srgbClr val="000000"/>
                </a:solidFill>
                <a:cs typeface="Arial" pitchFamily="34" charset="0"/>
              </a:rPr>
              <a:pPr algn="r" defTabSz="342555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" name="TextBox 11"/>
          <p:cNvSpPr txBox="1"/>
          <p:nvPr userDrawn="1"/>
        </p:nvSpPr>
        <p:spPr>
          <a:xfrm>
            <a:off x="1928813" y="4921250"/>
            <a:ext cx="2266950" cy="171450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72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ea typeface="ＭＳ Ｐゴシック" pitchFamily="34" charset="-128"/>
                <a:cs typeface="Arial" pitchFamily="34" charset="0"/>
              </a:rPr>
              <a:t>Insert Information Protection Policy Classification from Slide 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107"/>
            <a:ext cx="7950200" cy="473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3"/>
            <a:ext cx="7900974" cy="3648075"/>
          </a:xfrm>
        </p:spPr>
        <p:txBody>
          <a:bodyPr/>
          <a:lstStyle>
            <a:lvl1pPr marL="117373" indent="-117373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189" indent="-177644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177" indent="-171302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4923" indent="-107856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199110" indent="-166544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085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598488" y="4859338"/>
            <a:ext cx="13065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493" tIns="17246" rIns="34493" bIns="17246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555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73D50BA9-D345-42EF-AD24-8D4F728883A9}" type="slidenum">
              <a:rPr lang="en-US" sz="600" smtClean="0">
                <a:solidFill>
                  <a:srgbClr val="000000"/>
                </a:solidFill>
                <a:cs typeface="Arial" pitchFamily="34" charset="0"/>
              </a:rPr>
              <a:pPr algn="r" defTabSz="342555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5" name="TextBox 9"/>
          <p:cNvSpPr txBox="1"/>
          <p:nvPr userDrawn="1"/>
        </p:nvSpPr>
        <p:spPr>
          <a:xfrm>
            <a:off x="1928813" y="4921250"/>
            <a:ext cx="2266950" cy="171450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72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ea typeface="ＭＳ Ｐゴシック" pitchFamily="34" charset="-128"/>
                <a:cs typeface="Arial" pitchFamily="34" charset="0"/>
              </a:rPr>
              <a:t>Insert Information Protection Policy Classification from Slide 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8"/>
            <a:ext cx="7950200" cy="530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360863" y="4800600"/>
            <a:ext cx="2895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914400" y="685800"/>
            <a:ext cx="2824163" cy="2116138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Arial"/>
                <a:ea typeface="+mn-ea"/>
              </a:rPr>
              <a:t>&lt;Insert Picture Here&gt;</a:t>
            </a:r>
          </a:p>
        </p:txBody>
      </p:sp>
      <p:pic>
        <p:nvPicPr>
          <p:cNvPr id="5" name="Picture 74" descr="Tall 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5" descr="Wide 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6975" y="685800"/>
            <a:ext cx="5407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700" y="3254375"/>
            <a:ext cx="292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3600480"/>
            <a:ext cx="7772400" cy="645319"/>
          </a:xfrm>
        </p:spPr>
        <p:txBody>
          <a:bodyPr lIns="91440" tIns="45720" rIns="91440" bIns="45720"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286250"/>
            <a:ext cx="6400800" cy="5715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 typeface="Times" charset="0"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22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31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91733"/>
            <a:ext cx="1898650" cy="41659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0" y="291733"/>
            <a:ext cx="5543550" cy="41659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91703"/>
            <a:ext cx="75819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76300" y="1200150"/>
            <a:ext cx="7537450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 userDrawn="1"/>
        </p:nvSpPr>
        <p:spPr bwMode="auto">
          <a:xfrm>
            <a:off x="914400" y="685800"/>
            <a:ext cx="2824163" cy="2116138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&lt;Insert Picture Here&gt;</a:t>
            </a:r>
          </a:p>
        </p:txBody>
      </p:sp>
      <p:pic>
        <p:nvPicPr>
          <p:cNvPr id="5" name="Picture 74" descr="Tall Re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5" descr="Wide R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36975" y="685800"/>
            <a:ext cx="5407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0" descr="Oracle_Logo_485C.jpg                                           00104BF0Macintosh HD                   BE05FFEF: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3254375"/>
            <a:ext cx="292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3600482"/>
            <a:ext cx="7772400" cy="645319"/>
          </a:xfrm>
        </p:spPr>
        <p:txBody>
          <a:bodyPr lIns="91440" tIns="45720" rIns="91440" bIns="45720"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286250"/>
            <a:ext cx="6400800" cy="5715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 typeface="Times"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22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31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4588" y="3101975"/>
            <a:ext cx="22272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4" descr="Tall Red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144588" cy="211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75" descr="Wide Red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2313" y="685800"/>
            <a:ext cx="5881687" cy="211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44588" y="17429163"/>
            <a:ext cx="2227262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4" descr="Tall Red"/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3852863"/>
            <a:ext cx="1144588" cy="11899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75" descr="Wide Red"/>
          <p:cNvPicPr>
            <a:picLocks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262313" y="3852863"/>
            <a:ext cx="5881687" cy="11899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24" y="3596149"/>
            <a:ext cx="7772797" cy="6708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24" y="4410273"/>
            <a:ext cx="7075289" cy="53264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7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91735"/>
            <a:ext cx="1898650" cy="41659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0" y="291735"/>
            <a:ext cx="5543550" cy="41659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91703"/>
            <a:ext cx="75819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76300" y="1200150"/>
            <a:ext cx="7537450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019"/>
            <a:ext cx="82296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059657"/>
            <a:ext cx="4038600" cy="3389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34" y="1059657"/>
            <a:ext cx="4040187" cy="3389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44588" y="3101975"/>
            <a:ext cx="22272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4" descr="Tall Red"/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144588" cy="211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75" descr="Wide Red"/>
          <p:cNvPicPr>
            <a:picLocks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262313" y="685800"/>
            <a:ext cx="5881687" cy="211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34" y="3596232"/>
            <a:ext cx="7772797" cy="6708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33" y="4410273"/>
            <a:ext cx="7075289" cy="532642"/>
          </a:xfrm>
        </p:spPr>
        <p:txBody>
          <a:bodyPr/>
          <a:lstStyle>
            <a:lvl1pPr marL="0" marR="0" indent="0" algn="l" defTabSz="91341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0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5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6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2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48688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6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038" y="658369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6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038" y="658369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6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038" y="658656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5863" y="0"/>
            <a:ext cx="1608137" cy="5508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54" y="201076"/>
            <a:ext cx="6569039" cy="446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6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38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18139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38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68" y="357702"/>
            <a:ext cx="7779072" cy="1244269"/>
          </a:xfrm>
        </p:spPr>
        <p:txBody>
          <a:bodyPr/>
          <a:lstStyle>
            <a:lvl1pPr marL="91340" indent="-9134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817690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440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-1588" y="0"/>
            <a:ext cx="9145588" cy="3625850"/>
            <a:chOff x="-1587" y="0"/>
            <a:chExt cx="9145587" cy="3625850"/>
          </a:xfrm>
        </p:grpSpPr>
        <p:pic>
          <p:nvPicPr>
            <p:cNvPr id="4" name="Picture 10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" y="1822009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ipe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79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41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2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052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57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10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631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158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68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21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5863" y="0"/>
            <a:ext cx="1608137" cy="5508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82925" y="48164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Oracle Confidential - Training</a:t>
            </a:r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5863" y="0"/>
            <a:ext cx="1608137" cy="30956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3082925" y="27062113"/>
            <a:ext cx="914400" cy="5137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Oracle Confidential -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40" y="201076"/>
            <a:ext cx="6569039" cy="446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6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54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50" y="1150940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263" indent="0">
              <a:buNone/>
              <a:defRPr sz="1200" b="1"/>
            </a:lvl2pPr>
            <a:lvl3pPr marL="570525" indent="0">
              <a:buNone/>
              <a:defRPr sz="1100" b="1"/>
            </a:lvl3pPr>
            <a:lvl4pPr marL="855789" indent="0">
              <a:buNone/>
              <a:defRPr sz="1000" b="1"/>
            </a:lvl4pPr>
            <a:lvl5pPr marL="1141056" indent="0">
              <a:buNone/>
              <a:defRPr sz="1000" b="1"/>
            </a:lvl5pPr>
            <a:lvl6pPr marL="1426319" indent="0">
              <a:buNone/>
              <a:defRPr sz="1000" b="1"/>
            </a:lvl6pPr>
            <a:lvl7pPr marL="1711582" indent="0">
              <a:buNone/>
              <a:defRPr sz="1000" b="1"/>
            </a:lvl7pPr>
            <a:lvl8pPr marL="1996846" indent="0">
              <a:buNone/>
              <a:defRPr sz="1000" b="1"/>
            </a:lvl8pPr>
            <a:lvl9pPr marL="228210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50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40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263" indent="0">
              <a:buNone/>
              <a:defRPr sz="1200" b="1"/>
            </a:lvl2pPr>
            <a:lvl3pPr marL="570525" indent="0">
              <a:buNone/>
              <a:defRPr sz="1100" b="1"/>
            </a:lvl3pPr>
            <a:lvl4pPr marL="855789" indent="0">
              <a:buNone/>
              <a:defRPr sz="1000" b="1"/>
            </a:lvl4pPr>
            <a:lvl5pPr marL="1141056" indent="0">
              <a:buNone/>
              <a:defRPr sz="1000" b="1"/>
            </a:lvl5pPr>
            <a:lvl6pPr marL="1426319" indent="0">
              <a:buNone/>
              <a:defRPr sz="1000" b="1"/>
            </a:lvl6pPr>
            <a:lvl7pPr marL="1711582" indent="0">
              <a:buNone/>
              <a:defRPr sz="1000" b="1"/>
            </a:lvl7pPr>
            <a:lvl8pPr marL="1996846" indent="0">
              <a:buNone/>
              <a:defRPr sz="1000" b="1"/>
            </a:lvl8pPr>
            <a:lvl9pPr marL="228210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5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81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263" indent="0">
              <a:buNone/>
              <a:defRPr sz="700"/>
            </a:lvl2pPr>
            <a:lvl3pPr marL="570525" indent="0">
              <a:buNone/>
              <a:defRPr sz="600"/>
            </a:lvl3pPr>
            <a:lvl4pPr marL="855789" indent="0">
              <a:buNone/>
              <a:defRPr sz="600"/>
            </a:lvl4pPr>
            <a:lvl5pPr marL="1141056" indent="0">
              <a:buNone/>
              <a:defRPr sz="600"/>
            </a:lvl5pPr>
            <a:lvl6pPr marL="1426319" indent="0">
              <a:buNone/>
              <a:defRPr sz="600"/>
            </a:lvl6pPr>
            <a:lvl7pPr marL="1711582" indent="0">
              <a:buNone/>
              <a:defRPr sz="600"/>
            </a:lvl7pPr>
            <a:lvl8pPr marL="1996846" indent="0">
              <a:buNone/>
              <a:defRPr sz="600"/>
            </a:lvl8pPr>
            <a:lvl9pPr marL="228210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11" y="206376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6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635000" y="4875213"/>
            <a:ext cx="1571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486" tIns="17242" rIns="34486" bIns="1724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48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02B2E2C9-D05B-45A5-B13E-BDBAEB46A1B6}" type="slidenum">
              <a:rPr lang="en-US" sz="600" smtClean="0">
                <a:solidFill>
                  <a:srgbClr val="000000"/>
                </a:solidFill>
                <a:cs typeface="Arial" pitchFamily="34" charset="0"/>
              </a:rPr>
              <a:pPr algn="r" defTabSz="342481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858838" y="4875213"/>
            <a:ext cx="22288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486" tIns="17242" rIns="34486" bIns="1724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48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Copyright © 2012, Oracle and/or its affiliates.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23913" y="4897438"/>
            <a:ext cx="1587" cy="96837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12"/>
          <p:cNvGrpSpPr>
            <a:grpSpLocks/>
          </p:cNvGrpSpPr>
          <p:nvPr userDrawn="1"/>
        </p:nvGrpSpPr>
        <p:grpSpPr bwMode="auto">
          <a:xfrm>
            <a:off x="3094038" y="4875213"/>
            <a:ext cx="2289175" cy="219075"/>
            <a:chOff x="3094495" y="4875691"/>
            <a:chExt cx="2289387" cy="219168"/>
          </a:xfrm>
        </p:grpSpPr>
        <p:sp>
          <p:nvSpPr>
            <p:cNvPr id="9" name="Text Box 14"/>
            <p:cNvSpPr txBox="1">
              <a:spLocks noChangeArrowheads="1"/>
            </p:cNvSpPr>
            <p:nvPr userDrawn="1"/>
          </p:nvSpPr>
          <p:spPr bwMode="auto">
            <a:xfrm>
              <a:off x="3124660" y="4875691"/>
              <a:ext cx="2259222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481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292929"/>
                  </a:solidFill>
                  <a:cs typeface="Arial" pitchFamily="34" charset="0"/>
                </a:rPr>
                <a:t>Insert Information Protection Policy Classification from Slide 8</a:t>
              </a:r>
              <a:endParaRPr lang="en-US" sz="800" dirty="0" smtClean="0">
                <a:solidFill>
                  <a:srgbClr val="292929"/>
                </a:solidFill>
                <a:cs typeface="Arial" pitchFamily="34" charset="0"/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 flipH="1">
              <a:off x="3094495" y="4897925"/>
              <a:ext cx="1587" cy="96878"/>
            </a:xfrm>
            <a:prstGeom prst="line">
              <a:avLst/>
            </a:prstGeom>
            <a:ln w="635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159"/>
            <a:ext cx="7950200" cy="473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3"/>
            <a:ext cx="7900974" cy="3648075"/>
          </a:xfrm>
        </p:spPr>
        <p:txBody>
          <a:bodyPr/>
          <a:lstStyle>
            <a:lvl1pPr marL="117347" indent="-117347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114" indent="-177606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053" indent="-171265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4738" indent="-107832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198850" indent="-166508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24538" y="4757738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635000" y="4875213"/>
            <a:ext cx="1571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486" tIns="17242" rIns="34486" bIns="1724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48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3FB17F92-8232-428D-B1EF-FF80EFF6342F}" type="slidenum">
              <a:rPr lang="en-US" sz="600" smtClean="0">
                <a:solidFill>
                  <a:srgbClr val="000000"/>
                </a:solidFill>
                <a:cs typeface="Arial" pitchFamily="34" charset="0"/>
              </a:rPr>
              <a:pPr algn="r" defTabSz="342481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858838" y="4875213"/>
            <a:ext cx="22288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486" tIns="17242" rIns="34486" bIns="1724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48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Copyright © 2012, Oracle and/or its affiliates.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23913" y="4897438"/>
            <a:ext cx="1587" cy="96837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12"/>
          <p:cNvGrpSpPr>
            <a:grpSpLocks/>
          </p:cNvGrpSpPr>
          <p:nvPr userDrawn="1"/>
        </p:nvGrpSpPr>
        <p:grpSpPr bwMode="auto">
          <a:xfrm>
            <a:off x="3094038" y="4875213"/>
            <a:ext cx="2289175" cy="219075"/>
            <a:chOff x="3094495" y="4875691"/>
            <a:chExt cx="2289387" cy="219168"/>
          </a:xfrm>
        </p:grpSpPr>
        <p:sp>
          <p:nvSpPr>
            <p:cNvPr id="8" name="Text Box 14"/>
            <p:cNvSpPr txBox="1">
              <a:spLocks noChangeArrowheads="1"/>
            </p:cNvSpPr>
            <p:nvPr userDrawn="1"/>
          </p:nvSpPr>
          <p:spPr bwMode="auto">
            <a:xfrm>
              <a:off x="3124660" y="4875691"/>
              <a:ext cx="2259222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481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292929"/>
                  </a:solidFill>
                  <a:cs typeface="Arial" pitchFamily="34" charset="0"/>
                </a:rPr>
                <a:t>Insert Information Protection Policy Classification from Slide 8</a:t>
              </a:r>
              <a:endParaRPr lang="en-US" sz="800" dirty="0" smtClean="0">
                <a:solidFill>
                  <a:srgbClr val="292929"/>
                </a:solidFill>
                <a:cs typeface="Arial" pitchFamily="34" charset="0"/>
              </a:endParaRPr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 flipH="1">
              <a:off x="3094495" y="4897925"/>
              <a:ext cx="1587" cy="96878"/>
            </a:xfrm>
            <a:prstGeom prst="line">
              <a:avLst/>
            </a:prstGeom>
            <a:ln w="635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8"/>
            <a:ext cx="7950200" cy="530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57875" y="4800600"/>
            <a:ext cx="2895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 userDrawn="1"/>
        </p:nvGrpSpPr>
        <p:grpSpPr bwMode="auto">
          <a:xfrm>
            <a:off x="-1588" y="0"/>
            <a:ext cx="9144001" cy="3389313"/>
            <a:chOff x="-1587" y="0"/>
            <a:chExt cx="9144000" cy="3390032"/>
          </a:xfrm>
        </p:grpSpPr>
        <p:sp>
          <p:nvSpPr>
            <p:cNvPr id="4" name="Rectangle 3"/>
            <p:cNvSpPr/>
            <p:nvPr userDrawn="1"/>
          </p:nvSpPr>
          <p:spPr>
            <a:xfrm>
              <a:off x="-1587" y="0"/>
              <a:ext cx="9144000" cy="33820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bIns="0"/>
            <a:lstStyle/>
            <a:p>
              <a:pPr marL="114300" indent="-114300" algn="ctr">
                <a:spcBef>
                  <a:spcPts val="800"/>
                </a:spcBef>
                <a:buFont typeface="Arial" pitchFamily="34" charset="0"/>
                <a:buChar char="•"/>
                <a:defRPr/>
              </a:pP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-1587" y="1585880"/>
              <a:ext cx="9144000" cy="1804152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  <a:alpha val="0"/>
                  </a:schemeClr>
                </a:gs>
                <a:gs pos="1000">
                  <a:schemeClr val="tx2">
                    <a:lumMod val="50000"/>
                    <a:alpha val="5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bIns="0"/>
            <a:lstStyle/>
            <a:p>
              <a:pPr marL="114300" indent="-114300" algn="ctr">
                <a:spcBef>
                  <a:spcPts val="800"/>
                </a:spcBef>
                <a:buFont typeface="Arial" pitchFamily="34" charset="0"/>
                <a:buChar char="•"/>
                <a:defRPr/>
              </a:pP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6118" y="1003926"/>
            <a:ext cx="7779072" cy="504419"/>
          </a:xfrm>
        </p:spPr>
        <p:txBody>
          <a:bodyPr/>
          <a:lstStyle>
            <a:lvl1pPr>
              <a:defRPr sz="3600" b="0">
                <a:ln w="0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reflection stA="50000" endPos="4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2009 Oracle Corporation – Proprietary and Confidential</a:t>
            </a:r>
          </a:p>
        </p:txBody>
      </p:sp>
    </p:spTree>
  </p:cSld>
  <p:clrMapOvr>
    <a:masterClrMapping/>
  </p:clrMapOvr>
  <p:transition advTm="8000"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2009 Oracle Corporation – Proprietary and Confidential</a:t>
            </a:r>
          </a:p>
        </p:txBody>
      </p:sp>
    </p:spTree>
  </p:cSld>
  <p:clrMapOvr>
    <a:masterClrMapping/>
  </p:clrMapOvr>
  <p:transition advTm="8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22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31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2009 Oracle Corporation – Proprietary and Confidential</a:t>
            </a:r>
          </a:p>
        </p:txBody>
      </p:sp>
    </p:spTree>
  </p:cSld>
  <p:clrMapOvr>
    <a:masterClrMapping/>
  </p:clrMapOvr>
  <p:transition advTm="8000"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2009 Oracle Corporation – Proprietary and Confidential</a:t>
            </a:r>
          </a:p>
        </p:txBody>
      </p:sp>
    </p:spTree>
  </p:cSld>
  <p:clrMapOvr>
    <a:masterClrMapping/>
  </p:clrMapOvr>
  <p:transition advTm="8000">
    <p:wipe dir="r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2009 Oracle Corporation – Proprietary and Confidential</a:t>
            </a:r>
          </a:p>
        </p:txBody>
      </p:sp>
    </p:spTree>
  </p:cSld>
  <p:clrMapOvr>
    <a:masterClrMapping/>
  </p:clrMapOvr>
  <p:transition advTm="8000"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8000">
    <p:wipe dir="r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4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8000"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8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8000">
    <p:wipe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8000">
    <p:wipe dir="r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91757"/>
            <a:ext cx="1898650" cy="41659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0" y="291757"/>
            <a:ext cx="5543550" cy="41659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8000">
    <p:wipe dir="r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91703"/>
            <a:ext cx="75819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76300" y="1200150"/>
            <a:ext cx="7537450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8000">
    <p:wipe dir="r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2009 Oracle Corporation – Proprietary and Confidential</a:t>
            </a:r>
          </a:p>
        </p:txBody>
      </p:sp>
    </p:spTree>
  </p:cSld>
  <p:clrMapOvr>
    <a:masterClrMapping/>
  </p:clrMapOvr>
  <p:transition advTm="8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91703"/>
            <a:ext cx="75819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76322" y="1200150"/>
            <a:ext cx="3692525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31" y="1200150"/>
            <a:ext cx="3692525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2009 Oracle Corporation – Proprietary and Confidential</a:t>
            </a:r>
          </a:p>
        </p:txBody>
      </p:sp>
    </p:spTree>
  </p:cSld>
  <p:clrMapOvr>
    <a:masterClrMapping/>
  </p:clrMapOvr>
  <p:transition advTm="8000">
    <p:wipe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2009 Oracle Corporation – Proprietary and Confidential</a:t>
            </a:r>
          </a:p>
        </p:txBody>
      </p:sp>
    </p:spTree>
  </p:cSld>
  <p:clrMapOvr>
    <a:masterClrMapping/>
  </p:clrMapOvr>
  <p:transition advTm="8000">
    <p:wipe dir="r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2009 Oracle Corporation – Proprietary and Confidential</a:t>
            </a:r>
          </a:p>
        </p:txBody>
      </p:sp>
    </p:spTree>
  </p:cSld>
  <p:clrMapOvr>
    <a:masterClrMapping/>
  </p:clrMapOvr>
  <p:transition advTm="8000">
    <p:wipe dir="r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22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31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2009 Oracle Corporation – Proprietary and Confidential</a:t>
            </a:r>
          </a:p>
        </p:txBody>
      </p:sp>
    </p:spTree>
  </p:cSld>
  <p:clrMapOvr>
    <a:masterClrMapping/>
  </p:clrMapOvr>
  <p:transition advTm="8000">
    <p:wipe dir="r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2009 Oracle Corporation – Proprietary and Confidential</a:t>
            </a:r>
          </a:p>
        </p:txBody>
      </p:sp>
    </p:spTree>
  </p:cSld>
  <p:clrMapOvr>
    <a:masterClrMapping/>
  </p:clrMapOvr>
  <p:transition advTm="8000">
    <p:wipe dir="r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2009 Oracle Corporation – Proprietary and Confidential</a:t>
            </a:r>
          </a:p>
        </p:txBody>
      </p:sp>
    </p:spTree>
  </p:cSld>
  <p:clrMapOvr>
    <a:masterClrMapping/>
  </p:clrMapOvr>
  <p:transition advTm="8000">
    <p:wipe dir="r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8000">
    <p:wipe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4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8000">
    <p:wipe dir="r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8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8000">
    <p:wipe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8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38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82925" y="48164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Oracle Confidential - Training</a:t>
            </a:r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3860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3082925" y="27062113"/>
            <a:ext cx="914400" cy="5137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Oracle Confidential -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18056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91759"/>
            <a:ext cx="1898650" cy="41659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0" y="291759"/>
            <a:ext cx="5543550" cy="41659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8000">
    <p:wipe dir="r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91703"/>
            <a:ext cx="75819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76300" y="1200150"/>
            <a:ext cx="7537450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8000">
    <p:wipe dir="r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2009 Oracle Corporation – Proprietary and Confidential</a:t>
            </a:r>
          </a:p>
        </p:txBody>
      </p:sp>
    </p:spTree>
  </p:cSld>
  <p:clrMapOvr>
    <a:masterClrMapping/>
  </p:clrMapOvr>
  <p:transition advTm="8000">
    <p:wipe dir="r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91703"/>
            <a:ext cx="75819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76322" y="1200150"/>
            <a:ext cx="3692525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31" y="1200150"/>
            <a:ext cx="3692525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2009 Oracle Corporation – Proprietary and Confidential</a:t>
            </a:r>
          </a:p>
        </p:txBody>
      </p:sp>
    </p:spTree>
  </p:cSld>
  <p:clrMapOvr>
    <a:masterClrMapping/>
  </p:clrMapOvr>
  <p:transition advTm="8000">
    <p:wipe dir="r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 userDrawn="1"/>
        </p:nvSpPr>
        <p:spPr bwMode="auto">
          <a:xfrm>
            <a:off x="914400" y="685800"/>
            <a:ext cx="2824163" cy="2117725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1400" b="1">
                <a:solidFill>
                  <a:srgbClr val="000000"/>
                </a:solidFill>
                <a:ea typeface="+mn-ea"/>
              </a:rPr>
              <a:t>&lt;Insert Picture Here&gt;</a:t>
            </a:r>
          </a:p>
        </p:txBody>
      </p:sp>
      <p:pic>
        <p:nvPicPr>
          <p:cNvPr id="5" name="Picture 74" descr="Tall Re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5" descr="Wide R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36975" y="685800"/>
            <a:ext cx="5407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3254375"/>
            <a:ext cx="292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3600536"/>
            <a:ext cx="7772400" cy="645319"/>
          </a:xfrm>
        </p:spPr>
        <p:txBody>
          <a:bodyPr lIns="91440" tIns="45720" rIns="91440" bIns="45720"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286250"/>
            <a:ext cx="6400800" cy="5715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AFEC30A-0D78-48B5-A243-D397897D2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EE824A4-018F-46F8-843E-1FEB5B670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1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753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DCE960A-1D40-4ACB-A58C-C879682AA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4F70FA3-5EEF-4396-BD58-87B955F20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A36C3DD-6098-4A63-99A0-19F3E07C9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11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82925" y="48164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Oracle Confidential - Training</a:t>
            </a:r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500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3082925" y="27062113"/>
            <a:ext cx="914400" cy="5137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Oracle Confidential -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68" y="357651"/>
            <a:ext cx="7779072" cy="1244269"/>
          </a:xfrm>
        </p:spPr>
        <p:txBody>
          <a:bodyPr/>
          <a:lstStyle>
            <a:lvl1pPr marL="91440" indent="-9144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817689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750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3F82023-1643-4E95-B5D6-CB10532B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4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DDB46A7-8367-4C06-804F-0D4D30DEC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8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76D067C-97BA-496E-83EE-0DB9A6D3E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B056EF4-89BC-4170-9DDF-002B570C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54" y="228600"/>
            <a:ext cx="1946275" cy="422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44" y="228600"/>
            <a:ext cx="5686425" cy="422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9B19875-BAAE-41B3-9D4A-E68539379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2"/>
            <a:ext cx="7581900" cy="706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1" y="1200150"/>
            <a:ext cx="3692525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30753" y="1200150"/>
            <a:ext cx="3692525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678FCD0-ECDB-4B73-90CA-100C8EBBE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 userDrawn="1"/>
        </p:nvSpPr>
        <p:spPr bwMode="auto">
          <a:xfrm>
            <a:off x="914400" y="685800"/>
            <a:ext cx="2824163" cy="2117725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1400" b="1">
                <a:solidFill>
                  <a:srgbClr val="000000"/>
                </a:solidFill>
                <a:ea typeface="+mn-ea"/>
              </a:rPr>
              <a:t>&lt;Insert Picture Here&gt;</a:t>
            </a:r>
          </a:p>
        </p:txBody>
      </p:sp>
      <p:pic>
        <p:nvPicPr>
          <p:cNvPr id="5" name="Picture 74" descr="Tall Re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5" descr="Wide R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36975" y="685800"/>
            <a:ext cx="5407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3254375"/>
            <a:ext cx="292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3600532"/>
            <a:ext cx="7772400" cy="645319"/>
          </a:xfrm>
        </p:spPr>
        <p:txBody>
          <a:bodyPr lIns="91440" tIns="45720" rIns="91440" bIns="45720"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286250"/>
            <a:ext cx="6400800" cy="5715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5DD5061-DB48-400C-87D2-9AC34A08C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A31977B-620B-44DE-BA60-EE196988A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1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753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29110DB-E8E3-46F5-873D-46D2160D3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588" y="0"/>
            <a:ext cx="9145588" cy="3625850"/>
            <a:chOff x="-1587" y="0"/>
            <a:chExt cx="9145587" cy="3625850"/>
          </a:xfrm>
        </p:grpSpPr>
        <p:pic>
          <p:nvPicPr>
            <p:cNvPr id="4" name="Picture 10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3082925" y="48164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Oracle Confidential - Training</a:t>
            </a: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-1588" y="0"/>
            <a:ext cx="9145588" cy="20372388"/>
            <a:chOff x="-1587" y="0"/>
            <a:chExt cx="9145587" cy="3625850"/>
          </a:xfrm>
        </p:grpSpPr>
        <p:pic>
          <p:nvPicPr>
            <p:cNvPr id="8" name="Picture 10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 userDrawn="1"/>
        </p:nvSpPr>
        <p:spPr>
          <a:xfrm>
            <a:off x="3082925" y="27062113"/>
            <a:ext cx="914400" cy="5137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Oracle Confidential -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821926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9775" y="26919238"/>
            <a:ext cx="2895600" cy="154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E3F057E-B4BD-4CCC-A438-45E8F3ED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6A7D7A9-7572-4A78-9C7D-D1F017CF9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5921D00-A730-48C4-83DF-B32E1CE89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4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F67AE2E-4207-4A6A-90BD-C20A254EE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8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61400AD-8AFC-45B9-8A56-F3CCB84B2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C222FA-FC36-4D27-BDD1-5E5912117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54" y="228600"/>
            <a:ext cx="1946275" cy="422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44" y="228600"/>
            <a:ext cx="5686425" cy="422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B0987AF-5FFF-45D8-8405-62A278C67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2"/>
            <a:ext cx="7581900" cy="706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1" y="1200150"/>
            <a:ext cx="3692525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30753" y="1200150"/>
            <a:ext cx="3692525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90E6CC2-07D5-473B-92F1-236E6C303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2"/>
            <a:ext cx="7581900" cy="706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8000" y="1200150"/>
            <a:ext cx="3987800" cy="3352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00150"/>
            <a:ext cx="39878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4800600"/>
            <a:ext cx="1905000" cy="212725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rgbClr val="FD0000"/>
              </a:buClr>
              <a:defRPr sz="2000" b="1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2E91B54-1E0B-4660-A029-332001A9D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 userDrawn="1"/>
        </p:nvSpPr>
        <p:spPr bwMode="auto">
          <a:xfrm>
            <a:off x="914400" y="685800"/>
            <a:ext cx="2824163" cy="2117725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1400" b="1">
                <a:solidFill>
                  <a:srgbClr val="000000"/>
                </a:solidFill>
                <a:ea typeface="+mn-ea"/>
              </a:rPr>
              <a:t>&lt;Insert Picture Here&gt;</a:t>
            </a:r>
          </a:p>
        </p:txBody>
      </p:sp>
      <p:pic>
        <p:nvPicPr>
          <p:cNvPr id="5" name="Picture 74" descr="Tall Re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5" descr="Wide R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36975" y="685800"/>
            <a:ext cx="5407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3254375"/>
            <a:ext cx="292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3600533"/>
            <a:ext cx="7772400" cy="645319"/>
          </a:xfrm>
        </p:spPr>
        <p:txBody>
          <a:bodyPr lIns="91440" tIns="45720" rIns="91440" bIns="45720"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286250"/>
            <a:ext cx="6400800" cy="5715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0"/>
            <a:ext cx="9144000" cy="28898850"/>
            <a:chOff x="0" y="0"/>
            <a:chExt cx="9144000" cy="5143500"/>
          </a:xfrm>
        </p:grpSpPr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3EF575C-4734-43D8-AF41-CD355ABA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6967D1B-BE27-4604-A8FB-78E7F0EDA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1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753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026EB45-CA62-43EB-9B60-4C9EBEBEA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F9FC396-EF84-418C-B5E7-1CF7333C8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706D553-8398-44E7-8812-D3A8AA796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8C0F2CB-6CFB-4CE3-A5AA-793253BFF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4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3C1DB01-B3E1-4DC0-91B7-6AA32AC9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8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B8F1FD8-26B2-4BB1-8AC5-10893A855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1EB06E8-F0C8-493A-A093-B27C584DF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54" y="228600"/>
            <a:ext cx="1946275" cy="422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44" y="228600"/>
            <a:ext cx="5686425" cy="422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35D6E39-9D90-43E8-8109-F808CF0D3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78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40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5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1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671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22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78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34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9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458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2"/>
            <a:ext cx="7581900" cy="706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1" y="1200150"/>
            <a:ext cx="3692525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30753" y="1200150"/>
            <a:ext cx="3692525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CD43D41-CC66-4DDE-BBF9-88D5F7A7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 userDrawn="1"/>
        </p:nvSpPr>
        <p:spPr bwMode="auto">
          <a:xfrm>
            <a:off x="914400" y="685800"/>
            <a:ext cx="2824163" cy="2116138"/>
          </a:xfrm>
          <a:prstGeom prst="rect">
            <a:avLst/>
          </a:prstGeom>
          <a:solidFill>
            <a:srgbClr val="ADADAD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ea typeface="+mn-ea"/>
              </a:rPr>
              <a:t>&lt;Insert Picture Here&gt;</a:t>
            </a:r>
          </a:p>
        </p:txBody>
      </p:sp>
      <p:pic>
        <p:nvPicPr>
          <p:cNvPr id="5" name="Picture 74" descr="Tall Re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5" descr="Wide R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36975" y="685800"/>
            <a:ext cx="5407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3254375"/>
            <a:ext cx="292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3600520"/>
            <a:ext cx="7772400" cy="645319"/>
          </a:xfrm>
        </p:spPr>
        <p:txBody>
          <a:bodyPr lIns="91440" tIns="45720" rIns="91440" bIns="45720" anchor="b"/>
          <a:lstStyle>
            <a:lvl1pPr>
              <a:defRPr sz="1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286250"/>
            <a:ext cx="6400800" cy="5715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 typeface="Times" pitchFamily="18" charset="0"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Copyright © 2010, Oracle and/or its affiliates.  All rights reserved. .                                                                                                                                              </a:t>
            </a:r>
            <a:fld id="{A1DDF905-FA9A-453B-890A-17C73608C499}" type="slidenum">
              <a:rPr lang="en-US"/>
              <a:pPr>
                <a:defRPr/>
              </a:pPr>
              <a:t>‹#›</a:t>
            </a:fld>
            <a:r>
              <a:rPr lang="en-US"/>
              <a:t>      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Copyright © 2010, Oracle and/or its affiliates.  All rights reserved.      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22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31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Copyright © 2010, Oracle and/or its affiliates.  All rights reserved.      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Copyright © 2010, Oracle and/or its affiliates.  All rights reserved.      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Copyright © 2010, Oracle and/or its affiliates.  All rights reserved.      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Copyright © 2010, Oracle and/or its affiliates.  All rights reserved.      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91703"/>
            <a:ext cx="75819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76300" y="1200150"/>
            <a:ext cx="7537450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8113" y="4919663"/>
            <a:ext cx="6546850" cy="141287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Copyright © 2010, Oracle and/or its affiliates.  All rights reserved.      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 userDrawn="1"/>
        </p:nvSpPr>
        <p:spPr bwMode="auto">
          <a:xfrm>
            <a:off x="914400" y="685800"/>
            <a:ext cx="2824163" cy="2116138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&lt;Insert Picture Here&gt;</a:t>
            </a:r>
          </a:p>
        </p:txBody>
      </p:sp>
      <p:pic>
        <p:nvPicPr>
          <p:cNvPr id="5" name="Picture 74" descr="Tall Re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5" descr="Wide R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36975" y="685800"/>
            <a:ext cx="5407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0" descr="Oracle_Logo_485C.jpg                                           00104BF0Macintosh HD                   BE05FFEF: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3254375"/>
            <a:ext cx="292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3600487"/>
            <a:ext cx="7772400" cy="645319"/>
          </a:xfrm>
        </p:spPr>
        <p:txBody>
          <a:bodyPr lIns="91440" tIns="45720" rIns="91440" bIns="45720"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286250"/>
            <a:ext cx="6400800" cy="5715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 typeface="Times"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7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22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31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91740"/>
            <a:ext cx="1898650" cy="41659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0" y="291740"/>
            <a:ext cx="5543550" cy="41659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5863" y="0"/>
            <a:ext cx="1608137" cy="5508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40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6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3" y="1150939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3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39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91703"/>
            <a:ext cx="75819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76300" y="1200150"/>
            <a:ext cx="7537450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019"/>
            <a:ext cx="82296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059657"/>
            <a:ext cx="4038600" cy="3389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34" y="1059657"/>
            <a:ext cx="4040187" cy="3389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914400" y="685800"/>
            <a:ext cx="2824163" cy="2117725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Arial"/>
                <a:ea typeface="+mn-ea"/>
              </a:rPr>
              <a:t>&lt;Insert Picture Here&gt;</a:t>
            </a:r>
          </a:p>
        </p:txBody>
      </p:sp>
      <p:pic>
        <p:nvPicPr>
          <p:cNvPr id="5" name="Picture 74" descr="Tall 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5" descr="Wide 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6975" y="685800"/>
            <a:ext cx="5407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0" descr="Oracle_Logo_485C.jpg                                           00104BF0Macintosh HD                   BE05FFEF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700" y="3254375"/>
            <a:ext cx="292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3600486"/>
            <a:ext cx="7772400" cy="645319"/>
          </a:xfrm>
        </p:spPr>
        <p:txBody>
          <a:bodyPr lIns="91440" tIns="45720" rIns="91440" bIns="45720"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286250"/>
            <a:ext cx="6400800" cy="5715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1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753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4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7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573" indent="0">
              <a:buNone/>
              <a:defRPr sz="700"/>
            </a:lvl2pPr>
            <a:lvl3pPr marL="571145" indent="0">
              <a:buNone/>
              <a:defRPr sz="600"/>
            </a:lvl3pPr>
            <a:lvl4pPr marL="856718" indent="0">
              <a:buNone/>
              <a:defRPr sz="600"/>
            </a:lvl4pPr>
            <a:lvl5pPr marL="1142291" indent="0">
              <a:buNone/>
              <a:defRPr sz="600"/>
            </a:lvl5pPr>
            <a:lvl6pPr marL="1427864" indent="0">
              <a:buNone/>
              <a:defRPr sz="600"/>
            </a:lvl6pPr>
            <a:lvl7pPr marL="1713437" indent="0">
              <a:buNone/>
              <a:defRPr sz="600"/>
            </a:lvl7pPr>
            <a:lvl8pPr marL="1999011" indent="0">
              <a:buNone/>
              <a:defRPr sz="600"/>
            </a:lvl8pPr>
            <a:lvl9pPr marL="228458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54" y="228600"/>
            <a:ext cx="1946275" cy="422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44" y="228600"/>
            <a:ext cx="5686425" cy="422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2"/>
            <a:ext cx="7581900" cy="706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200150"/>
            <a:ext cx="7537450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914400" y="685800"/>
            <a:ext cx="2824163" cy="2117725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Arial"/>
                <a:ea typeface="+mn-ea"/>
              </a:rPr>
              <a:t>&lt;Insert Picture Here&gt;</a:t>
            </a:r>
          </a:p>
        </p:txBody>
      </p:sp>
      <p:pic>
        <p:nvPicPr>
          <p:cNvPr id="5" name="Picture 74" descr="Tall 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5" descr="Wide 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6975" y="685800"/>
            <a:ext cx="5407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0" descr="Oracle_Logo_485C.jpg                                           00104BF0Macintosh HD                   BE05FFEF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700" y="3254375"/>
            <a:ext cx="292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3600487"/>
            <a:ext cx="7772400" cy="645319"/>
          </a:xfrm>
        </p:spPr>
        <p:txBody>
          <a:bodyPr lIns="91440" tIns="45720" rIns="91440" bIns="45720"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286250"/>
            <a:ext cx="6400800" cy="5715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1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753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54" y="228600"/>
            <a:ext cx="1946275" cy="422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44" y="228600"/>
            <a:ext cx="5686425" cy="422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2"/>
            <a:ext cx="7581900" cy="706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200150"/>
            <a:ext cx="7537450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02200"/>
            <a:ext cx="9194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14400" y="685800"/>
            <a:ext cx="2824163" cy="2117725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1400" b="1">
                <a:solidFill>
                  <a:srgbClr val="000000"/>
                </a:solidFill>
                <a:ea typeface="+mn-ea"/>
              </a:rPr>
              <a:t>&lt;Insert Picture Here&gt;</a:t>
            </a:r>
          </a:p>
        </p:txBody>
      </p:sp>
      <p:pic>
        <p:nvPicPr>
          <p:cNvPr id="6" name="Picture 7" descr="Tall R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ide Red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36975" y="685800"/>
            <a:ext cx="5407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086100"/>
            <a:ext cx="292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5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486150"/>
            <a:ext cx="6400800" cy="5715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85852"/>
            <a:ext cx="38481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85852"/>
            <a:ext cx="38481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00" y="206376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6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6219"/>
            <a:ext cx="1962150" cy="41457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6219"/>
            <a:ext cx="5734050" cy="41457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26258"/>
            <a:ext cx="7467600" cy="4595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085852"/>
            <a:ext cx="7848600" cy="32861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  <p:transition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26258"/>
            <a:ext cx="7467600" cy="4595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85852"/>
            <a:ext cx="3848100" cy="3286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0100" y="1085852"/>
            <a:ext cx="3848100" cy="328612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</p:cSld>
  <p:clrMapOvr>
    <a:masterClrMapping/>
  </p:clrMapOvr>
  <p:transition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26258"/>
            <a:ext cx="7467600" cy="4595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085852"/>
            <a:ext cx="7848600" cy="328612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98488" y="4859338"/>
            <a:ext cx="13065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pPr>
            <a:fld id="{99682540-70E2-4AA2-99DD-3C526773C7AA}" type="slidenum">
              <a:rPr lang="en-US" sz="600" smtClean="0"/>
              <a:pPr algn="r" defTabSz="342851" eaLnBrk="1" hangingPunct="1">
                <a:spcBef>
                  <a:spcPts val="0"/>
                </a:spcBef>
                <a:buClr>
                  <a:schemeClr val="accent1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/>
              <a:t>  </a:t>
            </a:r>
            <a:r>
              <a:rPr lang="en-US" sz="800" dirty="0" smtClean="0">
                <a:solidFill>
                  <a:srgbClr val="292929"/>
                </a:solidFill>
              </a:rPr>
              <a:t>|</a:t>
            </a:r>
            <a:r>
              <a:rPr lang="en-US" sz="600" dirty="0" smtClean="0">
                <a:solidFill>
                  <a:srgbClr val="292929"/>
                </a:solidFill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</a:rPr>
              <a:t> |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813" y="4921250"/>
            <a:ext cx="2266950" cy="171450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88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ea typeface="ＭＳ Ｐゴシック" pitchFamily="34" charset="-128"/>
              </a:rPr>
              <a:t>Insert Information Protection Policy Classification from Slide 18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ea typeface="ＭＳ Ｐゴシック" pitchFamily="34" charset="-128"/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8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598488" y="27303413"/>
            <a:ext cx="13065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pPr>
            <a:fld id="{1E838247-708C-4620-BAB6-1900300748D7}" type="slidenum">
              <a:rPr lang="en-US" sz="600" smtClean="0">
                <a:cs typeface="Arial" pitchFamily="34" charset="0"/>
              </a:rPr>
              <a:pPr algn="r" defTabSz="342851" eaLnBrk="1" hangingPunct="1">
                <a:spcBef>
                  <a:spcPts val="0"/>
                </a:spcBef>
                <a:buClr>
                  <a:schemeClr val="accent1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28813" y="27651075"/>
            <a:ext cx="2266950" cy="963613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88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Insert Information Protection Policy Classification from Slide 18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7950200" cy="473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0"/>
            <a:ext cx="7900974" cy="3648075"/>
          </a:xfrm>
        </p:spPr>
        <p:txBody>
          <a:bodyPr/>
          <a:lstStyle>
            <a:lvl1pPr marL="117475" indent="-117475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488" indent="-177800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675" indent="-171450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5663" indent="-107950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200150" indent="-166688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08500" y="4767263"/>
            <a:ext cx="2895600" cy="274637"/>
          </a:xfrm>
          <a:prstGeom prst="rect">
            <a:avLst/>
          </a:prstGeom>
        </p:spPr>
        <p:txBody>
          <a:bodyPr wrap="square"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26258"/>
            <a:ext cx="7467600" cy="4595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85852"/>
            <a:ext cx="3848100" cy="3286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085852"/>
            <a:ext cx="3848100" cy="328612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</p:spTree>
  </p:cSld>
  <p:clrMapOvr>
    <a:masterClrMapping/>
  </p:clrMapOvr>
  <p:transition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0" descr="Oracle_Logo_485C.jpg                                           00104BF0Macintosh HD                   BE05FFEF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3600" y="3273425"/>
            <a:ext cx="292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4"/>
          <p:cNvSpPr>
            <a:spLocks noChangeArrowheads="1"/>
          </p:cNvSpPr>
          <p:nvPr userDrawn="1"/>
        </p:nvSpPr>
        <p:spPr bwMode="auto">
          <a:xfrm>
            <a:off x="914400" y="685800"/>
            <a:ext cx="2819400" cy="2114550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  <a:defRPr/>
            </a:pPr>
            <a:r>
              <a:rPr lang="en-US" sz="1400" b="1">
                <a:solidFill>
                  <a:srgbClr val="000000"/>
                </a:solidFill>
                <a:ea typeface="+mn-ea"/>
              </a:rPr>
              <a:t>&lt;Insert Picture Here&gt;</a:t>
            </a:r>
          </a:p>
        </p:txBody>
      </p:sp>
      <p:pic>
        <p:nvPicPr>
          <p:cNvPr id="6" name="Picture 85" descr="Tall R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6" descr="Wide Red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36975" y="685800"/>
            <a:ext cx="5407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DSCN0152.JPG                                                   00388273Macintosh HD                   BDB54B63: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01700" y="685800"/>
            <a:ext cx="28289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00100" y="3610013"/>
            <a:ext cx="7772400" cy="645319"/>
          </a:xfrm>
        </p:spPr>
        <p:txBody>
          <a:bodyPr lIns="91440" tIns="45720" rIns="91440" bIns="45720"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00100" y="4295775"/>
            <a:ext cx="6400800" cy="5715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 typeface="Times"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22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31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98488" y="4859338"/>
            <a:ext cx="13065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pPr>
            <a:fld id="{65F1138B-BB2E-4E1A-8F8A-C4602F649C06}" type="slidenum">
              <a:rPr lang="en-US" sz="600" smtClean="0"/>
              <a:pPr algn="r" defTabSz="342851" eaLnBrk="1" hangingPunct="1">
                <a:spcBef>
                  <a:spcPts val="0"/>
                </a:spcBef>
                <a:buClr>
                  <a:schemeClr val="accent1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/>
              <a:t>  </a:t>
            </a:r>
            <a:r>
              <a:rPr lang="en-US" sz="800" dirty="0" smtClean="0">
                <a:solidFill>
                  <a:srgbClr val="292929"/>
                </a:solidFill>
              </a:rPr>
              <a:t>|</a:t>
            </a:r>
            <a:r>
              <a:rPr lang="en-US" sz="600" dirty="0" smtClean="0">
                <a:solidFill>
                  <a:srgbClr val="292929"/>
                </a:solidFill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</a:rPr>
              <a:t> |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813" y="4921250"/>
            <a:ext cx="2266950" cy="171450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88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ea typeface="ＭＳ Ｐゴシック" pitchFamily="34" charset="-128"/>
              </a:rPr>
              <a:t>Insert Information Protection Policy Classification from Slide 18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ea typeface="ＭＳ Ｐゴシック" pitchFamily="34" charset="-128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8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98488" y="27303413"/>
            <a:ext cx="13065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pPr>
            <a:fld id="{E6541636-0288-42A9-825F-EA08D201A7C2}" type="slidenum">
              <a:rPr lang="en-US" sz="600" smtClean="0">
                <a:cs typeface="Arial" pitchFamily="34" charset="0"/>
              </a:rPr>
              <a:pPr algn="r" defTabSz="342851" eaLnBrk="1" hangingPunct="1">
                <a:spcBef>
                  <a:spcPts val="0"/>
                </a:spcBef>
                <a:buClr>
                  <a:schemeClr val="accent1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28813" y="27651075"/>
            <a:ext cx="2266950" cy="963613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88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Insert Information Protection Policy Classification from Slide 18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7"/>
            <a:ext cx="7950200" cy="530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360863" y="4800600"/>
            <a:ext cx="2895600" cy="274638"/>
          </a:xfrm>
          <a:prstGeom prst="rect">
            <a:avLst/>
          </a:prstGeom>
        </p:spPr>
        <p:txBody>
          <a:bodyPr wrap="square"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91741"/>
            <a:ext cx="1898650" cy="41659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0" y="291741"/>
            <a:ext cx="5543550" cy="41659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91703"/>
            <a:ext cx="75819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76300" y="1200150"/>
            <a:ext cx="7537450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91703"/>
            <a:ext cx="75819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76322" y="1200150"/>
            <a:ext cx="3692525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21231" y="1200150"/>
            <a:ext cx="3692525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91703"/>
            <a:ext cx="75819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76300" y="1200150"/>
            <a:ext cx="7537450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2"/>
            <a:ext cx="7581900" cy="706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11" y="1200150"/>
            <a:ext cx="3692525" cy="325755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0753" y="1200150"/>
            <a:ext cx="3692525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8"/>
            <a:ext cx="7772400" cy="5539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243A08C-244C-4B2B-BB6A-28D08609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34" y="201276"/>
            <a:ext cx="8066087" cy="430887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B9238EA-B033-492C-BD38-1D0EA4C3C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8F370D2-A927-47B7-9796-EAF02ED12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4452"/>
            <a:ext cx="3848100" cy="305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14452"/>
            <a:ext cx="3848100" cy="305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8EB9593-18D6-465B-93ED-FBC37D4D6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39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EFBF433-38DF-43EB-8484-B535014F5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1276"/>
            <a:ext cx="7835900" cy="430887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5409F1C-1310-4B1E-AD28-AC7213FE3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F619747-F618-4544-8DEE-15DB20EB2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460831"/>
            <a:ext cx="300831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4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0AAB2D5-EDA2-459C-AF45-A93C423E7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17786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6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D765CDD-8269-4D01-B118-943FB9471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6B458B9-3149-4B5B-99FB-22A7C2964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70905" y="201218"/>
            <a:ext cx="1107996" cy="41707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44" y="201218"/>
            <a:ext cx="6124575" cy="4170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67179D4-96FE-4BC0-9F0C-46F40CC72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44588" y="3101975"/>
            <a:ext cx="22272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4" descr="Tall Red"/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144588" cy="211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75" descr="Wide Red"/>
          <p:cNvPicPr>
            <a:picLocks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262313" y="685800"/>
            <a:ext cx="5881687" cy="211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34" y="3596205"/>
            <a:ext cx="7772797" cy="6708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33" y="4410273"/>
            <a:ext cx="7075289" cy="532642"/>
          </a:xfrm>
        </p:spPr>
        <p:txBody>
          <a:bodyPr/>
          <a:lstStyle>
            <a:lvl1pPr marL="0" marR="0" indent="0" algn="l" defTabSz="91360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0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6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48688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6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038" y="658629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5863" y="0"/>
            <a:ext cx="1608137" cy="5508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54" y="201076"/>
            <a:ext cx="6569039" cy="446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6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ew Templat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576263" cy="313055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7688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38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18112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38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68" y="357707"/>
            <a:ext cx="7779072" cy="1244269"/>
          </a:xfrm>
        </p:spPr>
        <p:txBody>
          <a:bodyPr/>
          <a:lstStyle>
            <a:lvl1pPr marL="91360" indent="-9136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817690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502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-1588" y="0"/>
            <a:ext cx="9145588" cy="3625850"/>
            <a:chOff x="-1587" y="0"/>
            <a:chExt cx="9145587" cy="3625850"/>
          </a:xfrm>
        </p:grpSpPr>
        <p:pic>
          <p:nvPicPr>
            <p:cNvPr id="4" name="Picture 10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" y="1821982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79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41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3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0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59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13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66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195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727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26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54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808038" y="658629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50" y="1150940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325" indent="0">
              <a:buNone/>
              <a:defRPr sz="1200" b="1"/>
            </a:lvl2pPr>
            <a:lvl3pPr marL="570649" indent="0">
              <a:buNone/>
              <a:defRPr sz="1100" b="1"/>
            </a:lvl3pPr>
            <a:lvl4pPr marL="855975" indent="0">
              <a:buNone/>
              <a:defRPr sz="1000" b="1"/>
            </a:lvl4pPr>
            <a:lvl5pPr marL="1141303" indent="0">
              <a:buNone/>
              <a:defRPr sz="1000" b="1"/>
            </a:lvl5pPr>
            <a:lvl6pPr marL="1426628" indent="0">
              <a:buNone/>
              <a:defRPr sz="1000" b="1"/>
            </a:lvl6pPr>
            <a:lvl7pPr marL="1711953" indent="0">
              <a:buNone/>
              <a:defRPr sz="1000" b="1"/>
            </a:lvl7pPr>
            <a:lvl8pPr marL="1997279" indent="0">
              <a:buNone/>
              <a:defRPr sz="1000" b="1"/>
            </a:lvl8pPr>
            <a:lvl9pPr marL="228260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50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40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325" indent="0">
              <a:buNone/>
              <a:defRPr sz="1200" b="1"/>
            </a:lvl2pPr>
            <a:lvl3pPr marL="570649" indent="0">
              <a:buNone/>
              <a:defRPr sz="1100" b="1"/>
            </a:lvl3pPr>
            <a:lvl4pPr marL="855975" indent="0">
              <a:buNone/>
              <a:defRPr sz="1000" b="1"/>
            </a:lvl4pPr>
            <a:lvl5pPr marL="1141303" indent="0">
              <a:buNone/>
              <a:defRPr sz="1000" b="1"/>
            </a:lvl5pPr>
            <a:lvl6pPr marL="1426628" indent="0">
              <a:buNone/>
              <a:defRPr sz="1000" b="1"/>
            </a:lvl6pPr>
            <a:lvl7pPr marL="1711953" indent="0">
              <a:buNone/>
              <a:defRPr sz="1000" b="1"/>
            </a:lvl7pPr>
            <a:lvl8pPr marL="1997279" indent="0">
              <a:buNone/>
              <a:defRPr sz="1000" b="1"/>
            </a:lvl8pPr>
            <a:lvl9pPr marL="228260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5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81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325" indent="0">
              <a:buNone/>
              <a:defRPr sz="700"/>
            </a:lvl2pPr>
            <a:lvl3pPr marL="570649" indent="0">
              <a:buNone/>
              <a:defRPr sz="600"/>
            </a:lvl3pPr>
            <a:lvl4pPr marL="855975" indent="0">
              <a:buNone/>
              <a:defRPr sz="600"/>
            </a:lvl4pPr>
            <a:lvl5pPr marL="1141303" indent="0">
              <a:buNone/>
              <a:defRPr sz="600"/>
            </a:lvl5pPr>
            <a:lvl6pPr marL="1426628" indent="0">
              <a:buNone/>
              <a:defRPr sz="600"/>
            </a:lvl6pPr>
            <a:lvl7pPr marL="1711953" indent="0">
              <a:buNone/>
              <a:defRPr sz="600"/>
            </a:lvl7pPr>
            <a:lvl8pPr marL="1997279" indent="0">
              <a:buNone/>
              <a:defRPr sz="600"/>
            </a:lvl8pPr>
            <a:lvl9pPr marL="228260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5000" y="0"/>
            <a:ext cx="3429000" cy="4630738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5" name="Picture 25" descr="Red B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0" descr="Oracle WHITE"/>
            <p:cNvPicPr>
              <a:picLocks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715000" y="0"/>
            <a:ext cx="3429000" cy="26019125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 userDrawn="1"/>
        </p:nvGrpSpPr>
        <p:grpSpPr bwMode="auto">
          <a:xfrm>
            <a:off x="0" y="26009600"/>
            <a:ext cx="9144000" cy="946150"/>
            <a:chOff x="0" y="4629150"/>
            <a:chExt cx="9144000" cy="168275"/>
          </a:xfrm>
        </p:grpSpPr>
        <p:pic>
          <p:nvPicPr>
            <p:cNvPr id="10" name="Picture 25" descr="Red B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263" cy="313055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3" y="1571844"/>
            <a:ext cx="4709053" cy="1100723"/>
          </a:xfrm>
        </p:spPr>
        <p:txBody>
          <a:bodyPr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11" y="206376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6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598488" y="4859338"/>
            <a:ext cx="13065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493" tIns="17246" rIns="34493" bIns="17246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555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8A392AA6-A9EA-4EC6-ACCC-D73ADE212289}" type="slidenum">
              <a:rPr lang="en-US" sz="600" smtClean="0">
                <a:solidFill>
                  <a:srgbClr val="000000"/>
                </a:solidFill>
                <a:cs typeface="Arial" pitchFamily="34" charset="0"/>
              </a:rPr>
              <a:pPr algn="r" defTabSz="342555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" name="TextBox 11"/>
          <p:cNvSpPr txBox="1"/>
          <p:nvPr userDrawn="1"/>
        </p:nvSpPr>
        <p:spPr>
          <a:xfrm>
            <a:off x="1928813" y="4921250"/>
            <a:ext cx="2266950" cy="171450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72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ea typeface="ＭＳ Ｐゴシック" pitchFamily="34" charset="-128"/>
                <a:cs typeface="Arial" pitchFamily="34" charset="0"/>
              </a:rPr>
              <a:t>Insert Information Protection Policy Classification from Slide 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132"/>
            <a:ext cx="7950200" cy="473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3"/>
            <a:ext cx="7900974" cy="3648075"/>
          </a:xfrm>
        </p:spPr>
        <p:txBody>
          <a:bodyPr/>
          <a:lstStyle>
            <a:lvl1pPr marL="117373" indent="-117373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189" indent="-177644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177" indent="-171302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4923" indent="-107856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199110" indent="-166544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085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598488" y="4859338"/>
            <a:ext cx="13065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493" tIns="17246" rIns="34493" bIns="17246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555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B95E7146-058B-47F5-A306-3EC5E01EA0F9}" type="slidenum">
              <a:rPr lang="en-US" sz="600" smtClean="0">
                <a:solidFill>
                  <a:srgbClr val="000000"/>
                </a:solidFill>
                <a:cs typeface="Arial" pitchFamily="34" charset="0"/>
              </a:rPr>
              <a:pPr algn="r" defTabSz="342555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5" name="TextBox 9"/>
          <p:cNvSpPr txBox="1"/>
          <p:nvPr userDrawn="1"/>
        </p:nvSpPr>
        <p:spPr>
          <a:xfrm>
            <a:off x="1928813" y="4921250"/>
            <a:ext cx="2266950" cy="171450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72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ea typeface="ＭＳ Ｐゴシック" pitchFamily="34" charset="-128"/>
                <a:cs typeface="Arial" pitchFamily="34" charset="0"/>
              </a:rPr>
              <a:t>Insert Information Protection Policy Classification from Slide 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8"/>
            <a:ext cx="7950200" cy="530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360863" y="4800600"/>
            <a:ext cx="2895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4D0EDDB-4144-407B-AF03-8B7C8B7746F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E9AE099-794B-4020-844A-C7ABDE378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3651DA9-1B3A-4467-A9D8-CB78D1F18AFB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824657F-D4AA-4117-B573-1593DCD35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290E206-1C38-46FC-940E-3B88FE8D2F4B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5D9314B-BFE4-4C40-B871-4A290DD8C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6ED95F0-4438-4C07-BE51-5A31CE15E0A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1E585B8-7BCE-4EC6-A332-006E42798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EBDA629-166D-4310-858A-E40C320DDE75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0C4FBF9-0623-4B80-B08E-EDC15A6CE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ew Template_Title_Sub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263" cy="313055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434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8" y="720887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5B8E7BE-1617-405B-AC91-3B485BD5182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CF9FEAA-A5E0-4663-94B9-B6B7C1CBA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5B76E6B-7F2D-46E3-A988-A34A8ED1CE71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3BAD950-AEFB-4CE6-8B5A-407FD4431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3F91A2C-36D6-4197-8AB3-5BB83C6D63A0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FAC48D7-50D0-4C56-889C-DD5FEEFAC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740B452-1D34-4844-BEBA-29443B8172B7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8275670-1073-42B9-9990-772357382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1EBADDF-3B1D-45AF-B5B9-68674195B2FB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745277A-D73C-4FDB-B687-5878CDD33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576EAC7-766D-4781-86DF-B7B7E48BC128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0C0C686-0F2D-49F1-8634-3A4D709F2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E458039F-2CC9-456C-B0F9-0F0613B40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olta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0"/>
            <a:ext cx="533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Oracle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DAE6192F-4DE4-4276-82DE-045F85383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0DE07C7C-408B-46F6-BE7F-D1B3895BF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3723"/>
            <a:ext cx="4037013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03723"/>
            <a:ext cx="4038600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91E2DE56-878C-4B3B-874F-98C6F5EAC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263" cy="313055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4063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2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9D8787D4-FBDE-438E-821F-50EA5392A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F08410CB-58B9-46D7-A5E6-9EB012894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A16194DC-526A-4615-805C-2231FC3D8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28EACACA-0C44-4617-A247-03DCBB80D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E23C18E5-4977-4C65-BF5D-9EF564360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D127122B-03A3-42B3-833F-93F5ED874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4788"/>
            <a:ext cx="2055813" cy="43922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43922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1C13DF16-8F3B-4C58-AAEE-631DA8250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44588" y="3101975"/>
            <a:ext cx="22272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4" descr="Tall Red"/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144588" cy="211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75" descr="Wide Red"/>
          <p:cNvPicPr>
            <a:picLocks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262313" y="685800"/>
            <a:ext cx="5881687" cy="211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24" y="3596149"/>
            <a:ext cx="7772797" cy="6708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24" y="4410273"/>
            <a:ext cx="7075289" cy="53264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7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6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038" y="658369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5863" y="0"/>
            <a:ext cx="1608137" cy="5508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40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6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ew Template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9" descr="O_signature_wht_rg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54000"/>
            <a:ext cx="21478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889885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43600" y="0"/>
            <a:ext cx="3200400" cy="2889885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9" descr="O_signature_wh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1938" y="1427163"/>
            <a:ext cx="2147887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 bwMode="white">
          <a:xfrm>
            <a:off x="451486" y="1583267"/>
            <a:ext cx="5026449" cy="123065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50" y="2914276"/>
            <a:ext cx="5027083" cy="104812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38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18056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11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3082925" y="48164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Oracle Confidential -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68" y="357651"/>
            <a:ext cx="7779072" cy="1244269"/>
          </a:xfrm>
        </p:spPr>
        <p:txBody>
          <a:bodyPr/>
          <a:lstStyle>
            <a:lvl1pPr marL="91440" indent="-9144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817689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750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-1588" y="0"/>
            <a:ext cx="9145588" cy="3625850"/>
            <a:chOff x="-1587" y="0"/>
            <a:chExt cx="9145587" cy="3625850"/>
          </a:xfrm>
        </p:grpSpPr>
        <p:pic>
          <p:nvPicPr>
            <p:cNvPr id="4" name="Picture 10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 userDrawn="1"/>
        </p:nvSpPr>
        <p:spPr>
          <a:xfrm>
            <a:off x="3082925" y="48164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Oracle Confidential -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821926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78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40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5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1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671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22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78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34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9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458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7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3" y="1150939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3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39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4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7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573" indent="0">
              <a:buNone/>
              <a:defRPr sz="700"/>
            </a:lvl2pPr>
            <a:lvl3pPr marL="571145" indent="0">
              <a:buNone/>
              <a:defRPr sz="600"/>
            </a:lvl3pPr>
            <a:lvl4pPr marL="856718" indent="0">
              <a:buNone/>
              <a:defRPr sz="600"/>
            </a:lvl4pPr>
            <a:lvl5pPr marL="1142291" indent="0">
              <a:buNone/>
              <a:defRPr sz="600"/>
            </a:lvl5pPr>
            <a:lvl6pPr marL="1427864" indent="0">
              <a:buNone/>
              <a:defRPr sz="600"/>
            </a:lvl6pPr>
            <a:lvl7pPr marL="1713437" indent="0">
              <a:buNone/>
              <a:defRPr sz="600"/>
            </a:lvl7pPr>
            <a:lvl8pPr marL="1999011" indent="0">
              <a:buNone/>
              <a:defRPr sz="600"/>
            </a:lvl8pPr>
            <a:lvl9pPr marL="228458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5863" y="0"/>
            <a:ext cx="1608137" cy="23209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3082925" y="20296188"/>
            <a:ext cx="914400" cy="38544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Oracle Confidential -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42" y="847336"/>
            <a:ext cx="6569039" cy="18798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4905785"/>
            <a:ext cx="8140700" cy="140130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00" y="206376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6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598488" y="4859338"/>
            <a:ext cx="13065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FA6FC6F9-DADA-4BC7-82D1-BEC38A5928AE}" type="slidenum">
              <a:rPr lang="en-US" sz="600" smtClean="0">
                <a:solidFill>
                  <a:srgbClr val="000000"/>
                </a:solidFill>
                <a:cs typeface="Arial" pitchFamily="34" charset="0"/>
              </a:rPr>
              <a:pPr algn="r" defTabSz="342851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928813" y="4921250"/>
            <a:ext cx="2266950" cy="171450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88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Insert Information Protection Policy Classification from Slide 18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7950200" cy="4730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0"/>
            <a:ext cx="7900974" cy="3648075"/>
          </a:xfrm>
        </p:spPr>
        <p:txBody>
          <a:bodyPr/>
          <a:lstStyle>
            <a:lvl1pPr marL="117475" indent="-117475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488" indent="-177800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675" indent="-171450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5663" indent="-107950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200150" indent="-166688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08500" y="4767263"/>
            <a:ext cx="2895600" cy="274637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598488" y="4859338"/>
            <a:ext cx="13065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98F1A57D-46B3-497D-8025-81B94C9012CC}" type="slidenum">
              <a:rPr lang="en-US" sz="600" smtClean="0">
                <a:solidFill>
                  <a:srgbClr val="000000"/>
                </a:solidFill>
                <a:cs typeface="Arial" pitchFamily="34" charset="0"/>
              </a:rPr>
              <a:pPr algn="r" defTabSz="342851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928813" y="4921250"/>
            <a:ext cx="2266950" cy="171450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88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Insert Information Protection Policy Classification from Slide 18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7"/>
            <a:ext cx="7950200" cy="5302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360863" y="4800600"/>
            <a:ext cx="2895600" cy="274638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-1588" y="0"/>
            <a:ext cx="9145588" cy="15279688"/>
            <a:chOff x="-1587" y="0"/>
            <a:chExt cx="9145587" cy="3625850"/>
          </a:xfrm>
        </p:grpSpPr>
        <p:pic>
          <p:nvPicPr>
            <p:cNvPr id="4" name="Picture 10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 userDrawn="1"/>
        </p:nvSpPr>
        <p:spPr>
          <a:xfrm>
            <a:off x="3082925" y="20296188"/>
            <a:ext cx="914400" cy="38544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Oracle Confidential -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7677587"/>
            <a:ext cx="9142413" cy="3795327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0"/>
          </p:nvPr>
        </p:nvSpPr>
        <p:spPr>
          <a:xfrm>
            <a:off x="4549775" y="20189825"/>
            <a:ext cx="2895600" cy="11572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21674138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167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598488" y="20477163"/>
            <a:ext cx="13065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pPr>
            <a:fld id="{63CF910A-F1C0-402B-ACBC-4347056A5225}" type="slidenum">
              <a:rPr lang="en-US" sz="600" smtClean="0">
                <a:cs typeface="Arial" pitchFamily="34" charset="0"/>
              </a:rPr>
              <a:pPr algn="r" defTabSz="342851" eaLnBrk="1" hangingPunct="1">
                <a:spcBef>
                  <a:spcPts val="0"/>
                </a:spcBef>
                <a:buClr>
                  <a:schemeClr val="accent1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928813" y="20737513"/>
            <a:ext cx="2266950" cy="722312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88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Insert Information Protection Policy Classification from Slide 18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847335"/>
            <a:ext cx="7950200" cy="19935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4682804"/>
            <a:ext cx="7900974" cy="15372959"/>
          </a:xfrm>
        </p:spPr>
        <p:txBody>
          <a:bodyPr/>
          <a:lstStyle>
            <a:lvl1pPr marL="117475" indent="-117475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488" indent="-177800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675" indent="-171450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5663" indent="-107950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200150" indent="-166688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08500" y="20089813"/>
            <a:ext cx="2895600" cy="1157287"/>
          </a:xfrm>
          <a:prstGeom prst="rect">
            <a:avLst/>
          </a:prstGeom>
        </p:spPr>
        <p:txBody>
          <a:bodyPr wrap="square"/>
          <a:lstStyle>
            <a:lvl1pPr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167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598488" y="20477163"/>
            <a:ext cx="13065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pPr>
            <a:fld id="{E13A5B58-C25E-4929-80D2-7F8F3DD05CFA}" type="slidenum">
              <a:rPr lang="en-US" sz="600" smtClean="0">
                <a:cs typeface="Arial" pitchFamily="34" charset="0"/>
              </a:rPr>
              <a:pPr algn="r" defTabSz="342851" eaLnBrk="1" hangingPunct="1">
                <a:spcBef>
                  <a:spcPts val="0"/>
                </a:spcBef>
                <a:buClr>
                  <a:schemeClr val="accent1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2011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928813" y="20737513"/>
            <a:ext cx="2266950" cy="722312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88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Insert Information Protection Policy Classification from Slide 18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847337"/>
            <a:ext cx="7950200" cy="22343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360863" y="20229513"/>
            <a:ext cx="2895600" cy="1157287"/>
          </a:xfrm>
          <a:prstGeom prst="rect">
            <a:avLst/>
          </a:prstGeom>
        </p:spPr>
        <p:txBody>
          <a:bodyPr wrap="square"/>
          <a:lstStyle>
            <a:lvl1pPr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ew Templat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76263" cy="23479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1034704"/>
            <a:ext cx="8229586" cy="32397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15000" y="0"/>
            <a:ext cx="3429000" cy="19513550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19507200"/>
            <a:ext cx="9144000" cy="709613"/>
            <a:chOff x="0" y="4629150"/>
            <a:chExt cx="9144000" cy="168275"/>
          </a:xfrm>
        </p:grpSpPr>
        <p:pic>
          <p:nvPicPr>
            <p:cNvPr id="5" name="Picture 25" descr="Red B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0" descr="Oracle WHITE"/>
            <p:cNvPicPr>
              <a:picLocks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 userDrawn="1"/>
        </p:nvSpPr>
        <p:spPr>
          <a:xfrm>
            <a:off x="0" y="0"/>
            <a:ext cx="576263" cy="23479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5" y="6623742"/>
            <a:ext cx="4709053" cy="4638437"/>
          </a:xfrm>
        </p:spPr>
        <p:txBody>
          <a:bodyPr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ew Template_Title_Sub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576263" cy="23479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1034702"/>
            <a:ext cx="8229586" cy="18328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8" y="3037817"/>
            <a:ext cx="8229600" cy="1284425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576263" cy="23479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1034701"/>
            <a:ext cx="8229586" cy="17125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6414127"/>
            <a:ext cx="8229600" cy="129057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2731582"/>
            <a:ext cx="8229600" cy="1284425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ew Template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21674138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3600" y="0"/>
            <a:ext cx="3200400" cy="21674138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9" descr="O_signature_wh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1938" y="1069975"/>
            <a:ext cx="2147887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 bwMode="white">
          <a:xfrm>
            <a:off x="451489" y="6671878"/>
            <a:ext cx="5026449" cy="5185979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50" y="12280735"/>
            <a:ext cx="5027083" cy="441678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600" y="2"/>
            <a:ext cx="3200400" cy="21674667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5" descr="Wide Red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2200" y="685800"/>
            <a:ext cx="5511800" cy="211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1213" y="3254375"/>
            <a:ext cx="2925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5" descr="Wide Red"/>
          <p:cNvPicPr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819150" cy="211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544" y="3740729"/>
            <a:ext cx="8092282" cy="526276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544" y="4410275"/>
            <a:ext cx="7394774" cy="532642"/>
          </a:xfrm>
        </p:spPr>
        <p:txBody>
          <a:bodyPr/>
          <a:lstStyle>
            <a:lvl1pPr marL="0" marR="0" indent="0" algn="l" defTabSz="9142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6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7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3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8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4868863"/>
            <a:ext cx="2895600" cy="274637"/>
          </a:xfrm>
          <a:prstGeom prst="rect">
            <a:avLst/>
          </a:prstGeom>
        </p:spPr>
        <p:txBody>
          <a:bodyPr/>
          <a:lstStyle>
            <a:lvl1pPr>
              <a:buClr>
                <a:srgbClr val="829E7E"/>
              </a:buClr>
              <a:defRPr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152402"/>
            <a:ext cx="8062912" cy="3071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866" y="501254"/>
            <a:ext cx="8067675" cy="301229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866" y="1006080"/>
            <a:ext cx="7881741" cy="3588743"/>
          </a:xfrm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defRPr sz="2000"/>
            </a:lvl2pPr>
            <a:lvl3pPr marL="712686" indent="-141267">
              <a:buFont typeface="Arial"/>
              <a:buChar char="•"/>
              <a:defRPr sz="1800"/>
            </a:lvl3pPr>
            <a:lvl4pP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64213" y="4829175"/>
            <a:ext cx="2997200" cy="212725"/>
          </a:xfrm>
          <a:prstGeom prst="rect">
            <a:avLst/>
          </a:prstGeom>
        </p:spPr>
        <p:txBody>
          <a:bodyPr/>
          <a:lstStyle>
            <a:lvl1pPr>
              <a:buClr>
                <a:srgbClr val="829E7E"/>
              </a:buClr>
              <a:defRPr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ight Re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80263" y="0"/>
            <a:ext cx="1963737" cy="4175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2220913" y="49466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spcAft>
                <a:spcPts val="1200"/>
              </a:spcAft>
              <a:defRPr/>
            </a:pPr>
            <a:endParaRPr lang="en-US" sz="2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055813" y="489743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spcAft>
                <a:spcPts val="1200"/>
              </a:spcAft>
              <a:defRPr/>
            </a:pPr>
            <a:endParaRPr lang="en-US" sz="2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152400"/>
            <a:ext cx="6710362" cy="29408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866" y="1006078"/>
            <a:ext cx="7805737" cy="358814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64213" y="4829175"/>
            <a:ext cx="2997200" cy="212725"/>
          </a:xfrm>
          <a:prstGeom prst="rect">
            <a:avLst/>
          </a:prstGeom>
        </p:spPr>
        <p:txBody>
          <a:bodyPr/>
          <a:lstStyle>
            <a:lvl1pPr>
              <a:buClr>
                <a:srgbClr val="829E7E"/>
              </a:buClr>
              <a:defRPr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6" y="152401"/>
            <a:ext cx="8067675" cy="3232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64213" y="4829175"/>
            <a:ext cx="2997200" cy="212725"/>
          </a:xfrm>
          <a:prstGeom prst="rect">
            <a:avLst/>
          </a:prstGeom>
        </p:spPr>
        <p:txBody>
          <a:bodyPr/>
          <a:lstStyle>
            <a:lvl1pPr>
              <a:buClr>
                <a:srgbClr val="829E7E"/>
              </a:buClr>
              <a:defRPr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64213" y="4829175"/>
            <a:ext cx="2997200" cy="212725"/>
          </a:xfrm>
          <a:prstGeom prst="rect">
            <a:avLst/>
          </a:prstGeom>
        </p:spPr>
        <p:txBody>
          <a:bodyPr/>
          <a:lstStyle>
            <a:lvl1pPr>
              <a:buClr>
                <a:srgbClr val="829E7E"/>
              </a:buClr>
              <a:defRPr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225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376239"/>
            <a:ext cx="7729537" cy="36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864" y="806056"/>
            <a:ext cx="7786686" cy="1922859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64213" y="4829175"/>
            <a:ext cx="2997200" cy="212725"/>
          </a:xfrm>
          <a:prstGeom prst="rect">
            <a:avLst/>
          </a:prstGeom>
        </p:spPr>
        <p:txBody>
          <a:bodyPr/>
          <a:lstStyle>
            <a:lvl1pPr>
              <a:buClr>
                <a:srgbClr val="829E7E"/>
              </a:buClr>
              <a:defRPr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914876" y="1199555"/>
            <a:ext cx="7313652" cy="325635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14281" y="246459"/>
            <a:ext cx="7314248" cy="64472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38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18056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225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384573"/>
            <a:ext cx="7905750" cy="1271588"/>
          </a:xfrm>
        </p:spPr>
        <p:txBody>
          <a:bodyPr/>
          <a:lstStyle>
            <a:lvl1pPr marL="91427" indent="-91427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864" y="1921670"/>
            <a:ext cx="7891462" cy="648891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000" b="1">
                <a:solidFill>
                  <a:schemeClr val="bg1"/>
                </a:solidFill>
              </a:defRPr>
            </a:lvl1pPr>
            <a:lvl2pPr marL="285709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64213" y="4829175"/>
            <a:ext cx="2997200" cy="212725"/>
          </a:xfrm>
          <a:prstGeom prst="rect">
            <a:avLst/>
          </a:prstGeom>
        </p:spPr>
        <p:txBody>
          <a:bodyPr/>
          <a:lstStyle>
            <a:lvl1pPr>
              <a:buClr>
                <a:srgbClr val="829E7E"/>
              </a:buClr>
              <a:defRPr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0" y="0"/>
            <a:ext cx="9144000" cy="3584575"/>
            <a:chOff x="0" y="1"/>
            <a:chExt cx="9144000" cy="4779963"/>
          </a:xfrm>
        </p:grpSpPr>
        <p:pic>
          <p:nvPicPr>
            <p:cNvPr id="4" name="Picture 10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"/>
              <a:ext cx="9144000" cy="135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50964"/>
              <a:ext cx="9144000" cy="342900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1821656"/>
            <a:ext cx="9143999" cy="800100"/>
          </a:xfrm>
        </p:spPr>
        <p:txBody>
          <a:bodyPr anchor="ctr"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 userDrawn="1">
            <p:ph type="ftr" sz="quarter" idx="10"/>
          </p:nvPr>
        </p:nvSpPr>
        <p:spPr>
          <a:xfrm>
            <a:off x="5764213" y="4829175"/>
            <a:ext cx="2997200" cy="212725"/>
          </a:xfrm>
          <a:prstGeom prst="rect">
            <a:avLst/>
          </a:prstGeom>
        </p:spPr>
        <p:txBody>
          <a:bodyPr/>
          <a:lstStyle>
            <a:lvl1pPr>
              <a:buClr>
                <a:srgbClr val="829E7E"/>
              </a:buClr>
              <a:defRPr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5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25575" y="2281238"/>
            <a:ext cx="62801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6" y="3304979"/>
            <a:ext cx="7690249" cy="1021953"/>
          </a:xfrm>
        </p:spPr>
        <p:txBody>
          <a:bodyPr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6" y="2179841"/>
            <a:ext cx="7690249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5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06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65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21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76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319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872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425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64213" y="4829175"/>
            <a:ext cx="2997200" cy="212725"/>
          </a:xfrm>
          <a:prstGeom prst="rect">
            <a:avLst/>
          </a:prstGeom>
        </p:spPr>
        <p:txBody>
          <a:bodyPr/>
          <a:lstStyle>
            <a:lvl1pPr>
              <a:buClr>
                <a:srgbClr val="829E7E"/>
              </a:buClr>
              <a:defRPr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9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30" y="1200549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64213" y="4829175"/>
            <a:ext cx="2997200" cy="212725"/>
          </a:xfrm>
          <a:prstGeom prst="rect">
            <a:avLst/>
          </a:prstGeom>
        </p:spPr>
        <p:txBody>
          <a:bodyPr/>
          <a:lstStyle>
            <a:lvl1pPr>
              <a:buClr>
                <a:srgbClr val="829E7E"/>
              </a:buClr>
              <a:defRPr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4" y="1150940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32" indent="0">
              <a:buNone/>
              <a:defRPr sz="1200" b="1"/>
            </a:lvl2pPr>
            <a:lvl3pPr marL="571063" indent="0">
              <a:buNone/>
              <a:defRPr sz="1100" b="1"/>
            </a:lvl3pPr>
            <a:lvl4pPr marL="856596" indent="0">
              <a:buNone/>
              <a:defRPr sz="1000" b="1"/>
            </a:lvl4pPr>
            <a:lvl5pPr marL="1142128" indent="0">
              <a:buNone/>
              <a:defRPr sz="1000" b="1"/>
            </a:lvl5pPr>
            <a:lvl6pPr marL="1427660" indent="0">
              <a:buNone/>
              <a:defRPr sz="1000" b="1"/>
            </a:lvl6pPr>
            <a:lvl7pPr marL="1713193" indent="0">
              <a:buNone/>
              <a:defRPr sz="1000" b="1"/>
            </a:lvl7pPr>
            <a:lvl8pPr marL="1998726" indent="0">
              <a:buNone/>
              <a:defRPr sz="1000" b="1"/>
            </a:lvl8pPr>
            <a:lvl9pPr marL="2284257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4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40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32" indent="0">
              <a:buNone/>
              <a:defRPr sz="1200" b="1"/>
            </a:lvl2pPr>
            <a:lvl3pPr marL="571063" indent="0">
              <a:buNone/>
              <a:defRPr sz="1100" b="1"/>
            </a:lvl3pPr>
            <a:lvl4pPr marL="856596" indent="0">
              <a:buNone/>
              <a:defRPr sz="1000" b="1"/>
            </a:lvl4pPr>
            <a:lvl5pPr marL="1142128" indent="0">
              <a:buNone/>
              <a:defRPr sz="1000" b="1"/>
            </a:lvl5pPr>
            <a:lvl6pPr marL="1427660" indent="0">
              <a:buNone/>
              <a:defRPr sz="1000" b="1"/>
            </a:lvl6pPr>
            <a:lvl7pPr marL="1713193" indent="0">
              <a:buNone/>
              <a:defRPr sz="1000" b="1"/>
            </a:lvl7pPr>
            <a:lvl8pPr marL="1998726" indent="0">
              <a:buNone/>
              <a:defRPr sz="1000" b="1"/>
            </a:lvl8pPr>
            <a:lvl9pPr marL="2284257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64213" y="4829175"/>
            <a:ext cx="2997200" cy="212725"/>
          </a:xfrm>
          <a:prstGeom prst="rect">
            <a:avLst/>
          </a:prstGeom>
        </p:spPr>
        <p:txBody>
          <a:bodyPr/>
          <a:lstStyle>
            <a:lvl1pPr>
              <a:buClr>
                <a:srgbClr val="829E7E"/>
              </a:buClr>
              <a:defRPr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5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3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9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532" indent="0">
              <a:buNone/>
              <a:defRPr sz="700"/>
            </a:lvl2pPr>
            <a:lvl3pPr marL="571063" indent="0">
              <a:buNone/>
              <a:defRPr sz="600"/>
            </a:lvl3pPr>
            <a:lvl4pPr marL="856596" indent="0">
              <a:buNone/>
              <a:defRPr sz="600"/>
            </a:lvl4pPr>
            <a:lvl5pPr marL="1142128" indent="0">
              <a:buNone/>
              <a:defRPr sz="600"/>
            </a:lvl5pPr>
            <a:lvl6pPr marL="1427660" indent="0">
              <a:buNone/>
              <a:defRPr sz="600"/>
            </a:lvl6pPr>
            <a:lvl7pPr marL="1713193" indent="0">
              <a:buNone/>
              <a:defRPr sz="600"/>
            </a:lvl7pPr>
            <a:lvl8pPr marL="1998726" indent="0">
              <a:buNone/>
              <a:defRPr sz="600"/>
            </a:lvl8pPr>
            <a:lvl9pPr marL="228425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64213" y="4829175"/>
            <a:ext cx="2997200" cy="212725"/>
          </a:xfrm>
          <a:prstGeom prst="rect">
            <a:avLst/>
          </a:prstGeom>
        </p:spPr>
        <p:txBody>
          <a:bodyPr/>
          <a:lstStyle>
            <a:lvl1pPr>
              <a:buClr>
                <a:srgbClr val="829E7E"/>
              </a:buClr>
              <a:defRPr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64213" y="4829175"/>
            <a:ext cx="2997200" cy="212725"/>
          </a:xfrm>
          <a:prstGeom prst="rect">
            <a:avLst/>
          </a:prstGeom>
        </p:spPr>
        <p:txBody>
          <a:bodyPr/>
          <a:lstStyle>
            <a:lvl1pPr>
              <a:buClr>
                <a:srgbClr val="829E7E"/>
              </a:buClr>
              <a:defRPr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03" y="206376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6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64213" y="4829175"/>
            <a:ext cx="2997200" cy="212725"/>
          </a:xfrm>
          <a:prstGeom prst="rect">
            <a:avLst/>
          </a:prstGeom>
        </p:spPr>
        <p:txBody>
          <a:bodyPr/>
          <a:lstStyle>
            <a:lvl1pPr>
              <a:buClr>
                <a:srgbClr val="829E7E"/>
              </a:buClr>
              <a:defRPr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660400" y="4891088"/>
            <a:ext cx="1571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05EEC98F-4F8C-4166-9512-1F89131FA40E}" type="slidenum">
              <a:rPr lang="en-US" sz="600" smtClean="0">
                <a:solidFill>
                  <a:srgbClr val="000000"/>
                </a:solidFill>
              </a:rPr>
              <a:pPr algn="r" defTabSz="342851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884238" y="4892675"/>
            <a:ext cx="22288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 © 2011, Oracle and/or its affiliates.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49313" y="4908550"/>
            <a:ext cx="1587" cy="73025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8"/>
          <p:cNvGrpSpPr>
            <a:grpSpLocks/>
          </p:cNvGrpSpPr>
          <p:nvPr userDrawn="1"/>
        </p:nvGrpSpPr>
        <p:grpSpPr bwMode="auto">
          <a:xfrm>
            <a:off x="3119438" y="4892675"/>
            <a:ext cx="2289175" cy="163513"/>
            <a:chOff x="3119895" y="6522594"/>
            <a:chExt cx="2289387" cy="219168"/>
          </a:xfrm>
        </p:grpSpPr>
        <p:sp>
          <p:nvSpPr>
            <p:cNvPr id="9" name="Text Box 14"/>
            <p:cNvSpPr txBox="1">
              <a:spLocks noChangeArrowheads="1"/>
            </p:cNvSpPr>
            <p:nvPr userDrawn="1"/>
          </p:nvSpPr>
          <p:spPr bwMode="auto">
            <a:xfrm>
              <a:off x="3150060" y="6522594"/>
              <a:ext cx="2259222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292929"/>
                  </a:solidFill>
                </a:rPr>
                <a:t>Insert Information Protection Policy Classification from Slide 7</a:t>
              </a:r>
              <a:endParaRPr lang="en-US" sz="800" dirty="0" smtClean="0">
                <a:solidFill>
                  <a:srgbClr val="292929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 flipH="1">
              <a:off x="3119895" y="6543872"/>
              <a:ext cx="1587" cy="97881"/>
            </a:xfrm>
            <a:prstGeom prst="line">
              <a:avLst/>
            </a:prstGeom>
            <a:ln w="635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6" y="152401"/>
            <a:ext cx="8067675" cy="2869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8" y="1006079"/>
            <a:ext cx="7873987" cy="3795315"/>
          </a:xfrm>
        </p:spPr>
        <p:txBody>
          <a:bodyPr/>
          <a:lstStyle>
            <a:lvl1pPr marL="169839" indent="-169839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  <a:defRPr sz="1400" b="0"/>
            </a:lvl1pPr>
            <a:lvl2pPr marL="403167" indent="-169839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200"/>
            </a:lvl2pPr>
            <a:lvl3pPr marL="574593" indent="-171425">
              <a:buClr>
                <a:schemeClr val="tx2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855541" indent="-107935">
              <a:buClr>
                <a:schemeClr val="tx1"/>
              </a:buClr>
              <a:buFont typeface="Arial" pitchFamily="34" charset="0"/>
              <a:buChar char="–"/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199979" indent="-166664">
              <a:buClr>
                <a:schemeClr val="tx2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64213" y="4829175"/>
            <a:ext cx="2997200" cy="212725"/>
          </a:xfrm>
          <a:prstGeom prst="rect">
            <a:avLst/>
          </a:prstGeom>
        </p:spPr>
        <p:txBody>
          <a:bodyPr wrap="square"/>
          <a:lstStyle>
            <a:lvl1pPr>
              <a:buClr>
                <a:srgbClr val="829E7E"/>
              </a:buClr>
              <a:defRPr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11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3082925" y="48164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Oracle Confidential -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68" y="357651"/>
            <a:ext cx="7779072" cy="1244269"/>
          </a:xfrm>
        </p:spPr>
        <p:txBody>
          <a:bodyPr/>
          <a:lstStyle>
            <a:lvl1pPr marL="91440" indent="-9144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817689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750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660400" y="4891088"/>
            <a:ext cx="1571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917B529B-539A-4137-8E2F-6152F16ECFAE}" type="slidenum">
              <a:rPr lang="en-US" sz="600" smtClean="0">
                <a:solidFill>
                  <a:srgbClr val="000000"/>
                </a:solidFill>
              </a:rPr>
              <a:pPr algn="r" defTabSz="342851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884238" y="4892675"/>
            <a:ext cx="22288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 © 2011, Oracle and/or its affiliates.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49313" y="4908550"/>
            <a:ext cx="1587" cy="73025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3119438" y="4892675"/>
            <a:ext cx="2289175" cy="163513"/>
            <a:chOff x="3119895" y="6522594"/>
            <a:chExt cx="2289387" cy="219168"/>
          </a:xfrm>
        </p:grpSpPr>
        <p:sp>
          <p:nvSpPr>
            <p:cNvPr id="8" name="Text Box 14"/>
            <p:cNvSpPr txBox="1">
              <a:spLocks noChangeArrowheads="1"/>
            </p:cNvSpPr>
            <p:nvPr userDrawn="1"/>
          </p:nvSpPr>
          <p:spPr bwMode="auto">
            <a:xfrm>
              <a:off x="3150060" y="6522594"/>
              <a:ext cx="2259222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292929"/>
                  </a:solidFill>
                </a:rPr>
                <a:t>Insert Information Protection Policy Classification from Slide 7</a:t>
              </a:r>
              <a:endParaRPr lang="en-US" sz="800" dirty="0" smtClean="0">
                <a:solidFill>
                  <a:srgbClr val="292929"/>
                </a:solidFill>
              </a:endParaRPr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 flipH="1">
              <a:off x="3119895" y="6543872"/>
              <a:ext cx="1587" cy="97881"/>
            </a:xfrm>
            <a:prstGeom prst="line">
              <a:avLst/>
            </a:prstGeom>
            <a:ln w="635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6" y="152402"/>
            <a:ext cx="8067675" cy="3012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64213" y="4829175"/>
            <a:ext cx="2997200" cy="212725"/>
          </a:xfrm>
          <a:prstGeom prst="rect">
            <a:avLst/>
          </a:prstGeom>
        </p:spPr>
        <p:txBody>
          <a:bodyPr wrap="square"/>
          <a:lstStyle>
            <a:lvl1pPr>
              <a:buClr>
                <a:srgbClr val="829E7E"/>
              </a:buClr>
              <a:defRPr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15000" y="0"/>
            <a:ext cx="3429000" cy="4630738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5" name="Picture 25" descr="Red B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0" descr="Oracle WHITE"/>
            <p:cNvPicPr>
              <a:picLocks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3" y="1571844"/>
            <a:ext cx="4709053" cy="1100723"/>
          </a:xfrm>
        </p:spPr>
        <p:txBody>
          <a:bodyPr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663" y="1200150"/>
            <a:ext cx="7531588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1"/>
            <a:ext cx="7581900" cy="706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a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60613" y="0"/>
            <a:ext cx="6783387" cy="4630738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81288" y="-1588"/>
            <a:ext cx="6462712" cy="4630738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8" name="Picture 25" descr="Red B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0" descr="Oracle WHITE"/>
            <p:cNvPicPr>
              <a:picLocks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835" y="1171558"/>
            <a:ext cx="1724448" cy="760334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7688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2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4063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2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43600" y="0"/>
            <a:ext cx="3200400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21" descr="O_signature_wh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54000"/>
            <a:ext cx="21478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1486" y="1583267"/>
            <a:ext cx="5026449" cy="123065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5027083" cy="104812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 anchorCtr="1">
            <a:noAutofit/>
          </a:bodyPr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25400"/>
            <a:ext cx="9144000" cy="516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-25400"/>
            <a:ext cx="9144000" cy="415766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21" descr="O_signature_wh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54000"/>
            <a:ext cx="21478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5943600" y="-25400"/>
            <a:ext cx="3200400" cy="415766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1485" y="1583267"/>
            <a:ext cx="5026448" cy="123065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5027083" cy="1048124"/>
          </a:xfr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600" y="-25399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Progra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60463"/>
            <a:ext cx="9144000" cy="297973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04981" y="245539"/>
            <a:ext cx="7771752" cy="76199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81" y="1363133"/>
            <a:ext cx="7771752" cy="2616201"/>
          </a:xfrm>
        </p:spPr>
        <p:txBody>
          <a:bodyPr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15000" y="0"/>
            <a:ext cx="3429000" cy="4630738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5" name="Picture 25" descr="Red B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0" descr="Oracle WHITE"/>
            <p:cNvPicPr>
              <a:picLocks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3" y="1571844"/>
            <a:ext cx="4709053" cy="1100723"/>
          </a:xfrm>
        </p:spPr>
        <p:txBody>
          <a:bodyPr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-1588" y="0"/>
            <a:ext cx="9145588" cy="3625850"/>
            <a:chOff x="-1587" y="0"/>
            <a:chExt cx="9145587" cy="3625850"/>
          </a:xfrm>
        </p:grpSpPr>
        <p:pic>
          <p:nvPicPr>
            <p:cNvPr id="4" name="Picture 10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 userDrawn="1"/>
        </p:nvSpPr>
        <p:spPr>
          <a:xfrm>
            <a:off x="3082925" y="48164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Oracle Confidential -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821926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0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5" name="Picture 25" descr="Red B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0" descr="Oracle WHITE"/>
            <p:cNvPicPr>
              <a:picLocks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 userDrawn="1"/>
        </p:nvSpPr>
        <p:spPr>
          <a:xfrm>
            <a:off x="5715000" y="0"/>
            <a:ext cx="3429000" cy="4630738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1" y="1571844"/>
            <a:ext cx="4709040" cy="110072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60463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6" name="Picture 25" descr="Red B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0" descr="Oracle WHITE"/>
            <p:cNvPicPr>
              <a:picLocks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04347" y="1459242"/>
            <a:ext cx="5029186" cy="2410019"/>
          </a:xfrm>
        </p:spPr>
        <p:txBody>
          <a:bodyPr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941224" y="0"/>
            <a:ext cx="3064933" cy="4629150"/>
          </a:xfrm>
          <a:ln>
            <a:noFill/>
          </a:ln>
          <a:effectLst/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990850" y="1160463"/>
            <a:ext cx="615315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3" y="1430282"/>
            <a:ext cx="5369979" cy="2523657"/>
          </a:xfrm>
        </p:spPr>
        <p:txBody>
          <a:bodyPr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16088"/>
            <a:ext cx="4284663" cy="242093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588" y="1157288"/>
            <a:ext cx="4291012" cy="55086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rtlCol="0" anchor="ctr" anchorCtr="1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804346" y="1163621"/>
            <a:ext cx="3412068" cy="544351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8" y="245539"/>
            <a:ext cx="8221121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60463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8001" y="1422405"/>
            <a:ext cx="7617881" cy="1354667"/>
          </a:xfrm>
        </p:spPr>
        <p:txBody>
          <a:bodyPr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899604" y="2844804"/>
            <a:ext cx="3994149" cy="443953"/>
          </a:xfrm>
          <a:noFill/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99604" y="3343624"/>
            <a:ext cx="3994149" cy="703448"/>
          </a:xfr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ChangeArrowheads="1"/>
          </p:cNvSpPr>
          <p:nvPr userDrawn="1"/>
        </p:nvSpPr>
        <p:spPr bwMode="auto">
          <a:xfrm flipH="1">
            <a:off x="3171825" y="1117600"/>
            <a:ext cx="26988" cy="31559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457201" y="1517907"/>
            <a:ext cx="2607406" cy="2488686"/>
          </a:xfrm>
          <a:noFill/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3482976" y="1123950"/>
            <a:ext cx="5236560" cy="3284538"/>
          </a:xfrm>
        </p:spPr>
        <p:txBody>
          <a:bodyPr rtlCol="0" anchor="ctr" anchorCtr="1">
            <a:noAutofit/>
          </a:bodyPr>
          <a:lstStyle>
            <a:lvl1pPr marL="60325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2103438" y="1774825"/>
            <a:ext cx="4937125" cy="1593850"/>
            <a:chOff x="2113332" y="1464413"/>
            <a:chExt cx="4936386" cy="1595045"/>
          </a:xfrm>
        </p:grpSpPr>
        <p:pic>
          <p:nvPicPr>
            <p:cNvPr id="4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034" descr="HSET_clr_rg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0" descr="O_signature_clr_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3" y="1328738"/>
            <a:ext cx="731520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30725"/>
            <a:ext cx="91440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2" y="1571844"/>
            <a:ext cx="5030787" cy="1100723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30725"/>
            <a:ext cx="91440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600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87863"/>
            <a:ext cx="9144000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" y="4914900"/>
            <a:ext cx="8839200" cy="114300"/>
          </a:xfrm>
          <a:prstGeom prst="rect">
            <a:avLst/>
          </a:prstGeom>
        </p:spPr>
        <p:txBody>
          <a:bodyPr lIns="68570" tIns="34286" rIns="68570" bIns="34286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" y="4914900"/>
            <a:ext cx="8839200" cy="114300"/>
          </a:xfrm>
          <a:prstGeom prst="rect">
            <a:avLst/>
          </a:prstGeom>
        </p:spPr>
        <p:txBody>
          <a:bodyPr lIns="68589" tIns="34295" rIns="68589" bIns="34295"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0" y="4914900"/>
            <a:ext cx="8839200" cy="114300"/>
          </a:xfrm>
          <a:prstGeom prst="rect">
            <a:avLst/>
          </a:prstGeom>
        </p:spPr>
        <p:txBody>
          <a:bodyPr lIns="68589" tIns="34295" rIns="68589" bIns="34295"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ORACLE INTERNAL AND 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a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60613" y="0"/>
            <a:ext cx="6783387" cy="4630738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81288" y="-1588"/>
            <a:ext cx="6462712" cy="4630738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8" name="Picture 25" descr="Red B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0" descr="Oracle WHITE"/>
            <p:cNvPicPr>
              <a:picLocks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835" y="1171558"/>
            <a:ext cx="1724448" cy="760334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7688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2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4063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2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43600" y="0"/>
            <a:ext cx="3200400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21" descr="O_signature_wh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54000"/>
            <a:ext cx="21478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 bwMode="white">
          <a:xfrm>
            <a:off x="451486" y="1583267"/>
            <a:ext cx="5026449" cy="123065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50" y="2914276"/>
            <a:ext cx="5027083" cy="104812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 anchorCtr="1">
            <a:noAutofit/>
          </a:bodyPr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25400"/>
            <a:ext cx="9144000" cy="516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-25400"/>
            <a:ext cx="9144000" cy="415766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21" descr="O_signature_wh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54000"/>
            <a:ext cx="21478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5943600" y="-25400"/>
            <a:ext cx="3200400" cy="415766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 bwMode="white">
          <a:xfrm>
            <a:off x="451485" y="1583267"/>
            <a:ext cx="5026448" cy="123065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50" y="2914276"/>
            <a:ext cx="5027083" cy="1048124"/>
          </a:xfr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600" y="-25399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Progra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60463"/>
            <a:ext cx="9144000" cy="297973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04981" y="245539"/>
            <a:ext cx="7771752" cy="76199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81" y="1363133"/>
            <a:ext cx="7771752" cy="2616201"/>
          </a:xfrm>
        </p:spPr>
        <p:txBody>
          <a:bodyPr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image" Target="../media/image6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87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1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23" Type="http://schemas.openxmlformats.org/officeDocument/2006/relationships/image" Target="../media/image24.jpeg"/><Relationship Id="rId10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Relationship Id="rId22" Type="http://schemas.openxmlformats.org/officeDocument/2006/relationships/image" Target="../media/image6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1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3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image" Target="../media/image6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57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0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image" Target="../media/image6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85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84.xml"/><Relationship Id="rId9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90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image" Target="../media/image7.jpe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image" Target="../media/image6.jpe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03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Relationship Id="rId14" Type="http://schemas.openxmlformats.org/officeDocument/2006/relationships/image" Target="../media/image6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5.xml"/><Relationship Id="rId2" Type="http://schemas.openxmlformats.org/officeDocument/2006/relationships/slideLayout" Target="../slideLayouts/slideLayout315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Relationship Id="rId14" Type="http://schemas.openxmlformats.org/officeDocument/2006/relationships/image" Target="../media/image6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slideLayout" Target="../slideLayouts/slideLayout337.xml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327.xml"/><Relationship Id="rId16" Type="http://schemas.openxmlformats.org/officeDocument/2006/relationships/theme" Target="../theme/theme22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slideLayout" Target="../slideLayouts/slideLayout33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13" Type="http://schemas.openxmlformats.org/officeDocument/2006/relationships/slideLayout" Target="../slideLayouts/slideLayout35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slideLayout" Target="../slideLayouts/slideLayout35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342.xml"/><Relationship Id="rId16" Type="http://schemas.openxmlformats.org/officeDocument/2006/relationships/theme" Target="../theme/theme23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5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50.xml"/><Relationship Id="rId19" Type="http://schemas.openxmlformats.org/officeDocument/2006/relationships/image" Target="../media/image16.wmf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Relationship Id="rId14" Type="http://schemas.openxmlformats.org/officeDocument/2006/relationships/slideLayout" Target="../slideLayouts/slideLayout35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5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Relationship Id="rId14" Type="http://schemas.openxmlformats.org/officeDocument/2006/relationships/image" Target="../media/image5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slideLayout" Target="../slideLayouts/slideLayout379.xml"/><Relationship Id="rId18" Type="http://schemas.openxmlformats.org/officeDocument/2006/relationships/slideLayout" Target="../slideLayouts/slideLayout384.xml"/><Relationship Id="rId3" Type="http://schemas.openxmlformats.org/officeDocument/2006/relationships/slideLayout" Target="../slideLayouts/slideLayout369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373.xml"/><Relationship Id="rId12" Type="http://schemas.openxmlformats.org/officeDocument/2006/relationships/slideLayout" Target="../slideLayouts/slideLayout378.xml"/><Relationship Id="rId17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68.xml"/><Relationship Id="rId16" Type="http://schemas.openxmlformats.org/officeDocument/2006/relationships/slideLayout" Target="../slideLayouts/slideLayout382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76.xml"/><Relationship Id="rId19" Type="http://schemas.openxmlformats.org/officeDocument/2006/relationships/theme" Target="../theme/theme25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80.xml"/><Relationship Id="rId22" Type="http://schemas.openxmlformats.org/officeDocument/2006/relationships/image" Target="../media/image14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87.xml"/><Relationship Id="rId7" Type="http://schemas.openxmlformats.org/officeDocument/2006/relationships/slideLayout" Target="../slideLayouts/slideLayout391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86.xml"/><Relationship Id="rId1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90.xml"/><Relationship Id="rId11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94.xml"/><Relationship Id="rId4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93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40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97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0.xml"/><Relationship Id="rId15" Type="http://schemas.openxmlformats.org/officeDocument/2006/relationships/image" Target="../media/image28.jpeg"/><Relationship Id="rId10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Relationship Id="rId14" Type="http://schemas.openxmlformats.org/officeDocument/2006/relationships/image" Target="../media/image27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4.xml"/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3" Type="http://schemas.openxmlformats.org/officeDocument/2006/relationships/slideLayout" Target="../slideLayouts/slideLayout409.xml"/><Relationship Id="rId7" Type="http://schemas.openxmlformats.org/officeDocument/2006/relationships/slideLayout" Target="../slideLayouts/slideLayout413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10" Type="http://schemas.openxmlformats.org/officeDocument/2006/relationships/slideLayout" Target="../slideLayouts/slideLayout416.xml"/><Relationship Id="rId19" Type="http://schemas.openxmlformats.org/officeDocument/2006/relationships/theme" Target="../theme/theme28.xm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image" Target="../media/image5.jpeg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image" Target="../media/image6.jpeg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image" Target="../media/image8.wmf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8.wmf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4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image" Target="../media/image14.jpeg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image" Target="../media/image16.wmf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59.xml"/><Relationship Id="rId21" Type="http://schemas.openxmlformats.org/officeDocument/2006/relationships/image" Target="../media/image14.jpeg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613"/>
            <a:ext cx="81327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3638"/>
            <a:ext cx="81264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653" r:id="rId1"/>
    <p:sldLayoutId id="2147507584" r:id="rId2"/>
    <p:sldLayoutId id="2147507654" r:id="rId3"/>
    <p:sldLayoutId id="2147507585" r:id="rId4"/>
    <p:sldLayoutId id="2147507586" r:id="rId5"/>
    <p:sldLayoutId id="2147507655" r:id="rId6"/>
    <p:sldLayoutId id="2147507656" r:id="rId7"/>
    <p:sldLayoutId id="2147507657" r:id="rId8"/>
    <p:sldLayoutId id="2147507658" r:id="rId9"/>
    <p:sldLayoutId id="2147507659" r:id="rId10"/>
    <p:sldLayoutId id="2147507660" r:id="rId11"/>
    <p:sldLayoutId id="2147507661" r:id="rId12"/>
    <p:sldLayoutId id="2147507662" r:id="rId13"/>
    <p:sldLayoutId id="2147507663" r:id="rId14"/>
    <p:sldLayoutId id="2147507664" r:id="rId15"/>
    <p:sldLayoutId id="2147507665" r:id="rId16"/>
    <p:sldLayoutId id="2147507666" r:id="rId17"/>
    <p:sldLayoutId id="2147507587" r:id="rId1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5pPr>
      <a:lvl6pPr marL="2855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114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671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22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725" indent="-212725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1pPr>
      <a:lvl2pPr marL="512763" indent="-227013" algn="l" rtl="0" eaLnBrk="0" fontAlgn="base" hangingPunct="0">
        <a:spcBef>
          <a:spcPts val="200"/>
        </a:spcBef>
        <a:spcAft>
          <a:spcPts val="2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2pPr>
      <a:lvl3pPr marL="712788" indent="-141288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3pPr>
      <a:lvl4pPr marL="1085850" indent="-228600" algn="l" rtl="0" eaLnBrk="0" fontAlgn="base" hangingPunct="0">
        <a:spcBef>
          <a:spcPts val="200"/>
        </a:spcBef>
        <a:spcAft>
          <a:spcPts val="20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4pPr>
      <a:lvl5pPr marL="1374775" indent="-231775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5pPr>
      <a:lvl6pPr marL="1570651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6224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1797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7369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57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145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718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29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7864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437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901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58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5" descr="Red B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629150"/>
            <a:ext cx="9144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4" descr="Small Red Squar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92100"/>
            <a:ext cx="75819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11271" name="Picture 20" descr="Oracle WHIT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20000" y="4670425"/>
            <a:ext cx="9477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8113" y="4919663"/>
            <a:ext cx="654685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fontAlgn="auto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 sz="900" b="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2" name="Text Box 28"/>
          <p:cNvSpPr txBox="1">
            <a:spLocks noChangeArrowheads="1"/>
          </p:cNvSpPr>
          <p:nvPr/>
        </p:nvSpPr>
        <p:spPr bwMode="auto">
          <a:xfrm>
            <a:off x="7494588" y="4938713"/>
            <a:ext cx="145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984745-F128-4507-B6F0-2CF4372F4672}" type="slidenum">
              <a:rPr lang="en-US" sz="800">
                <a:solidFill>
                  <a:srgbClr val="B8B8B8"/>
                </a:solidFill>
                <a:latin typeface="Arial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B8B8B8"/>
              </a:solidFill>
              <a:latin typeface="Arial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08" r:id="rId1"/>
    <p:sldLayoutId id="2147507809" r:id="rId2"/>
    <p:sldLayoutId id="2147507810" r:id="rId3"/>
    <p:sldLayoutId id="2147507811" r:id="rId4"/>
    <p:sldLayoutId id="2147507812" r:id="rId5"/>
    <p:sldLayoutId id="2147507813" r:id="rId6"/>
    <p:sldLayoutId id="2147507814" r:id="rId7"/>
    <p:sldLayoutId id="2147507815" r:id="rId8"/>
    <p:sldLayoutId id="2147507816" r:id="rId9"/>
    <p:sldLayoutId id="2147507817" r:id="rId10"/>
    <p:sldLayoutId id="2147507818" r:id="rId11"/>
    <p:sldLayoutId id="2147507819" r:id="rId12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5" descr="Red Ba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4629150"/>
            <a:ext cx="9144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4" descr="Small Red Squar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92100"/>
            <a:ext cx="75819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  <a:defRPr/>
            </a:pPr>
            <a:endParaRPr lang="en-US" sz="2000" b="1" dirty="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12295" name="Picture 20" descr="Oracle WHIT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20000" y="4670425"/>
            <a:ext cx="9477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4914900"/>
            <a:ext cx="8839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b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20" r:id="rId1"/>
    <p:sldLayoutId id="2147507821" r:id="rId2"/>
    <p:sldLayoutId id="2147507822" r:id="rId3"/>
    <p:sldLayoutId id="2147507823" r:id="rId4"/>
    <p:sldLayoutId id="2147507824" r:id="rId5"/>
    <p:sldLayoutId id="2147507825" r:id="rId6"/>
    <p:sldLayoutId id="2147507826" r:id="rId7"/>
    <p:sldLayoutId id="2147507827" r:id="rId8"/>
    <p:sldLayoutId id="2147507828" r:id="rId9"/>
    <p:sldLayoutId id="2147507829" r:id="rId10"/>
    <p:sldLayoutId id="2147507830" r:id="rId11"/>
    <p:sldLayoutId id="2147507831" r:id="rId12"/>
    <p:sldLayoutId id="2147507832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613"/>
            <a:ext cx="8132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3638"/>
            <a:ext cx="81264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7263" y="4792663"/>
            <a:ext cx="2895600" cy="274637"/>
          </a:xfrm>
          <a:prstGeom prst="rect">
            <a:avLst/>
          </a:prstGeom>
        </p:spPr>
        <p:txBody>
          <a:bodyPr vert="horz" wrap="square" lIns="57055" tIns="28528" rIns="57055" bIns="28528" rtlCol="0" anchor="ctr"/>
          <a:lstStyle>
            <a:lvl1pPr algn="ctr">
              <a:lnSpc>
                <a:spcPct val="90000"/>
              </a:lnSpc>
              <a:spcBef>
                <a:spcPct val="50000"/>
              </a:spcBef>
              <a:buClr>
                <a:srgbClr val="829E7E"/>
              </a:buClr>
              <a:defRPr sz="700"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3317" name="Picture 24" descr="Small Red Square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573088" cy="5508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grpSp>
        <p:nvGrpSpPr>
          <p:cNvPr id="13318" name="Group 5"/>
          <p:cNvGrpSpPr>
            <a:grpSpLocks/>
          </p:cNvGrpSpPr>
          <p:nvPr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3319" name="Picture 25" descr="Red Bar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3" descr="O_redbox_clr_rgb.jpg"/>
            <p:cNvPicPr>
              <a:picLocks noChangeAspect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33" r:id="rId1"/>
    <p:sldLayoutId id="2147507602" r:id="rId2"/>
    <p:sldLayoutId id="2147507834" r:id="rId3"/>
    <p:sldLayoutId id="2147507603" r:id="rId4"/>
    <p:sldLayoutId id="2147507604" r:id="rId5"/>
    <p:sldLayoutId id="2147507835" r:id="rId6"/>
    <p:sldLayoutId id="2147507836" r:id="rId7"/>
    <p:sldLayoutId id="2147507837" r:id="rId8"/>
    <p:sldLayoutId id="2147507838" r:id="rId9"/>
    <p:sldLayoutId id="2147507839" r:id="rId10"/>
    <p:sldLayoutId id="2147507605" r:id="rId11"/>
    <p:sldLayoutId id="2147507606" r:id="rId12"/>
    <p:sldLayoutId id="2147507607" r:id="rId13"/>
    <p:sldLayoutId id="2147507608" r:id="rId14"/>
    <p:sldLayoutId id="2147507609" r:id="rId15"/>
    <p:sldLayoutId id="2147507610" r:id="rId16"/>
    <p:sldLayoutId id="2147507840" r:id="rId17"/>
    <p:sldLayoutId id="2147507841" r:id="rId18"/>
    <p:sldLayoutId id="2147507842" r:id="rId19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5pPr>
      <a:lvl6pPr marL="28526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052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578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105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1138" indent="-211138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1pPr>
      <a:lvl2pPr marL="511175" indent="-225425" algn="l" rtl="0" eaLnBrk="0" fontAlgn="base" hangingPunct="0">
        <a:spcBef>
          <a:spcPts val="200"/>
        </a:spcBef>
        <a:spcAft>
          <a:spcPts val="2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2pPr>
      <a:lvl3pPr marL="711200" indent="-139700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3pPr>
      <a:lvl4pPr marL="1084263" indent="-227013" algn="l" rtl="0" eaLnBrk="0" fontAlgn="base" hangingPunct="0">
        <a:spcBef>
          <a:spcPts val="200"/>
        </a:spcBef>
        <a:spcAft>
          <a:spcPts val="20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4pPr>
      <a:lvl5pPr marL="1373188" indent="-230188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5pPr>
      <a:lvl6pPr marL="1568951" indent="-142631" algn="l" defTabSz="57052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4214" indent="-142631" algn="l" defTabSz="57052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9477" indent="-142631" algn="l" defTabSz="57052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4740" indent="-142631" algn="l" defTabSz="57052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5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263" algn="l" defTabSz="5705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0525" algn="l" defTabSz="5705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5789" algn="l" defTabSz="5705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056" algn="l" defTabSz="5705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319" algn="l" defTabSz="5705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1582" algn="l" defTabSz="5705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6846" algn="l" defTabSz="5705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2109" algn="l" defTabSz="5705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5" descr="Red Ba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4629150"/>
            <a:ext cx="9144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4" descr="Small Red Squar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92100"/>
            <a:ext cx="75819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D0000"/>
              </a:buClr>
              <a:defRPr/>
            </a:pPr>
            <a:endParaRPr lang="en-US" sz="2000" b="1">
              <a:solidFill>
                <a:srgbClr val="000000"/>
              </a:solidFill>
              <a:ea typeface="+mn-ea"/>
            </a:endParaRPr>
          </a:p>
        </p:txBody>
      </p:sp>
      <p:pic>
        <p:nvPicPr>
          <p:cNvPr id="14343" name="Picture 20" descr="Oracle WHIT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20000" y="4670425"/>
            <a:ext cx="9477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4914900"/>
            <a:ext cx="8839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2009 Oracle Corporation – Proprietary and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43" r:id="rId1"/>
    <p:sldLayoutId id="2147507844" r:id="rId2"/>
    <p:sldLayoutId id="2147507845" r:id="rId3"/>
    <p:sldLayoutId id="2147507846" r:id="rId4"/>
    <p:sldLayoutId id="2147507847" r:id="rId5"/>
    <p:sldLayoutId id="2147507848" r:id="rId6"/>
    <p:sldLayoutId id="2147507849" r:id="rId7"/>
    <p:sldLayoutId id="2147507850" r:id="rId8"/>
    <p:sldLayoutId id="2147507851" r:id="rId9"/>
    <p:sldLayoutId id="2147507852" r:id="rId10"/>
    <p:sldLayoutId id="2147507853" r:id="rId11"/>
    <p:sldLayoutId id="2147507854" r:id="rId12"/>
    <p:sldLayoutId id="2147507855" r:id="rId13"/>
  </p:sldLayoutIdLst>
  <p:transition advTm="8000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5" descr="Red Ba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4629150"/>
            <a:ext cx="9144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4" descr="Small Red Squar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92100"/>
            <a:ext cx="75819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D0000"/>
              </a:buClr>
              <a:defRPr/>
            </a:pPr>
            <a:endParaRPr lang="en-US" sz="2000" b="1">
              <a:solidFill>
                <a:srgbClr val="000000"/>
              </a:solidFill>
              <a:ea typeface="+mn-ea"/>
            </a:endParaRPr>
          </a:p>
        </p:txBody>
      </p:sp>
      <p:pic>
        <p:nvPicPr>
          <p:cNvPr id="15367" name="Picture 20" descr="Oracle WHIT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20000" y="4670425"/>
            <a:ext cx="9477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4914900"/>
            <a:ext cx="8839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2009 Oracle Corporation – Proprietary and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56" r:id="rId1"/>
    <p:sldLayoutId id="2147507857" r:id="rId2"/>
    <p:sldLayoutId id="2147507858" r:id="rId3"/>
    <p:sldLayoutId id="2147507859" r:id="rId4"/>
    <p:sldLayoutId id="2147507860" r:id="rId5"/>
    <p:sldLayoutId id="2147507861" r:id="rId6"/>
    <p:sldLayoutId id="2147507862" r:id="rId7"/>
    <p:sldLayoutId id="2147507863" r:id="rId8"/>
    <p:sldLayoutId id="2147507864" r:id="rId9"/>
    <p:sldLayoutId id="2147507865" r:id="rId10"/>
    <p:sldLayoutId id="2147507866" r:id="rId11"/>
    <p:sldLayoutId id="2147507867" r:id="rId12"/>
    <p:sldLayoutId id="2147507868" r:id="rId13"/>
  </p:sldLayoutIdLst>
  <p:transition advTm="8000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5" descr="Red B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629150"/>
            <a:ext cx="9144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4" descr="Small Red Squar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28600"/>
            <a:ext cx="75819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D0000"/>
              </a:buClr>
              <a:defRPr/>
            </a:pPr>
            <a:endParaRPr lang="en-US" sz="2000" b="1">
              <a:solidFill>
                <a:srgbClr val="000000"/>
              </a:solidFill>
              <a:ea typeface="+mn-ea"/>
            </a:endParaRPr>
          </a:p>
        </p:txBody>
      </p:sp>
      <p:pic>
        <p:nvPicPr>
          <p:cNvPr id="16391" name="Picture 20" descr="Oracle WHIT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20000" y="4670425"/>
            <a:ext cx="9477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4914900"/>
            <a:ext cx="8839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b="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8300449-4307-49AA-A57F-E9D11B205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69" r:id="rId1"/>
    <p:sldLayoutId id="2147507870" r:id="rId2"/>
    <p:sldLayoutId id="2147507871" r:id="rId3"/>
    <p:sldLayoutId id="2147507872" r:id="rId4"/>
    <p:sldLayoutId id="2147507873" r:id="rId5"/>
    <p:sldLayoutId id="2147507874" r:id="rId6"/>
    <p:sldLayoutId id="2147507875" r:id="rId7"/>
    <p:sldLayoutId id="2147507876" r:id="rId8"/>
    <p:sldLayoutId id="2147507877" r:id="rId9"/>
    <p:sldLayoutId id="2147507878" r:id="rId10"/>
    <p:sldLayoutId id="2147507879" r:id="rId11"/>
    <p:sldLayoutId id="2147507880" r:id="rId12"/>
  </p:sldLayoutIdLst>
  <p:transition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5" descr="Red Ba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4629150"/>
            <a:ext cx="9144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4" descr="Small Red Squar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28600"/>
            <a:ext cx="75819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D0000"/>
              </a:buClr>
              <a:defRPr/>
            </a:pPr>
            <a:endParaRPr lang="en-US" sz="2000" b="1">
              <a:solidFill>
                <a:srgbClr val="000000"/>
              </a:solidFill>
              <a:ea typeface="+mn-ea"/>
            </a:endParaRPr>
          </a:p>
        </p:txBody>
      </p:sp>
      <p:pic>
        <p:nvPicPr>
          <p:cNvPr id="17415" name="Picture 20" descr="Oracle WHIT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20000" y="4670425"/>
            <a:ext cx="9477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4914900"/>
            <a:ext cx="8839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b="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93532C1-41FF-414C-A213-E0F7335D2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81" r:id="rId1"/>
    <p:sldLayoutId id="2147507882" r:id="rId2"/>
    <p:sldLayoutId id="2147507883" r:id="rId3"/>
    <p:sldLayoutId id="2147507884" r:id="rId4"/>
    <p:sldLayoutId id="2147507885" r:id="rId5"/>
    <p:sldLayoutId id="2147507886" r:id="rId6"/>
    <p:sldLayoutId id="2147507887" r:id="rId7"/>
    <p:sldLayoutId id="2147507888" r:id="rId8"/>
    <p:sldLayoutId id="2147507889" r:id="rId9"/>
    <p:sldLayoutId id="2147507890" r:id="rId10"/>
    <p:sldLayoutId id="2147507891" r:id="rId11"/>
    <p:sldLayoutId id="2147507892" r:id="rId12"/>
    <p:sldLayoutId id="2147507893" r:id="rId13"/>
  </p:sldLayoutIdLst>
  <p:transition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5" descr="Red B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629150"/>
            <a:ext cx="9144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4" descr="Small Red Squar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28600"/>
            <a:ext cx="75819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D0000"/>
              </a:buClr>
              <a:defRPr/>
            </a:pPr>
            <a:endParaRPr lang="en-US" sz="2000" b="1">
              <a:solidFill>
                <a:srgbClr val="000000"/>
              </a:solidFill>
              <a:ea typeface="+mn-ea"/>
            </a:endParaRPr>
          </a:p>
        </p:txBody>
      </p:sp>
      <p:pic>
        <p:nvPicPr>
          <p:cNvPr id="18439" name="Picture 20" descr="Oracle WHIT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20000" y="4670425"/>
            <a:ext cx="9477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4914900"/>
            <a:ext cx="8839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b="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E965FF7-1F1D-412F-B18C-AC8976625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94" r:id="rId1"/>
    <p:sldLayoutId id="2147507895" r:id="rId2"/>
    <p:sldLayoutId id="2147507896" r:id="rId3"/>
    <p:sldLayoutId id="2147507897" r:id="rId4"/>
    <p:sldLayoutId id="2147507898" r:id="rId5"/>
    <p:sldLayoutId id="2147507899" r:id="rId6"/>
    <p:sldLayoutId id="2147507900" r:id="rId7"/>
    <p:sldLayoutId id="2147507901" r:id="rId8"/>
    <p:sldLayoutId id="2147507902" r:id="rId9"/>
    <p:sldLayoutId id="2147507903" r:id="rId10"/>
    <p:sldLayoutId id="2147507904" r:id="rId11"/>
    <p:sldLayoutId id="2147507905" r:id="rId12"/>
  </p:sldLayoutIdLst>
  <p:transition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5" descr="Red B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629150"/>
            <a:ext cx="9144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4" descr="Small Red Squar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92100"/>
            <a:ext cx="75819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  <a:defRPr/>
            </a:pPr>
            <a:endParaRPr lang="en-US" sz="2000" b="1" dirty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19463" name="Picture 20" descr="Oracle WHIT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00" y="4670425"/>
            <a:ext cx="9477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8113" y="4919663"/>
            <a:ext cx="826928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2010, Oracle and/or its affiliates.  All rights reserved.				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06" r:id="rId1"/>
    <p:sldLayoutId id="2147507907" r:id="rId2"/>
    <p:sldLayoutId id="2147507908" r:id="rId3"/>
    <p:sldLayoutId id="2147507909" r:id="rId4"/>
    <p:sldLayoutId id="2147507910" r:id="rId5"/>
    <p:sldLayoutId id="2147507911" r:id="rId6"/>
    <p:sldLayoutId id="2147507912" r:id="rId7"/>
    <p:sldLayoutId id="2147507913" r:id="rId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5" descr="Red Ba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4629150"/>
            <a:ext cx="9144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4" descr="Small Red Squar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92100"/>
            <a:ext cx="75819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  <a:defRPr/>
            </a:pPr>
            <a:endParaRPr lang="en-US" sz="2000" b="1" dirty="0">
              <a:solidFill>
                <a:srgbClr val="000000"/>
              </a:solidFill>
              <a:latin typeface="Arial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0487" name="Picture 20" descr="Oracle WHIT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20000" y="4670425"/>
            <a:ext cx="9477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4914900"/>
            <a:ext cx="8839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14" r:id="rId1"/>
    <p:sldLayoutId id="2147507611" r:id="rId2"/>
    <p:sldLayoutId id="2147507612" r:id="rId3"/>
    <p:sldLayoutId id="2147507613" r:id="rId4"/>
    <p:sldLayoutId id="2147507614" r:id="rId5"/>
    <p:sldLayoutId id="2147507615" r:id="rId6"/>
    <p:sldLayoutId id="2147507616" r:id="rId7"/>
    <p:sldLayoutId id="2147507617" r:id="rId8"/>
    <p:sldLayoutId id="2147507618" r:id="rId9"/>
    <p:sldLayoutId id="2147507619" r:id="rId10"/>
    <p:sldLayoutId id="2147507620" r:id="rId11"/>
    <p:sldLayoutId id="2147507621" r:id="rId12"/>
    <p:sldLayoutId id="2147507915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613"/>
            <a:ext cx="81327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3638"/>
            <a:ext cx="81264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6" name="Picture 24" descr="Small Red Square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0" y="0"/>
            <a:ext cx="573088" cy="5508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3078" name="Picture 25" descr="Red Bar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3" descr="O_redbox_clr_rgb.jpg"/>
            <p:cNvPicPr>
              <a:picLocks noChangeAspect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7667" r:id="rId1"/>
    <p:sldLayoutId id="2147507588" r:id="rId2"/>
    <p:sldLayoutId id="2147507668" r:id="rId3"/>
    <p:sldLayoutId id="2147507589" r:id="rId4"/>
    <p:sldLayoutId id="2147507590" r:id="rId5"/>
    <p:sldLayoutId id="2147507669" r:id="rId6"/>
    <p:sldLayoutId id="2147507670" r:id="rId7"/>
    <p:sldLayoutId id="2147507671" r:id="rId8"/>
    <p:sldLayoutId id="2147507672" r:id="rId9"/>
    <p:sldLayoutId id="2147507673" r:id="rId10"/>
    <p:sldLayoutId id="2147507674" r:id="rId11"/>
    <p:sldLayoutId id="2147507675" r:id="rId12"/>
    <p:sldLayoutId id="2147507676" r:id="rId13"/>
    <p:sldLayoutId id="2147507677" r:id="rId14"/>
    <p:sldLayoutId id="2147507678" r:id="rId15"/>
    <p:sldLayoutId id="2147507679" r:id="rId16"/>
    <p:sldLayoutId id="2147507680" r:id="rId17"/>
    <p:sldLayoutId id="2147507591" r:id="rId18"/>
    <p:sldLayoutId id="2147507681" r:id="rId19"/>
    <p:sldLayoutId id="2147507682" r:id="rId20"/>
    <p:sldLayoutId id="2147507683" r:id="rId21"/>
    <p:sldLayoutId id="2147507684" r:id="rId22"/>
    <p:sldLayoutId id="2147507685" r:id="rId23"/>
    <p:sldLayoutId id="2147507686" r:id="rId24"/>
    <p:sldLayoutId id="2147507687" r:id="rId25"/>
    <p:sldLayoutId id="2147507688" r:id="rId26"/>
    <p:sldLayoutId id="2147507689" r:id="rId27"/>
    <p:sldLayoutId id="2147507690" r:id="rId28"/>
    <p:sldLayoutId id="2147507592" r:id="rId29"/>
    <p:sldLayoutId id="2147507691" r:id="rId30"/>
    <p:sldLayoutId id="2147507692" r:id="rId31"/>
    <p:sldLayoutId id="2147507693" r:id="rId32"/>
    <p:sldLayoutId id="2147507694" r:id="rId33"/>
    <p:sldLayoutId id="2147507695" r:id="rId3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5pPr>
      <a:lvl6pPr marL="2855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114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671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22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725" indent="-212725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1pPr>
      <a:lvl2pPr marL="512763" indent="-227013" algn="l" rtl="0" eaLnBrk="0" fontAlgn="base" hangingPunct="0">
        <a:spcBef>
          <a:spcPts val="200"/>
        </a:spcBef>
        <a:spcAft>
          <a:spcPts val="2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2pPr>
      <a:lvl3pPr marL="712788" indent="-141288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3pPr>
      <a:lvl4pPr marL="1085850" indent="-228600" algn="l" rtl="0" eaLnBrk="0" fontAlgn="base" hangingPunct="0">
        <a:spcBef>
          <a:spcPts val="200"/>
        </a:spcBef>
        <a:spcAft>
          <a:spcPts val="20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4pPr>
      <a:lvl5pPr marL="1374775" indent="-231775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5pPr>
      <a:lvl6pPr marL="1570651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6224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1797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7369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57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145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718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29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7864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437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901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58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5" descr="Red B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629150"/>
            <a:ext cx="9144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4" descr="Small Red Squar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28600"/>
            <a:ext cx="75819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21511" name="Picture 20" descr="Oracle WHIT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20000" y="4670425"/>
            <a:ext cx="9477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4914900"/>
            <a:ext cx="8839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fontAlgn="auto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 sz="9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16" r:id="rId1"/>
    <p:sldLayoutId id="2147507917" r:id="rId2"/>
    <p:sldLayoutId id="2147507918" r:id="rId3"/>
    <p:sldLayoutId id="2147507919" r:id="rId4"/>
    <p:sldLayoutId id="2147507920" r:id="rId5"/>
    <p:sldLayoutId id="2147507921" r:id="rId6"/>
    <p:sldLayoutId id="2147507922" r:id="rId7"/>
    <p:sldLayoutId id="2147507923" r:id="rId8"/>
    <p:sldLayoutId id="2147507924" r:id="rId9"/>
    <p:sldLayoutId id="2147507925" r:id="rId10"/>
    <p:sldLayoutId id="2147507926" r:id="rId11"/>
    <p:sldLayoutId id="2147507927" r:id="rId12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5" descr="Red B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629150"/>
            <a:ext cx="9144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4" descr="Small Red Squar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28600"/>
            <a:ext cx="75819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22535" name="Picture 20" descr="Oracle WHIT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20000" y="4670425"/>
            <a:ext cx="9477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4914900"/>
            <a:ext cx="8839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fontAlgn="auto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 sz="9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28" r:id="rId1"/>
    <p:sldLayoutId id="2147507929" r:id="rId2"/>
    <p:sldLayoutId id="2147507930" r:id="rId3"/>
    <p:sldLayoutId id="2147507931" r:id="rId4"/>
    <p:sldLayoutId id="2147507932" r:id="rId5"/>
    <p:sldLayoutId id="2147507933" r:id="rId6"/>
    <p:sldLayoutId id="2147507934" r:id="rId7"/>
    <p:sldLayoutId id="2147507935" r:id="rId8"/>
    <p:sldLayoutId id="2147507936" r:id="rId9"/>
    <p:sldLayoutId id="2147507937" r:id="rId10"/>
    <p:sldLayoutId id="2147507938" r:id="rId11"/>
    <p:sldLayoutId id="2147507939" r:id="rId12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85850"/>
            <a:ext cx="7848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27013"/>
            <a:ext cx="74676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1028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23557" name="Picture 1029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4902200"/>
            <a:ext cx="9194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940" r:id="rId1"/>
    <p:sldLayoutId id="2147507622" r:id="rId2"/>
    <p:sldLayoutId id="2147507623" r:id="rId3"/>
    <p:sldLayoutId id="2147507624" r:id="rId4"/>
    <p:sldLayoutId id="2147507625" r:id="rId5"/>
    <p:sldLayoutId id="2147507626" r:id="rId6"/>
    <p:sldLayoutId id="2147507627" r:id="rId7"/>
    <p:sldLayoutId id="2147507628" r:id="rId8"/>
    <p:sldLayoutId id="2147507629" r:id="rId9"/>
    <p:sldLayoutId id="2147507630" r:id="rId10"/>
    <p:sldLayoutId id="2147507631" r:id="rId11"/>
    <p:sldLayoutId id="2147507632" r:id="rId12"/>
    <p:sldLayoutId id="2147507633" r:id="rId13"/>
    <p:sldLayoutId id="2147507634" r:id="rId14"/>
    <p:sldLayoutId id="2147507635" r:id="rId15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5" descr="Red Ba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4629150"/>
            <a:ext cx="9144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4" descr="Small Red Square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92100"/>
            <a:ext cx="75819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  <a:defRPr/>
            </a:pPr>
            <a:endParaRPr lang="en-US" sz="2000" b="1">
              <a:solidFill>
                <a:srgbClr val="000000"/>
              </a:solidFill>
              <a:ea typeface="+mn-ea"/>
            </a:endParaRPr>
          </a:p>
        </p:txBody>
      </p:sp>
      <p:pic>
        <p:nvPicPr>
          <p:cNvPr id="24583" name="Picture 20" descr="Oracle WHITE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620000" y="4670425"/>
            <a:ext cx="9477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4914900"/>
            <a:ext cx="8839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41" r:id="rId1"/>
    <p:sldLayoutId id="2147507942" r:id="rId2"/>
    <p:sldLayoutId id="2147507943" r:id="rId3"/>
    <p:sldLayoutId id="2147507944" r:id="rId4"/>
    <p:sldLayoutId id="2147507945" r:id="rId5"/>
    <p:sldLayoutId id="2147507946" r:id="rId6"/>
    <p:sldLayoutId id="2147507947" r:id="rId7"/>
    <p:sldLayoutId id="2147507948" r:id="rId8"/>
    <p:sldLayoutId id="2147507949" r:id="rId9"/>
    <p:sldLayoutId id="2147507950" r:id="rId10"/>
    <p:sldLayoutId id="2147507951" r:id="rId11"/>
    <p:sldLayoutId id="2147507952" r:id="rId12"/>
    <p:sldLayoutId id="2147507953" r:id="rId13"/>
    <p:sldLayoutId id="2147507954" r:id="rId14"/>
    <p:sldLayoutId id="2147507955" r:id="rId15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14450"/>
            <a:ext cx="78486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2813" y="201613"/>
            <a:ext cx="80660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5332" name="Rectangle 4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>
              <a:solidFill>
                <a:srgbClr val="000000"/>
              </a:solidFill>
              <a:latin typeface="Arial"/>
              <a:ea typeface="Arial Unicode MS"/>
            </a:endParaRPr>
          </a:p>
        </p:txBody>
      </p:sp>
      <p:pic>
        <p:nvPicPr>
          <p:cNvPr id="25605" name="Picture 5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629150"/>
            <a:ext cx="9194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568450" y="4789488"/>
            <a:ext cx="26146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Arial Unicode MS"/>
                <a:cs typeface="+mn-cs"/>
              </a:defRPr>
            </a:lvl1pPr>
          </a:lstStyle>
          <a:p>
            <a:pPr>
              <a:defRPr/>
            </a:pPr>
            <a:fld id="{047C00C0-A89B-47E0-AE80-4B4AE2707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5607" name="Picture 7" descr="Small Red Squar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956" r:id="rId1"/>
    <p:sldLayoutId id="2147507957" r:id="rId2"/>
    <p:sldLayoutId id="2147507958" r:id="rId3"/>
    <p:sldLayoutId id="2147507959" r:id="rId4"/>
    <p:sldLayoutId id="2147507960" r:id="rId5"/>
    <p:sldLayoutId id="2147507961" r:id="rId6"/>
    <p:sldLayoutId id="2147507962" r:id="rId7"/>
    <p:sldLayoutId id="2147507963" r:id="rId8"/>
    <p:sldLayoutId id="2147507964" r:id="rId9"/>
    <p:sldLayoutId id="2147507965" r:id="rId10"/>
    <p:sldLayoutId id="2147507966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613"/>
            <a:ext cx="8132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3638"/>
            <a:ext cx="81264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 vert="horz" wrap="square" lIns="57067" tIns="28534" rIns="57067" bIns="28534" rtlCol="0" anchor="ctr"/>
          <a:lstStyle>
            <a:lvl1pPr algn="ctr">
              <a:lnSpc>
                <a:spcPct val="90000"/>
              </a:lnSpc>
              <a:spcBef>
                <a:spcPct val="50000"/>
              </a:spcBef>
              <a:buClr>
                <a:srgbClr val="829E7E"/>
              </a:buClr>
              <a:defRPr sz="700"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6629" name="Picture 24" descr="Small Red Square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573088" cy="5508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grpSp>
        <p:nvGrpSpPr>
          <p:cNvPr id="26630" name="Group 5"/>
          <p:cNvGrpSpPr>
            <a:grpSpLocks/>
          </p:cNvGrpSpPr>
          <p:nvPr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26633" name="Picture 25" descr="Red Bar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3" descr="O_redbox_clr_rgb.jpg"/>
            <p:cNvPicPr>
              <a:picLocks noChangeAspect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98488" y="4859338"/>
            <a:ext cx="13065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493" tIns="17246" rIns="34493" bIns="17246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555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AC041DE6-CFBB-4BE2-B5C6-164CD0D17383}" type="slidenum">
              <a:rPr lang="en-US" sz="600" smtClean="0">
                <a:solidFill>
                  <a:srgbClr val="000000"/>
                </a:solidFill>
                <a:cs typeface="Arial" pitchFamily="34" charset="0"/>
              </a:rPr>
              <a:pPr algn="r" defTabSz="342555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2012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813" y="4921250"/>
            <a:ext cx="2266950" cy="171450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72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ea typeface="ＭＳ Ｐゴシック" pitchFamily="34" charset="-128"/>
                <a:cs typeface="Arial" pitchFamily="34" charset="0"/>
              </a:rPr>
              <a:t>Confidential – Oracle Internal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67" r:id="rId1"/>
    <p:sldLayoutId id="2147507636" r:id="rId2"/>
    <p:sldLayoutId id="2147507968" r:id="rId3"/>
    <p:sldLayoutId id="2147507637" r:id="rId4"/>
    <p:sldLayoutId id="2147507638" r:id="rId5"/>
    <p:sldLayoutId id="2147507969" r:id="rId6"/>
    <p:sldLayoutId id="2147507970" r:id="rId7"/>
    <p:sldLayoutId id="2147507971" r:id="rId8"/>
    <p:sldLayoutId id="2147507972" r:id="rId9"/>
    <p:sldLayoutId id="2147507639" r:id="rId10"/>
    <p:sldLayoutId id="2147507640" r:id="rId11"/>
    <p:sldLayoutId id="2147507641" r:id="rId12"/>
    <p:sldLayoutId id="2147507642" r:id="rId13"/>
    <p:sldLayoutId id="2147507643" r:id="rId14"/>
    <p:sldLayoutId id="2147507644" r:id="rId15"/>
    <p:sldLayoutId id="2147507973" r:id="rId16"/>
    <p:sldLayoutId id="2147507974" r:id="rId17"/>
    <p:sldLayoutId id="2147507975" r:id="rId1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5pPr>
      <a:lvl6pPr marL="28532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06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597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130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1138" indent="-211138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1pPr>
      <a:lvl2pPr marL="511175" indent="-225425" algn="l" rtl="0" eaLnBrk="0" fontAlgn="base" hangingPunct="0">
        <a:spcBef>
          <a:spcPts val="200"/>
        </a:spcBef>
        <a:spcAft>
          <a:spcPts val="2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2pPr>
      <a:lvl3pPr marL="711200" indent="-139700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3pPr>
      <a:lvl4pPr marL="1084263" indent="-227013" algn="l" rtl="0" eaLnBrk="0" fontAlgn="base" hangingPunct="0">
        <a:spcBef>
          <a:spcPts val="200"/>
        </a:spcBef>
        <a:spcAft>
          <a:spcPts val="20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4pPr>
      <a:lvl5pPr marL="1373188" indent="-230188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5pPr>
      <a:lvl6pPr marL="1569291" indent="-142662" algn="l" defTabSz="5706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4616" indent="-142662" algn="l" defTabSz="5706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9941" indent="-142662" algn="l" defTabSz="5706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5265" indent="-142662" algn="l" defTabSz="5706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325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0649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5975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303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628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1953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7279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2603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7CF0E9A-EB8A-48B1-93D1-9A19A262DEA9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E5E58A2-7CD9-44E3-938A-AAB0A04A0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76" r:id="rId1"/>
    <p:sldLayoutId id="2147507977" r:id="rId2"/>
    <p:sldLayoutId id="2147507978" r:id="rId3"/>
    <p:sldLayoutId id="2147507979" r:id="rId4"/>
    <p:sldLayoutId id="2147507980" r:id="rId5"/>
    <p:sldLayoutId id="2147507981" r:id="rId6"/>
    <p:sldLayoutId id="2147507982" r:id="rId7"/>
    <p:sldLayoutId id="2147507983" r:id="rId8"/>
    <p:sldLayoutId id="2147507984" r:id="rId9"/>
    <p:sldLayoutId id="2147507985" r:id="rId10"/>
    <p:sldLayoutId id="2147507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6350" y="-4763"/>
            <a:ext cx="9156700" cy="298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6350" y="4856163"/>
            <a:ext cx="915670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153400" y="114300"/>
            <a:ext cx="627063" cy="61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301625" y="741363"/>
            <a:ext cx="7864475" cy="1587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srgbClr val="FFFFFF"/>
              </a:solidFill>
              <a:ea typeface="MS Gothic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4767263"/>
            <a:ext cx="21336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srgbClr val="FFFFFF"/>
              </a:solidFill>
              <a:ea typeface="MS Gothic"/>
              <a:cs typeface="Arial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124200" y="4767263"/>
            <a:ext cx="28956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srgbClr val="FFFFFF"/>
              </a:solidFill>
              <a:ea typeface="MS Gothic"/>
              <a:cs typeface="Arial" pitchFamily="34" charset="0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4957763"/>
            <a:ext cx="1517650" cy="19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98989"/>
                </a:solidFill>
                <a:latin typeface="Times New Roman" pitchFamily="18" charset="0"/>
                <a:ea typeface="MS Gothic" pitchFamily="49" charset="-128"/>
                <a:cs typeface="Lucida Sans Unicode" pitchFamily="34" charset="0"/>
              </a:defRPr>
            </a:lvl1pPr>
          </a:lstStyle>
          <a:p>
            <a:pPr>
              <a:defRPr/>
            </a:pPr>
            <a:fld id="{7F7EAFCF-7AD0-4511-8ACE-2E5CE4E1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68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788"/>
            <a:ext cx="8228013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868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228013" cy="339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87" r:id="rId1"/>
    <p:sldLayoutId id="2147507988" r:id="rId2"/>
    <p:sldLayoutId id="2147507989" r:id="rId3"/>
    <p:sldLayoutId id="2147507990" r:id="rId4"/>
    <p:sldLayoutId id="2147507991" r:id="rId5"/>
    <p:sldLayoutId id="2147507992" r:id="rId6"/>
    <p:sldLayoutId id="2147507993" r:id="rId7"/>
    <p:sldLayoutId id="2147507994" r:id="rId8"/>
    <p:sldLayoutId id="2147507995" r:id="rId9"/>
    <p:sldLayoutId id="2147507996" r:id="rId10"/>
    <p:sldLayoutId id="21475079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613"/>
            <a:ext cx="81327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3638"/>
            <a:ext cx="81264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013" r:id="rId1"/>
    <p:sldLayoutId id="2147507649" r:id="rId2"/>
    <p:sldLayoutId id="2147508014" r:id="rId3"/>
    <p:sldLayoutId id="2147507650" r:id="rId4"/>
    <p:sldLayoutId id="2147507651" r:id="rId5"/>
    <p:sldLayoutId id="2147508015" r:id="rId6"/>
    <p:sldLayoutId id="2147508016" r:id="rId7"/>
    <p:sldLayoutId id="2147508017" r:id="rId8"/>
    <p:sldLayoutId id="2147508018" r:id="rId9"/>
    <p:sldLayoutId id="2147508019" r:id="rId10"/>
    <p:sldLayoutId id="2147508020" r:id="rId11"/>
    <p:sldLayoutId id="2147508021" r:id="rId12"/>
    <p:sldLayoutId id="2147508022" r:id="rId13"/>
    <p:sldLayoutId id="2147508023" r:id="rId14"/>
    <p:sldLayoutId id="2147508024" r:id="rId15"/>
    <p:sldLayoutId id="2147508025" r:id="rId16"/>
    <p:sldLayoutId id="2147508026" r:id="rId17"/>
    <p:sldLayoutId id="2147507652" r:id="rId1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5pPr>
      <a:lvl6pPr marL="2855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114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671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22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725" indent="-212725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1pPr>
      <a:lvl2pPr marL="512763" indent="-227013" algn="l" rtl="0" eaLnBrk="0" fontAlgn="base" hangingPunct="0">
        <a:spcBef>
          <a:spcPts val="200"/>
        </a:spcBef>
        <a:spcAft>
          <a:spcPts val="2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2pPr>
      <a:lvl3pPr marL="712788" indent="-141288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3pPr>
      <a:lvl4pPr marL="1085850" indent="-228600" algn="l" rtl="0" eaLnBrk="0" fontAlgn="base" hangingPunct="0">
        <a:spcBef>
          <a:spcPts val="200"/>
        </a:spcBef>
        <a:spcAft>
          <a:spcPts val="2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4pPr>
      <a:lvl5pPr marL="1374775" indent="-231775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5pPr>
      <a:lvl6pPr marL="1570651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6224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1797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7369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57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145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718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29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7864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437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901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58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04863" y="152400"/>
            <a:ext cx="8067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4863" y="1006475"/>
            <a:ext cx="7796212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0" name="Picture 24" descr="Small Red Square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0"/>
            <a:ext cx="573088" cy="4127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696" r:id="rId1"/>
    <p:sldLayoutId id="2147507697" r:id="rId2"/>
    <p:sldLayoutId id="2147507698" r:id="rId3"/>
    <p:sldLayoutId id="2147507699" r:id="rId4"/>
    <p:sldLayoutId id="2147507700" r:id="rId5"/>
    <p:sldLayoutId id="2147507701" r:id="rId6"/>
    <p:sldLayoutId id="2147507702" r:id="rId7"/>
    <p:sldLayoutId id="2147507703" r:id="rId8"/>
    <p:sldLayoutId id="2147507704" r:id="rId9"/>
    <p:sldLayoutId id="2147507705" r:id="rId10"/>
    <p:sldLayoutId id="2147507706" r:id="rId11"/>
    <p:sldLayoutId id="2147507707" r:id="rId12"/>
    <p:sldLayoutId id="2147507708" r:id="rId13"/>
    <p:sldLayoutId id="2147507709" r:id="rId14"/>
    <p:sldLayoutId id="2147507710" r:id="rId15"/>
    <p:sldLayoutId id="2147507711" r:id="rId16"/>
    <p:sldLayoutId id="2147507712" r:id="rId17"/>
    <p:sldLayoutId id="2147507713" r:id="rId18"/>
    <p:sldLayoutId id="2147507714" r:id="rId19"/>
    <p:sldLayoutId id="2147507715" r:id="rId20"/>
    <p:sldLayoutId id="2147507716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5pPr>
      <a:lvl6pPr marL="28553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106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659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212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1138" indent="-211138" algn="l" rtl="0" eaLnBrk="0" fontAlgn="base" hangingPunct="0">
        <a:spcBef>
          <a:spcPts val="500"/>
        </a:spcBef>
        <a:spcAft>
          <a:spcPts val="200"/>
        </a:spcAft>
        <a:buClr>
          <a:srgbClr val="FF0000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1pPr>
      <a:lvl2pPr marL="511175" indent="-225425" algn="l" rtl="0" eaLnBrk="0" fontAlgn="base" hangingPunct="0">
        <a:spcBef>
          <a:spcPts val="200"/>
        </a:spcBef>
        <a:spcAft>
          <a:spcPts val="2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2pPr>
      <a:lvl3pPr marL="711200" indent="-139700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3pPr>
      <a:lvl4pPr marL="1084263" indent="-227013" algn="l" rtl="0" eaLnBrk="0" fontAlgn="base" hangingPunct="0">
        <a:spcBef>
          <a:spcPts val="200"/>
        </a:spcBef>
        <a:spcAft>
          <a:spcPts val="20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4pPr>
      <a:lvl5pPr marL="1373188" indent="-230188" algn="l" rtl="0" eaLnBrk="0" fontAlgn="base" hangingPunct="0">
        <a:spcBef>
          <a:spcPts val="200"/>
        </a:spcBef>
        <a:spcAft>
          <a:spcPts val="200"/>
        </a:spcAft>
        <a:buClr>
          <a:srgbClr val="FF0000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5pPr>
      <a:lvl6pPr marL="1570427" indent="-142766" algn="l" defTabSz="57106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5959" indent="-142766" algn="l" defTabSz="57106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1491" indent="-142766" algn="l" defTabSz="57106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7023" indent="-142766" algn="l" defTabSz="57106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0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532" algn="l" defTabSz="5710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063" algn="l" defTabSz="5710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596" algn="l" defTabSz="5710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128" algn="l" defTabSz="5710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7660" algn="l" defTabSz="5710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193" algn="l" defTabSz="5710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8726" algn="l" defTabSz="5710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257" algn="l" defTabSz="5710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04863" y="246063"/>
            <a:ext cx="822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4863" y="1524000"/>
            <a:ext cx="82296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124" name="Picture 20" descr="Oracle WHITE"/>
          <p:cNvPicPr>
            <a:picLocks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015288" y="4668838"/>
            <a:ext cx="7048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5132" name="Picture 25" descr="Red Bar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20" descr="Oracle WHITE"/>
            <p:cNvPicPr>
              <a:picLocks noChangeArrowheads="1"/>
            </p:cNvPicPr>
            <p:nvPr userDrawn="1"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6" name="Group 13"/>
          <p:cNvGrpSpPr>
            <a:grpSpLocks/>
          </p:cNvGrpSpPr>
          <p:nvPr/>
        </p:nvGrpSpPr>
        <p:grpSpPr bwMode="auto">
          <a:xfrm>
            <a:off x="598488" y="4913313"/>
            <a:ext cx="4584700" cy="219075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146" y="4913790"/>
              <a:ext cx="2505191" cy="2191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000000"/>
                  </a:solidFill>
                </a:rPr>
                <a:t>Copyright © 2012, Oracle and/or its affiliates. All rights reserved.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6024"/>
              <a:ext cx="1587" cy="9687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602" y="4913790"/>
              <a:ext cx="2259117" cy="2191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000000"/>
                  </a:solidFill>
                </a:rPr>
                <a:t>Confidential – Oracle Restricted</a:t>
              </a:r>
              <a:endParaRPr lang="en-US" sz="8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438" y="4936024"/>
              <a:ext cx="1587" cy="9687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5600" y="4883150"/>
            <a:ext cx="279400" cy="18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82C33E6-495C-48E7-BA83-BC23F4922708}" type="slidenum">
              <a:rPr lang="en-US" sz="600">
                <a:solidFill>
                  <a:srgbClr val="000000"/>
                </a:solidFill>
                <a:latin typeface="Arial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717" r:id="rId1"/>
    <p:sldLayoutId id="2147507718" r:id="rId2"/>
    <p:sldLayoutId id="2147507719" r:id="rId3"/>
    <p:sldLayoutId id="2147507720" r:id="rId4"/>
    <p:sldLayoutId id="2147507721" r:id="rId5"/>
    <p:sldLayoutId id="2147507722" r:id="rId6"/>
    <p:sldLayoutId id="2147507723" r:id="rId7"/>
    <p:sldLayoutId id="2147507724" r:id="rId8"/>
    <p:sldLayoutId id="2147507725" r:id="rId9"/>
    <p:sldLayoutId id="2147507726" r:id="rId10"/>
    <p:sldLayoutId id="2147507727" r:id="rId11"/>
    <p:sldLayoutId id="2147507728" r:id="rId12"/>
    <p:sldLayoutId id="2147507729" r:id="rId13"/>
    <p:sldLayoutId id="2147507730" r:id="rId14"/>
    <p:sldLayoutId id="2147507731" r:id="rId15"/>
    <p:sldLayoutId id="2147507732" r:id="rId16"/>
    <p:sldLayoutId id="2147507733" r:id="rId17"/>
    <p:sldLayoutId id="2147507734" r:id="rId18"/>
    <p:sldLayoutId id="2147507735" r:id="rId19"/>
    <p:sldLayoutId id="2147507736" r:id="rId20"/>
    <p:sldLayoutId id="2147507737" r:id="rId2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8600" indent="-168275" algn="l" defTabSz="228600" rtl="0" eaLnBrk="0" fontAlgn="base" hangingPunct="0">
        <a:spcBef>
          <a:spcPct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0" fontAlgn="base" hangingPunct="0">
        <a:spcBef>
          <a:spcPct val="0"/>
        </a:spcBef>
        <a:spcAft>
          <a:spcPts val="600"/>
        </a:spcAft>
        <a:buSzPct val="85000"/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0" fontAlgn="base" hangingPunct="0">
        <a:spcBef>
          <a:spcPct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0" fontAlgn="base" hangingPunct="0">
        <a:spcBef>
          <a:spcPct val="0"/>
        </a:spcBef>
        <a:spcAft>
          <a:spcPts val="600"/>
        </a:spcAft>
        <a:buSzPct val="85000"/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rtl="0" eaLnBrk="0" fontAlgn="base" hangingPunct="0">
        <a:spcBef>
          <a:spcPct val="0"/>
        </a:spcBef>
        <a:spcAft>
          <a:spcPts val="600"/>
        </a:spcAft>
        <a:buClr>
          <a:srgbClr val="FF0000"/>
        </a:buClr>
        <a:buFont typeface="Arial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804863" y="246063"/>
            <a:ext cx="822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4863" y="1524000"/>
            <a:ext cx="82296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6148" name="Picture 20" descr="Oracle WHITE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15288" y="4668838"/>
            <a:ext cx="7048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6156" name="Picture 25" descr="Red Bar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20" descr="Oracle WHITE"/>
            <p:cNvPicPr>
              <a:picLocks noChangeArrowheads="1"/>
            </p:cNvPicPr>
            <p:nvPr userDrawn="1"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0" name="Group 13"/>
          <p:cNvGrpSpPr>
            <a:grpSpLocks/>
          </p:cNvGrpSpPr>
          <p:nvPr/>
        </p:nvGrpSpPr>
        <p:grpSpPr bwMode="auto">
          <a:xfrm>
            <a:off x="598488" y="4913313"/>
            <a:ext cx="4584700" cy="219075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146" y="4913790"/>
              <a:ext cx="2505191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000000"/>
                  </a:solidFill>
                </a:rPr>
                <a:t>Copyright © 2012, Oracle and/or its affiliates. All rights reserved.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6024"/>
              <a:ext cx="1587" cy="9687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602" y="4913790"/>
              <a:ext cx="225911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000000"/>
                  </a:solidFill>
                </a:rPr>
                <a:t>Oracle Internal Only</a:t>
              </a:r>
              <a:endParaRPr lang="en-US" sz="8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438" y="4936024"/>
              <a:ext cx="1587" cy="9687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5600" y="4883150"/>
            <a:ext cx="279400" cy="18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3A8213C-4F2E-4662-8E21-C67D687EDEAC}" type="slidenum">
              <a:rPr lang="en-US" sz="600">
                <a:solidFill>
                  <a:srgbClr val="000000"/>
                </a:solidFill>
                <a:latin typeface="Arial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738" r:id="rId1"/>
    <p:sldLayoutId id="2147507739" r:id="rId2"/>
    <p:sldLayoutId id="2147507740" r:id="rId3"/>
    <p:sldLayoutId id="2147507741" r:id="rId4"/>
    <p:sldLayoutId id="2147507742" r:id="rId5"/>
    <p:sldLayoutId id="2147507743" r:id="rId6"/>
    <p:sldLayoutId id="2147507744" r:id="rId7"/>
    <p:sldLayoutId id="2147507745" r:id="rId8"/>
    <p:sldLayoutId id="2147507746" r:id="rId9"/>
    <p:sldLayoutId id="2147507747" r:id="rId10"/>
    <p:sldLayoutId id="2147507748" r:id="rId11"/>
    <p:sldLayoutId id="2147507749" r:id="rId12"/>
    <p:sldLayoutId id="2147507750" r:id="rId13"/>
    <p:sldLayoutId id="2147507751" r:id="rId14"/>
    <p:sldLayoutId id="2147507752" r:id="rId15"/>
    <p:sldLayoutId id="2147507753" r:id="rId16"/>
    <p:sldLayoutId id="2147507754" r:id="rId17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168275" algn="l" defTabSz="228600" rtl="0" eaLnBrk="0" fontAlgn="base" hangingPunct="0">
        <a:spcBef>
          <a:spcPct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0" fontAlgn="base" hangingPunct="0">
        <a:spcBef>
          <a:spcPct val="0"/>
        </a:spcBef>
        <a:spcAft>
          <a:spcPts val="600"/>
        </a:spcAft>
        <a:buSzPct val="85000"/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0" fontAlgn="base" hangingPunct="0">
        <a:spcBef>
          <a:spcPct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0" fontAlgn="base" hangingPunct="0">
        <a:spcBef>
          <a:spcPct val="0"/>
        </a:spcBef>
        <a:spcAft>
          <a:spcPts val="600"/>
        </a:spcAft>
        <a:buSzPct val="85000"/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rtl="0" eaLnBrk="0" fontAlgn="base" hangingPunct="0">
        <a:spcBef>
          <a:spcPct val="0"/>
        </a:spcBef>
        <a:spcAft>
          <a:spcPts val="600"/>
        </a:spcAft>
        <a:buClr>
          <a:srgbClr val="FF0000"/>
        </a:buClr>
        <a:buFont typeface="Arial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613"/>
            <a:ext cx="8132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3638"/>
            <a:ext cx="81264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 vert="horz" wrap="square" lIns="57067" tIns="28534" rIns="57067" bIns="28534" rtlCol="0" anchor="ctr"/>
          <a:lstStyle>
            <a:lvl1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7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2010, Oracle and/or its affiliates.  All rights reserved.				   </a:t>
            </a:r>
            <a:endParaRPr lang="en-US" dirty="0"/>
          </a:p>
        </p:txBody>
      </p:sp>
      <p:pic>
        <p:nvPicPr>
          <p:cNvPr id="7173" name="Picture 24" descr="Small Red Square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573088" cy="5508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grpSp>
        <p:nvGrpSpPr>
          <p:cNvPr id="7174" name="Group 5"/>
          <p:cNvGrpSpPr>
            <a:grpSpLocks/>
          </p:cNvGrpSpPr>
          <p:nvPr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177" name="Picture 25" descr="Red Bar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3" descr="O_redbox_clr_rgb.jpg"/>
            <p:cNvPicPr>
              <a:picLocks noChangeAspect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98488" y="4859338"/>
            <a:ext cx="13065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493" tIns="17246" rIns="34493" bIns="17246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555" eaLnBrk="1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pPr>
            <a:fld id="{F8226B58-3B7E-4BDF-BCE8-D6146AACF76A}" type="slidenum">
              <a:rPr lang="en-US" sz="600" smtClean="0">
                <a:cs typeface="Arial" pitchFamily="34" charset="0"/>
              </a:rPr>
              <a:pPr algn="r" defTabSz="342555" eaLnBrk="1" hangingPunct="1">
                <a:spcBef>
                  <a:spcPts val="0"/>
                </a:spcBef>
                <a:buClr>
                  <a:schemeClr val="accent1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2012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813" y="4921250"/>
            <a:ext cx="2266950" cy="171450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72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ea typeface="ＭＳ Ｐゴシック" pitchFamily="34" charset="-128"/>
                <a:cs typeface="Arial" pitchFamily="34" charset="0"/>
              </a:rPr>
              <a:t>Confidential – Oracle Internal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755" r:id="rId1"/>
    <p:sldLayoutId id="2147507756" r:id="rId2"/>
    <p:sldLayoutId id="2147507757" r:id="rId3"/>
    <p:sldLayoutId id="2147507758" r:id="rId4"/>
    <p:sldLayoutId id="2147507759" r:id="rId5"/>
    <p:sldLayoutId id="2147507760" r:id="rId6"/>
    <p:sldLayoutId id="2147507761" r:id="rId7"/>
    <p:sldLayoutId id="2147507762" r:id="rId8"/>
    <p:sldLayoutId id="2147507763" r:id="rId9"/>
    <p:sldLayoutId id="2147507764" r:id="rId10"/>
    <p:sldLayoutId id="2147507765" r:id="rId11"/>
    <p:sldLayoutId id="2147507766" r:id="rId12"/>
    <p:sldLayoutId id="2147507767" r:id="rId13"/>
    <p:sldLayoutId id="2147507768" r:id="rId14"/>
    <p:sldLayoutId id="2147507769" r:id="rId15"/>
    <p:sldLayoutId id="2147507770" r:id="rId16"/>
    <p:sldLayoutId id="2147507771" r:id="rId17"/>
    <p:sldLayoutId id="2147507772" r:id="rId18"/>
    <p:sldLayoutId id="2147507773" r:id="rId19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5pPr>
      <a:lvl6pPr marL="28532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06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597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130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1138" indent="-211138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1pPr>
      <a:lvl2pPr marL="511175" indent="-225425" algn="l" rtl="0" eaLnBrk="0" fontAlgn="base" hangingPunct="0">
        <a:spcBef>
          <a:spcPts val="200"/>
        </a:spcBef>
        <a:spcAft>
          <a:spcPts val="2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2pPr>
      <a:lvl3pPr marL="711200" indent="-139700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3pPr>
      <a:lvl4pPr marL="1084263" indent="-227013" algn="l" rtl="0" eaLnBrk="0" fontAlgn="base" hangingPunct="0">
        <a:spcBef>
          <a:spcPts val="200"/>
        </a:spcBef>
        <a:spcAft>
          <a:spcPts val="20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4pPr>
      <a:lvl5pPr marL="1373188" indent="-230188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5pPr>
      <a:lvl6pPr marL="1569291" indent="-142662" algn="l" defTabSz="5706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4616" indent="-142662" algn="l" defTabSz="5706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9941" indent="-142662" algn="l" defTabSz="5706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5265" indent="-142662" algn="l" defTabSz="5706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325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0649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5975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303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628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1953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7279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2603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" descr="Small Red Squar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28600"/>
            <a:ext cx="75819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D0000"/>
              </a:buClr>
              <a:defRPr/>
            </a:pPr>
            <a:endParaRPr lang="en-US" sz="2000" b="1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pic>
        <p:nvPicPr>
          <p:cNvPr id="8198" name="Picture 20" descr="Oracle WHITE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620000" y="4670425"/>
            <a:ext cx="9477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4914900"/>
            <a:ext cx="8839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b="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EF55400-C244-43EF-814B-D50BB1446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774" r:id="rId1"/>
    <p:sldLayoutId id="2147507775" r:id="rId2"/>
    <p:sldLayoutId id="2147507776" r:id="rId3"/>
    <p:sldLayoutId id="2147507777" r:id="rId4"/>
    <p:sldLayoutId id="2147507778" r:id="rId5"/>
    <p:sldLayoutId id="2147507779" r:id="rId6"/>
    <p:sldLayoutId id="2147507780" r:id="rId7"/>
    <p:sldLayoutId id="2147507781" r:id="rId8"/>
    <p:sldLayoutId id="2147507782" r:id="rId9"/>
    <p:sldLayoutId id="2147507783" r:id="rId10"/>
    <p:sldLayoutId id="2147507784" r:id="rId11"/>
    <p:sldLayoutId id="2147507785" r:id="rId12"/>
    <p:sldLayoutId id="2147507786" r:id="rId13"/>
    <p:sldLayoutId id="2147507787" r:id="rId14"/>
    <p:sldLayoutId id="2147507788" r:id="rId15"/>
  </p:sldLayoutIdLst>
  <p:transition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14450"/>
            <a:ext cx="78486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2813" y="201613"/>
            <a:ext cx="80660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5332" name="Rectangle 4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>
              <a:solidFill>
                <a:srgbClr val="000000"/>
              </a:solidFill>
              <a:ea typeface="Arial Unicode MS"/>
            </a:endParaRPr>
          </a:p>
        </p:txBody>
      </p:sp>
      <p:pic>
        <p:nvPicPr>
          <p:cNvPr id="9221" name="Picture 5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629150"/>
            <a:ext cx="9194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568450" y="4789488"/>
            <a:ext cx="26146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Arial Unicode MS"/>
                <a:cs typeface="+mn-cs"/>
              </a:defRPr>
            </a:lvl1pPr>
          </a:lstStyle>
          <a:p>
            <a:pPr>
              <a:defRPr/>
            </a:pPr>
            <a:fld id="{BC42AF80-62B9-484E-85E2-3D83A588C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3" name="Picture 7" descr="Small Red Squar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789" r:id="rId1"/>
    <p:sldLayoutId id="2147507790" r:id="rId2"/>
    <p:sldLayoutId id="2147507791" r:id="rId3"/>
    <p:sldLayoutId id="2147507792" r:id="rId4"/>
    <p:sldLayoutId id="2147507793" r:id="rId5"/>
    <p:sldLayoutId id="2147507794" r:id="rId6"/>
    <p:sldLayoutId id="2147507795" r:id="rId7"/>
    <p:sldLayoutId id="2147507796" r:id="rId8"/>
    <p:sldLayoutId id="2147507797" r:id="rId9"/>
    <p:sldLayoutId id="2147507798" r:id="rId10"/>
    <p:sldLayoutId id="214750779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613"/>
            <a:ext cx="8132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3638"/>
            <a:ext cx="81264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9775" y="4791075"/>
            <a:ext cx="2895600" cy="274638"/>
          </a:xfrm>
          <a:prstGeom prst="rect">
            <a:avLst/>
          </a:prstGeom>
        </p:spPr>
        <p:txBody>
          <a:bodyPr vert="horz" wrap="square" lIns="57067" tIns="28534" rIns="57067" bIns="28534" rtlCol="0" anchor="ctr"/>
          <a:lstStyle>
            <a:lvl1pPr algn="ctr">
              <a:lnSpc>
                <a:spcPct val="90000"/>
              </a:lnSpc>
              <a:spcBef>
                <a:spcPct val="50000"/>
              </a:spcBef>
              <a:buClr>
                <a:srgbClr val="829E7E"/>
              </a:buClr>
              <a:defRPr sz="700"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45" name="Picture 24" descr="Small Red Square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573088" cy="5508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grpSp>
        <p:nvGrpSpPr>
          <p:cNvPr id="10246" name="Group 5"/>
          <p:cNvGrpSpPr>
            <a:grpSpLocks/>
          </p:cNvGrpSpPr>
          <p:nvPr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0249" name="Picture 25" descr="Red Bar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3" descr="O_redbox_clr_rgb.jp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98488" y="4859338"/>
            <a:ext cx="13065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4493" tIns="17246" rIns="34493" bIns="17246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555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F73E60A0-BD22-43BB-A8A0-F9324CC450DA}" type="slidenum">
              <a:rPr lang="en-US" sz="600" smtClean="0">
                <a:solidFill>
                  <a:srgbClr val="000000"/>
                </a:solidFill>
                <a:cs typeface="Arial" pitchFamily="34" charset="0"/>
              </a:rPr>
              <a:pPr algn="r" defTabSz="342555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r>
              <a:rPr lang="en-US" sz="600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|</a:t>
            </a:r>
            <a:r>
              <a:rPr lang="en-US" sz="600" dirty="0" smtClean="0">
                <a:solidFill>
                  <a:srgbClr val="292929"/>
                </a:solidFill>
                <a:cs typeface="Arial" pitchFamily="34" charset="0"/>
              </a:rPr>
              <a:t>   © 2012 Oracle Corporation </a:t>
            </a:r>
            <a:r>
              <a:rPr lang="en-US" sz="800" dirty="0" smtClean="0">
                <a:solidFill>
                  <a:srgbClr val="292929"/>
                </a:solidFill>
                <a:cs typeface="Arial" pitchFamily="34" charset="0"/>
              </a:rPr>
              <a:t> |</a:t>
            </a:r>
            <a:endParaRPr lang="en-US" sz="600" dirty="0" smtClean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813" y="4921250"/>
            <a:ext cx="2266950" cy="171450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18272" rIns="0" bIns="0"/>
          <a:lstStyle/>
          <a:p>
            <a:pPr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600" dirty="0">
                <a:solidFill>
                  <a:srgbClr val="292929"/>
                </a:solidFill>
                <a:ea typeface="ＭＳ Ｐゴシック" pitchFamily="34" charset="-128"/>
                <a:cs typeface="Arial" pitchFamily="34" charset="0"/>
              </a:rPr>
              <a:t>Confidential – Oracle Internal</a:t>
            </a:r>
          </a:p>
          <a:p>
            <a:pPr>
              <a:lnSpc>
                <a:spcPct val="50000"/>
              </a:lnSpc>
              <a:spcAft>
                <a:spcPts val="1200"/>
              </a:spcAft>
              <a:defRPr/>
            </a:pPr>
            <a:endParaRPr lang="en-US" sz="800" dirty="0">
              <a:solidFill>
                <a:srgbClr val="292929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00" r:id="rId1"/>
    <p:sldLayoutId id="2147507593" r:id="rId2"/>
    <p:sldLayoutId id="2147507801" r:id="rId3"/>
    <p:sldLayoutId id="2147507594" r:id="rId4"/>
    <p:sldLayoutId id="2147507595" r:id="rId5"/>
    <p:sldLayoutId id="2147507802" r:id="rId6"/>
    <p:sldLayoutId id="2147507803" r:id="rId7"/>
    <p:sldLayoutId id="2147507804" r:id="rId8"/>
    <p:sldLayoutId id="2147507805" r:id="rId9"/>
    <p:sldLayoutId id="2147507596" r:id="rId10"/>
    <p:sldLayoutId id="2147507597" r:id="rId11"/>
    <p:sldLayoutId id="2147507598" r:id="rId12"/>
    <p:sldLayoutId id="2147507599" r:id="rId13"/>
    <p:sldLayoutId id="2147507600" r:id="rId14"/>
    <p:sldLayoutId id="2147507601" r:id="rId15"/>
    <p:sldLayoutId id="2147507806" r:id="rId16"/>
    <p:sldLayoutId id="2147507807" r:id="rId1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127" charset="-128"/>
        </a:defRPr>
      </a:lvl5pPr>
      <a:lvl6pPr marL="28532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06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597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130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1138" indent="-211138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1pPr>
      <a:lvl2pPr marL="511175" indent="-225425" algn="l" rtl="0" eaLnBrk="0" fontAlgn="base" hangingPunct="0">
        <a:spcBef>
          <a:spcPts val="200"/>
        </a:spcBef>
        <a:spcAft>
          <a:spcPts val="2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2pPr>
      <a:lvl3pPr marL="711200" indent="-139700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3pPr>
      <a:lvl4pPr marL="1084263" indent="-227013" algn="l" rtl="0" eaLnBrk="0" fontAlgn="base" hangingPunct="0">
        <a:spcBef>
          <a:spcPts val="200"/>
        </a:spcBef>
        <a:spcAft>
          <a:spcPts val="20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4pPr>
      <a:lvl5pPr marL="1373188" indent="-230188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127" charset="-128"/>
        </a:defRPr>
      </a:lvl5pPr>
      <a:lvl6pPr marL="1569291" indent="-142662" algn="l" defTabSz="5706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4616" indent="-142662" algn="l" defTabSz="5706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9941" indent="-142662" algn="l" defTabSz="5706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5265" indent="-142662" algn="l" defTabSz="5706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325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0649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5975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303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628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1953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7279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2603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url?sa=i&amp;rct=j&amp;q=&amp;esrc=s&amp;frm=1&amp;source=images&amp;cd=&amp;docid=w-VsKXDNKlD0UM&amp;tbnid=lVZKyMQ5iPeSUM:&amp;ved=0CAUQjRw&amp;url=https://www.snia.org/about/corporate_info/logos/tutorial_graphics&amp;ei=o2_zUryhBoH8rAfrr4Fg&amp;bvm=bv.60983673,d.bmk&amp;psig=AFQjCNFzDCQp9O5v9iJiz7_NcTtO2KvqFg&amp;ust=1391771904887089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1150"/>
            <a:ext cx="7772797" cy="670855"/>
          </a:xfrm>
        </p:spPr>
        <p:txBody>
          <a:bodyPr/>
          <a:lstStyle/>
          <a:p>
            <a:pPr algn="ctr"/>
            <a:r>
              <a:rPr lang="en-US" dirty="0" smtClean="0"/>
              <a:t>Proposal of Satellite Data Center</a:t>
            </a:r>
            <a:br>
              <a:rPr lang="en-US" dirty="0" smtClean="0"/>
            </a:br>
            <a:r>
              <a:rPr lang="en-US" dirty="0" smtClean="0"/>
              <a:t>India Meteorological Department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24150"/>
            <a:ext cx="7075289" cy="532642"/>
          </a:xfrm>
        </p:spPr>
        <p:txBody>
          <a:bodyPr/>
          <a:lstStyle/>
          <a:p>
            <a:pPr algn="ctr"/>
            <a:r>
              <a:rPr lang="en-US" dirty="0" err="1" smtClean="0"/>
              <a:t>A.K.Sharma</a:t>
            </a:r>
            <a:r>
              <a:rPr lang="en-US" dirty="0" smtClean="0"/>
              <a:t> (Chairman), </a:t>
            </a:r>
            <a:r>
              <a:rPr lang="en-US" dirty="0" err="1" smtClean="0"/>
              <a:t>Virendera</a:t>
            </a:r>
            <a:r>
              <a:rPr lang="en-US" dirty="0" smtClean="0"/>
              <a:t> Singh (Member), </a:t>
            </a:r>
            <a:r>
              <a:rPr lang="en-US" dirty="0" err="1" smtClean="0"/>
              <a:t>R.K.Giri</a:t>
            </a:r>
            <a:r>
              <a:rPr lang="en-US" dirty="0" smtClean="0"/>
              <a:t> (Member) and </a:t>
            </a:r>
            <a:r>
              <a:rPr lang="en-US" dirty="0" err="1" smtClean="0"/>
              <a:t>N.Puviarasan</a:t>
            </a:r>
            <a:r>
              <a:rPr lang="en-US" dirty="0" smtClean="0"/>
              <a:t> (Member Secretary)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8013" cy="857250"/>
          </a:xfrm>
        </p:spPr>
        <p:txBody>
          <a:bodyPr/>
          <a:lstStyle/>
          <a:p>
            <a:r>
              <a:rPr lang="en-US" sz="2800" smtClean="0">
                <a:latin typeface="Arial" charset="0"/>
                <a:cs typeface="Arial" charset="0"/>
              </a:rPr>
              <a:t>Benefits of Proposed Solution</a:t>
            </a:r>
          </a:p>
        </p:txBody>
      </p:sp>
      <p:sp>
        <p:nvSpPr>
          <p:cNvPr id="421891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123950"/>
            <a:ext cx="8686800" cy="30257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Integrated System with capability to Store, Integrate, Transform, Model, Analyze, Visualize and Share (RAPID – ISRO, MIAS-ISRO)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Support Online &amp; Offline facility to retrieve and process data as per user requirement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Reduce the dependency on data formats: Ingestion and conversion of Data from various sources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Users can also simultaneously visualize other Meteorological products (RADAR, NWP, Surface, upper air data if available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Provide flexibility to provide data in end user desired format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Enterprise Architecture: scalable, reliable, manageable &amp; secure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Open Standards based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581900" cy="706438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Typical Operational Deployment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914400" y="666750"/>
            <a:ext cx="8229600" cy="3657600"/>
            <a:chOff x="609600" y="666750"/>
            <a:chExt cx="8229600" cy="36576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685800" y="666750"/>
              <a:ext cx="7696200" cy="3429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 eaLnBrk="0" hangingPunct="0">
                <a:defRPr/>
              </a:pPr>
              <a:endParaRPr lang="en-US" sz="2400" b="1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422918" name="Rectangle 5"/>
            <p:cNvSpPr>
              <a:spLocks noChangeArrowheads="1"/>
            </p:cNvSpPr>
            <p:nvPr/>
          </p:nvSpPr>
          <p:spPr bwMode="auto">
            <a:xfrm>
              <a:off x="3200400" y="895350"/>
              <a:ext cx="1371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/>
                <a:t>Portal + Custom Application Server</a:t>
              </a:r>
            </a:p>
          </p:txBody>
        </p:sp>
        <p:pic>
          <p:nvPicPr>
            <p:cNvPr id="422919" name="Picture 73" descr="news.gif                                                       0005E23EMacintosh HD                   BB06743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8025" y="1181100"/>
              <a:ext cx="439738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2920" name="Picture 75" descr="news.gif                                                       0005E23EMacintosh HD                   BB06743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5200" y="1181100"/>
              <a:ext cx="439738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0" name="Group 89"/>
            <p:cNvGrpSpPr/>
            <p:nvPr/>
          </p:nvGrpSpPr>
          <p:grpSpPr>
            <a:xfrm>
              <a:off x="1981200" y="1066800"/>
              <a:ext cx="939800" cy="971550"/>
              <a:chOff x="1981200" y="1123950"/>
              <a:chExt cx="939800" cy="971550"/>
            </a:xfrm>
          </p:grpSpPr>
          <p:sp>
            <p:nvSpPr>
              <p:cNvPr id="422917" name="TextBox 4"/>
              <p:cNvSpPr txBox="1">
                <a:spLocks noChangeArrowheads="1"/>
              </p:cNvSpPr>
              <p:nvPr/>
            </p:nvSpPr>
            <p:spPr bwMode="auto">
              <a:xfrm>
                <a:off x="2057400" y="1123950"/>
                <a:ext cx="863600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00" b="1" dirty="0"/>
                  <a:t>HTTP server</a:t>
                </a: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1981200" y="1428750"/>
                <a:ext cx="762000" cy="666750"/>
                <a:chOff x="2133600" y="1428750"/>
                <a:chExt cx="762000" cy="666750"/>
              </a:xfrm>
            </p:grpSpPr>
            <p:pic>
              <p:nvPicPr>
                <p:cNvPr id="422921" name="Picture 73" descr="news.gif                                                       0005E23EMacintosh HD                   BB067433: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133600" y="1428750"/>
                  <a:ext cx="503238" cy="666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2924" name="Picture 73" descr="news.gif                                                       0005E23EMacintosh HD                   BB067433: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392362" y="1428750"/>
                  <a:ext cx="503238" cy="666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6" name="Rectangle 15"/>
            <p:cNvSpPr/>
            <p:nvPr/>
          </p:nvSpPr>
          <p:spPr bwMode="auto">
            <a:xfrm>
              <a:off x="3163888" y="2209800"/>
              <a:ext cx="4760912" cy="209550"/>
            </a:xfrm>
            <a:prstGeom prst="rect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Switch -2 /Redundant (Standby)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3581400" y="1809750"/>
              <a:ext cx="0" cy="4000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2362200" y="2076450"/>
              <a:ext cx="0" cy="1143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Left-Right Arrow 29"/>
            <p:cNvSpPr/>
            <p:nvPr/>
          </p:nvSpPr>
          <p:spPr bwMode="auto">
            <a:xfrm>
              <a:off x="7239000" y="2876550"/>
              <a:ext cx="685800" cy="304800"/>
            </a:xfrm>
            <a:prstGeom prst="leftRightArrow">
              <a:avLst/>
            </a:prstGeom>
            <a:ln>
              <a:headEnd type="oval" w="med" len="med"/>
              <a:tailEnd type="triangl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Data Replication</a:t>
              </a:r>
            </a:p>
          </p:txBody>
        </p:sp>
        <p:sp>
          <p:nvSpPr>
            <p:cNvPr id="422936" name="TextBox 4"/>
            <p:cNvSpPr txBox="1">
              <a:spLocks noChangeArrowheads="1"/>
            </p:cNvSpPr>
            <p:nvPr/>
          </p:nvSpPr>
          <p:spPr bwMode="auto">
            <a:xfrm>
              <a:off x="4419600" y="1047750"/>
              <a:ext cx="1143000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/>
                <a:t>Security servers</a:t>
              </a:r>
            </a:p>
          </p:txBody>
        </p:sp>
        <p:pic>
          <p:nvPicPr>
            <p:cNvPr id="422937" name="Picture 73" descr="news.gif                                                       0005E23EMacintosh HD                   BB06743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8200" y="1276350"/>
              <a:ext cx="50323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2938" name="Picture 73" descr="news.gif                                                       0005E23EMacintosh HD                   BB06743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83162" y="1276350"/>
              <a:ext cx="50323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Straight Connector 40"/>
            <p:cNvCxnSpPr/>
            <p:nvPr/>
          </p:nvCxnSpPr>
          <p:spPr bwMode="auto">
            <a:xfrm>
              <a:off x="5029200" y="1809750"/>
              <a:ext cx="0" cy="4000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5867400" y="2438400"/>
              <a:ext cx="0" cy="2857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422947" name="Picture 73" descr="news.gif                                                       0005E23EMacintosh HD                   BB06743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1390650"/>
              <a:ext cx="50323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2948" name="TextBox 4"/>
            <p:cNvSpPr txBox="1">
              <a:spLocks noChangeArrowheads="1"/>
            </p:cNvSpPr>
            <p:nvPr/>
          </p:nvSpPr>
          <p:spPr bwMode="auto">
            <a:xfrm>
              <a:off x="5715000" y="1123950"/>
              <a:ext cx="990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 dirty="0"/>
                <a:t>Management Server</a:t>
              </a: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6019800" y="1962150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422954" name="Picture 73" descr="news.gif                                                       0005E23EMacintosh HD                   BB06743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86600" y="1352550"/>
              <a:ext cx="50323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2955" name="Rectangle 11"/>
            <p:cNvSpPr>
              <a:spLocks noChangeArrowheads="1"/>
            </p:cNvSpPr>
            <p:nvPr/>
          </p:nvSpPr>
          <p:spPr bwMode="auto">
            <a:xfrm>
              <a:off x="7239000" y="1123950"/>
              <a:ext cx="685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/>
                <a:t>Backup Server</a:t>
              </a: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4800600" y="2419350"/>
              <a:ext cx="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3352800" y="2419350"/>
              <a:ext cx="1219200" cy="1069032"/>
              <a:chOff x="3581400" y="2266950"/>
              <a:chExt cx="1089025" cy="1221432"/>
            </a:xfrm>
          </p:grpSpPr>
          <p:pic>
            <p:nvPicPr>
              <p:cNvPr id="422957" name="Picture 73" descr="news.gif                                                       0005E23EMacintosh HD                   BB067433: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695700" y="2571750"/>
                <a:ext cx="503238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2958" name="TextBox 56"/>
              <p:cNvSpPr txBox="1">
                <a:spLocks noChangeArrowheads="1"/>
              </p:cNvSpPr>
              <p:nvPr/>
            </p:nvSpPr>
            <p:spPr bwMode="auto">
              <a:xfrm>
                <a:off x="3581400" y="3257550"/>
                <a:ext cx="1089025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00" b="1" dirty="0"/>
                  <a:t>Ingestion  + </a:t>
                </a:r>
                <a:r>
                  <a:rPr lang="en-US" sz="900" b="1" dirty="0" smtClean="0"/>
                  <a:t>DPS</a:t>
                </a:r>
                <a:endParaRPr lang="en-US" sz="900" b="1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>
                <a:off x="4114800" y="2266950"/>
                <a:ext cx="0" cy="2857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pic>
            <p:nvPicPr>
              <p:cNvPr id="422965" name="Picture 73" descr="news.gif                                                       0005E23EMacintosh HD                   BB067433: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924300" y="2571750"/>
                <a:ext cx="503238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1" name="TextBox 80"/>
            <p:cNvSpPr txBox="1"/>
            <p:nvPr/>
          </p:nvSpPr>
          <p:spPr>
            <a:xfrm>
              <a:off x="1447800" y="1504950"/>
              <a:ext cx="228600" cy="1981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l"/>
              <a:endParaRPr lang="en-IN" sz="1800" dirty="0" err="1" smtClean="0"/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419100" y="2152650"/>
              <a:ext cx="2743200" cy="228600"/>
            </a:xfrm>
            <a:prstGeom prst="rect">
              <a:avLst/>
            </a:prstGeom>
            <a:solidFill>
              <a:schemeClr val="tx2"/>
            </a:solidFill>
            <a:ln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200" dirty="0" smtClean="0"/>
                <a:t>Fire wall-A/ Redundant (Standby)</a:t>
              </a:r>
              <a:endParaRPr lang="en-IN" sz="1200" dirty="0" err="1" smtClean="0"/>
            </a:p>
          </p:txBody>
        </p:sp>
        <p:sp>
          <p:nvSpPr>
            <p:cNvPr id="83" name="Cloud Callout 82"/>
            <p:cNvSpPr/>
            <p:nvPr/>
          </p:nvSpPr>
          <p:spPr>
            <a:xfrm rot="20999554">
              <a:off x="990600" y="1962150"/>
              <a:ext cx="609600" cy="228600"/>
            </a:xfrm>
            <a:prstGeom prst="cloudCallou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IN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Cloud Callout 83"/>
            <p:cNvSpPr/>
            <p:nvPr/>
          </p:nvSpPr>
          <p:spPr>
            <a:xfrm>
              <a:off x="609600" y="1657350"/>
              <a:ext cx="914400" cy="612648"/>
            </a:xfrm>
            <a:prstGeom prst="cloudCallout">
              <a:avLst>
                <a:gd name="adj1" fmla="val 58388"/>
                <a:gd name="adj2" fmla="val 54747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WWW</a:t>
              </a:r>
              <a:endParaRPr lang="en-IN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 rot="16200000">
              <a:off x="1714500" y="2152650"/>
              <a:ext cx="2743200" cy="228600"/>
            </a:xfrm>
            <a:prstGeom prst="rect">
              <a:avLst/>
            </a:prstGeom>
            <a:solidFill>
              <a:schemeClr val="tx2"/>
            </a:solidFill>
            <a:ln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200" dirty="0" smtClean="0"/>
                <a:t>Fire wall-B/ Redundant (Standby)</a:t>
              </a:r>
              <a:endParaRPr lang="en-IN" sz="1200" dirty="0" err="1" smtClean="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826825" y="2361950"/>
              <a:ext cx="1151900" cy="1286825"/>
              <a:chOff x="1826825" y="2266950"/>
              <a:chExt cx="1151900" cy="1286825"/>
            </a:xfrm>
          </p:grpSpPr>
          <p:pic>
            <p:nvPicPr>
              <p:cNvPr id="422946" name="Picture 73" descr="news.gif                                                       0005E23EMacintosh HD                   BB067433: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81200" y="2419350"/>
                <a:ext cx="4572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8" name="Group 87"/>
              <p:cNvGrpSpPr/>
              <p:nvPr/>
            </p:nvGrpSpPr>
            <p:grpSpPr>
              <a:xfrm>
                <a:off x="1826825" y="2266950"/>
                <a:ext cx="1151900" cy="1286825"/>
                <a:chOff x="1826825" y="2266950"/>
                <a:chExt cx="1151900" cy="1286825"/>
              </a:xfrm>
            </p:grpSpPr>
            <p:sp>
              <p:nvSpPr>
                <p:cNvPr id="42294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826825" y="3045775"/>
                  <a:ext cx="762000" cy="50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00" b="1" dirty="0"/>
                    <a:t>Data Download Server</a:t>
                  </a:r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 bwMode="auto">
                <a:xfrm>
                  <a:off x="2700650" y="2266950"/>
                  <a:ext cx="23813" cy="45720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pic>
              <p:nvPicPr>
                <p:cNvPr id="422967" name="Picture 73" descr="news.gif                                                       0005E23EMacintosh HD                   BB067433: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460175" y="2419350"/>
                  <a:ext cx="457200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2968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2455225" y="3016950"/>
                  <a:ext cx="523500" cy="507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900" b="1" dirty="0"/>
                    <a:t>SMTP Gateway</a:t>
                  </a:r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 bwMode="auto">
                <a:xfrm>
                  <a:off x="2214750" y="2305050"/>
                  <a:ext cx="0" cy="11430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1" name="TextBox 90"/>
            <p:cNvSpPr txBox="1"/>
            <p:nvPr/>
          </p:nvSpPr>
          <p:spPr>
            <a:xfrm>
              <a:off x="1916875" y="2228850"/>
              <a:ext cx="1028700" cy="1905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200" dirty="0" smtClean="0"/>
                <a:t>Switch -1</a:t>
              </a:r>
              <a:endParaRPr lang="en-IN" sz="1200" dirty="0" err="1" smtClean="0"/>
            </a:p>
          </p:txBody>
        </p:sp>
        <p:sp>
          <p:nvSpPr>
            <p:cNvPr id="95" name="Flowchart: Magnetic Disk 94"/>
            <p:cNvSpPr/>
            <p:nvPr/>
          </p:nvSpPr>
          <p:spPr>
            <a:xfrm>
              <a:off x="4419600" y="2724150"/>
              <a:ext cx="762000" cy="685800"/>
            </a:xfrm>
            <a:prstGeom prst="flowChartMagneticDisk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1003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RDBMS server</a:t>
              </a:r>
              <a:endParaRPr lang="en-IN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477000" y="2724150"/>
              <a:ext cx="609600" cy="838200"/>
              <a:chOff x="5334000" y="2038350"/>
              <a:chExt cx="1066800" cy="1371600"/>
            </a:xfrm>
          </p:grpSpPr>
          <p:sp>
            <p:nvSpPr>
              <p:cNvPr id="101" name="Flowchart: Magnetic Disk 100"/>
              <p:cNvSpPr/>
              <p:nvPr/>
            </p:nvSpPr>
            <p:spPr>
              <a:xfrm>
                <a:off x="5334000" y="2038350"/>
                <a:ext cx="1066800" cy="381000"/>
              </a:xfrm>
              <a:prstGeom prst="flowChartMagneticDisk">
                <a:avLst/>
              </a:prstGeom>
              <a:ln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IN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Flowchart: Magnetic Disk 101"/>
              <p:cNvSpPr/>
              <p:nvPr/>
            </p:nvSpPr>
            <p:spPr>
              <a:xfrm>
                <a:off x="5334000" y="2343150"/>
                <a:ext cx="1066800" cy="381000"/>
              </a:xfrm>
              <a:prstGeom prst="flowChartMagneticDisk">
                <a:avLst/>
              </a:prstGeom>
              <a:ln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IN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Flowchart: Magnetic Disk 102"/>
              <p:cNvSpPr/>
              <p:nvPr/>
            </p:nvSpPr>
            <p:spPr>
              <a:xfrm>
                <a:off x="5334000" y="2571750"/>
                <a:ext cx="1066800" cy="381000"/>
              </a:xfrm>
              <a:prstGeom prst="flowChartMagneticDisk">
                <a:avLst/>
              </a:prstGeom>
              <a:ln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IN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Flowchart: Magnetic Disk 103"/>
              <p:cNvSpPr/>
              <p:nvPr/>
            </p:nvSpPr>
            <p:spPr>
              <a:xfrm>
                <a:off x="5334000" y="2800350"/>
                <a:ext cx="1066800" cy="381000"/>
              </a:xfrm>
              <a:prstGeom prst="flowChartMagneticDisk">
                <a:avLst/>
              </a:prstGeom>
              <a:ln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IN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Flowchart: Magnetic Disk 104"/>
              <p:cNvSpPr/>
              <p:nvPr/>
            </p:nvSpPr>
            <p:spPr>
              <a:xfrm>
                <a:off x="5334000" y="3028950"/>
                <a:ext cx="1066800" cy="381000"/>
              </a:xfrm>
              <a:prstGeom prst="flowChartMagneticDisk">
                <a:avLst/>
              </a:prstGeom>
              <a:ln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NAS/SAN</a:t>
                </a:r>
                <a:endParaRPr lang="en-IN" sz="1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22972" name="Picture 60" descr="https://www.snia.org/sites/default/files/storage_array_gif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2447"/>
            <a:stretch>
              <a:fillRect/>
            </a:stretch>
          </p:blipFill>
          <p:spPr bwMode="auto">
            <a:xfrm>
              <a:off x="5562600" y="2647950"/>
              <a:ext cx="609600" cy="988219"/>
            </a:xfrm>
            <a:prstGeom prst="rect">
              <a:avLst/>
            </a:prstGeom>
            <a:noFill/>
          </p:spPr>
        </p:pic>
        <p:cxnSp>
          <p:nvCxnSpPr>
            <p:cNvPr id="106" name="Straight Connector 105"/>
            <p:cNvCxnSpPr/>
            <p:nvPr/>
          </p:nvCxnSpPr>
          <p:spPr bwMode="auto">
            <a:xfrm>
              <a:off x="6781800" y="2419350"/>
              <a:ext cx="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 bwMode="auto">
            <a:xfrm>
              <a:off x="7924800" y="2647950"/>
              <a:ext cx="914400" cy="838200"/>
            </a:xfrm>
            <a:prstGeom prst="ellipse">
              <a:avLst/>
            </a:prstGeom>
            <a:solidFill>
              <a:srgbClr val="FF0000"/>
            </a:solidFill>
            <a:ln>
              <a:headEnd type="oval" w="med" len="med"/>
              <a:tailEnd type="triangl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Disaster </a:t>
              </a:r>
            </a:p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Recovery </a:t>
              </a:r>
            </a:p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Site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953000" y="3714750"/>
              <a:ext cx="45719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l"/>
              <a:endParaRPr lang="en-IN" sz="1000" dirty="0" err="1" smtClean="0">
                <a:solidFill>
                  <a:srgbClr val="002060"/>
                </a:solidFill>
              </a:endParaRPr>
            </a:p>
          </p:txBody>
        </p:sp>
        <p:sp>
          <p:nvSpPr>
            <p:cNvPr id="108" name="Up Arrow Callout 107"/>
            <p:cNvSpPr/>
            <p:nvPr/>
          </p:nvSpPr>
          <p:spPr>
            <a:xfrm>
              <a:off x="3352800" y="3638550"/>
              <a:ext cx="1143000" cy="685800"/>
            </a:xfrm>
            <a:prstGeom prst="upArrowCallou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MDPS/GNSS Data</a:t>
              </a:r>
              <a:r>
                <a:rPr lang="en-US" sz="1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 bwMode="auto">
            <a:xfrm>
              <a:off x="7315200" y="1962150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5486400" y="3638550"/>
            <a:ext cx="114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2060"/>
                </a:solidFill>
              </a:rPr>
              <a:t>Robotic </a:t>
            </a:r>
          </a:p>
          <a:p>
            <a:r>
              <a:rPr lang="en-US" sz="800" dirty="0" smtClean="0">
                <a:solidFill>
                  <a:srgbClr val="002060"/>
                </a:solidFill>
              </a:rPr>
              <a:t>Tape Lib or Virtual Tape Library?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8132763" cy="447675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Product Mapping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533400"/>
          <a:ext cx="76962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602"/>
                <a:gridCol w="417559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Solution Component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COTS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Product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l" defTabSz="571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Web Portal, Registration, Online Payment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 party integration of Giovanni tools and GDWG of GSICS</a:t>
                      </a:r>
                      <a:endParaRPr lang="en-IN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Search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Services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 party</a:t>
                      </a:r>
                      <a:endParaRPr lang="en-IN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Visualization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Service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RAPID (ISRO),</a:t>
                      </a:r>
                      <a:r>
                        <a:rPr lang="en-US" baseline="0" dirty="0" smtClean="0"/>
                        <a:t> MIAS (ISRO) and third party software</a:t>
                      </a:r>
                      <a:endParaRPr lang="en-IN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Format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Conversions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ISRO or WMO Standard</a:t>
                      </a:r>
                      <a:endParaRPr lang="en-IN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Analytical and Statistical Modeling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 party ,</a:t>
                      </a:r>
                      <a:r>
                        <a:rPr lang="en-US" baseline="0" dirty="0" smtClean="0"/>
                        <a:t> IMD or ISRO or </a:t>
                      </a:r>
                      <a:r>
                        <a:rPr lang="en-US" dirty="0" smtClean="0"/>
                        <a:t>from user community</a:t>
                      </a:r>
                      <a:endParaRPr lang="en-IN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Data Processing (Ingestion, QC, Product etc)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WMO</a:t>
                      </a:r>
                      <a:r>
                        <a:rPr lang="en-US" baseline="0" dirty="0" smtClean="0"/>
                        <a:t>  Standard</a:t>
                      </a:r>
                      <a:endParaRPr lang="en-IN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Data Download Service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 party</a:t>
                      </a:r>
                      <a:endParaRPr lang="en-IN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Structure Data Management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 party (ORACLE)</a:t>
                      </a:r>
                      <a:endParaRPr lang="en-IN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Unstructured Data Management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 party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User Security &amp; Access Management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 party</a:t>
                      </a:r>
                      <a:endParaRPr lang="en-IN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IT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Infra Management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 party</a:t>
                      </a:r>
                      <a:endParaRPr lang="en-IN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Data Backup Services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 party</a:t>
                      </a:r>
                      <a:endParaRPr lang="en-IN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Application/Hardware Servers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</a:t>
                      </a:r>
                      <a:r>
                        <a:rPr lang="en-US" baseline="0" dirty="0" smtClean="0"/>
                        <a:t> party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.png"/>
          <p:cNvPicPr>
            <a:picLocks noChangeAspect="1"/>
          </p:cNvPicPr>
          <p:nvPr/>
        </p:nvPicPr>
        <p:blipFill>
          <a:blip r:embed="rId2"/>
          <a:srcRect t="10041" b="12745"/>
          <a:stretch>
            <a:fillRect/>
          </a:stretch>
        </p:blipFill>
        <p:spPr>
          <a:xfrm>
            <a:off x="609600" y="514350"/>
            <a:ext cx="3505200" cy="223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WaterVapour.png"/>
          <p:cNvPicPr>
            <a:picLocks noChangeAspect="1"/>
          </p:cNvPicPr>
          <p:nvPr/>
        </p:nvPicPr>
        <p:blipFill>
          <a:blip r:embed="rId3"/>
          <a:srcRect t="11146" r="2794" b="14734"/>
          <a:stretch>
            <a:fillRect/>
          </a:stretch>
        </p:blipFill>
        <p:spPr>
          <a:xfrm>
            <a:off x="4419600" y="514350"/>
            <a:ext cx="3886200" cy="2222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9060" name="TextBox 5"/>
          <p:cNvSpPr txBox="1">
            <a:spLocks noChangeArrowheads="1"/>
          </p:cNvSpPr>
          <p:nvPr/>
        </p:nvSpPr>
        <p:spPr bwMode="auto">
          <a:xfrm>
            <a:off x="1447800" y="2571750"/>
            <a:ext cx="15408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eospatial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Mat Portal</a:t>
            </a:r>
          </a:p>
        </p:txBody>
      </p:sp>
      <p:sp>
        <p:nvSpPr>
          <p:cNvPr id="429061" name="TextBox 6"/>
          <p:cNvSpPr txBox="1">
            <a:spLocks noChangeArrowheads="1"/>
          </p:cNvSpPr>
          <p:nvPr/>
        </p:nvSpPr>
        <p:spPr bwMode="auto">
          <a:xfrm>
            <a:off x="5410200" y="2571750"/>
            <a:ext cx="1884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Water Vapour Temperature</a:t>
            </a:r>
          </a:p>
        </p:txBody>
      </p:sp>
      <p:pic>
        <p:nvPicPr>
          <p:cNvPr id="9" name="Picture 8" descr="InfraRed.png"/>
          <p:cNvPicPr>
            <a:picLocks noChangeAspect="1"/>
          </p:cNvPicPr>
          <p:nvPr/>
        </p:nvPicPr>
        <p:blipFill>
          <a:blip r:embed="rId4"/>
          <a:srcRect t="12261" b="11111"/>
          <a:stretch>
            <a:fillRect/>
          </a:stretch>
        </p:blipFill>
        <p:spPr>
          <a:xfrm>
            <a:off x="520064" y="2876550"/>
            <a:ext cx="3579892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9063" name="TextBox 9"/>
          <p:cNvSpPr txBox="1">
            <a:spLocks noChangeArrowheads="1"/>
          </p:cNvSpPr>
          <p:nvPr/>
        </p:nvSpPr>
        <p:spPr bwMode="auto">
          <a:xfrm>
            <a:off x="1397000" y="4629150"/>
            <a:ext cx="264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Thermal Infrared from RAPID/MIAS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3" name="Picture 12" descr="TIR_Temperature.png"/>
          <p:cNvPicPr>
            <a:picLocks noChangeAspect="1"/>
          </p:cNvPicPr>
          <p:nvPr/>
        </p:nvPicPr>
        <p:blipFill>
          <a:blip r:embed="rId5"/>
          <a:srcRect t="18530" r="59784" b="10094"/>
          <a:stretch>
            <a:fillRect/>
          </a:stretch>
        </p:blipFill>
        <p:spPr>
          <a:xfrm>
            <a:off x="7086600" y="2952750"/>
            <a:ext cx="1371600" cy="182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TIR_Temperature.png"/>
          <p:cNvPicPr>
            <a:picLocks noChangeAspect="1"/>
          </p:cNvPicPr>
          <p:nvPr/>
        </p:nvPicPr>
        <p:blipFill>
          <a:blip r:embed="rId5"/>
          <a:srcRect l="49577" t="25821" r="24950" b="60381"/>
          <a:stretch>
            <a:fillRect/>
          </a:stretch>
        </p:blipFill>
        <p:spPr>
          <a:xfrm>
            <a:off x="7397087" y="3943350"/>
            <a:ext cx="1746913" cy="709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TIR_Temperature_Chart.png"/>
          <p:cNvPicPr>
            <a:picLocks noChangeAspect="1"/>
          </p:cNvPicPr>
          <p:nvPr/>
        </p:nvPicPr>
        <p:blipFill>
          <a:blip r:embed="rId6"/>
          <a:srcRect t="11144" r="29592" b="24909"/>
          <a:stretch>
            <a:fillRect/>
          </a:stretch>
        </p:blipFill>
        <p:spPr>
          <a:xfrm>
            <a:off x="4481015" y="2876550"/>
            <a:ext cx="2543033" cy="192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9067" name="Title 2"/>
          <p:cNvSpPr>
            <a:spLocks noGrp="1"/>
          </p:cNvSpPr>
          <p:nvPr>
            <p:ph type="title"/>
          </p:nvPr>
        </p:nvSpPr>
        <p:spPr>
          <a:xfrm>
            <a:off x="808038" y="106363"/>
            <a:ext cx="8132762" cy="44767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WEB Portal Interface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IMD require code sharing </a:t>
            </a:r>
            <a:r>
              <a:rPr lang="en-US" smtClean="0"/>
              <a:t>from </a:t>
            </a:r>
            <a:r>
              <a:rPr lang="en-US" smtClean="0"/>
              <a:t>http://disc.sci.gsfc.nasa.gov/giovanni, </a:t>
            </a:r>
            <a:r>
              <a:rPr lang="en-US" dirty="0" smtClean="0"/>
              <a:t>to create similar type of web portal tools on propose data center.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IMD requirement – Propose action for NASA</a:t>
            </a:r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8713" y="1017588"/>
            <a:ext cx="6826250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83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Suggestions ….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Expectation of GSICS from IMD?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Brief of existing Data center</a:t>
            </a:r>
          </a:p>
          <a:p>
            <a:r>
              <a:rPr lang="en-US" dirty="0" smtClean="0"/>
              <a:t>Shortcoming</a:t>
            </a:r>
          </a:p>
          <a:p>
            <a:r>
              <a:rPr lang="en-US" dirty="0" smtClean="0"/>
              <a:t>Vision of Proposed Data Center</a:t>
            </a:r>
          </a:p>
          <a:p>
            <a:r>
              <a:rPr lang="en-US" dirty="0" smtClean="0"/>
              <a:t>Web Portal</a:t>
            </a:r>
          </a:p>
          <a:p>
            <a:r>
              <a:rPr lang="en-US" dirty="0" smtClean="0"/>
              <a:t>System Characteristics</a:t>
            </a:r>
          </a:p>
          <a:p>
            <a:r>
              <a:rPr lang="en-US" dirty="0" smtClean="0"/>
              <a:t>Solution Frame work</a:t>
            </a:r>
          </a:p>
          <a:p>
            <a:r>
              <a:rPr lang="en-US" dirty="0" smtClean="0"/>
              <a:t>Logical View</a:t>
            </a:r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Benefits of Proposed System</a:t>
            </a:r>
          </a:p>
          <a:p>
            <a:r>
              <a:rPr lang="en-US" dirty="0" smtClean="0"/>
              <a:t>Operational Deployment</a:t>
            </a:r>
          </a:p>
          <a:p>
            <a:r>
              <a:rPr lang="en-US" dirty="0" smtClean="0"/>
              <a:t>Product Mapping</a:t>
            </a:r>
          </a:p>
          <a:p>
            <a:r>
              <a:rPr lang="en-US" dirty="0" smtClean="0"/>
              <a:t>Web portal Interface</a:t>
            </a:r>
          </a:p>
          <a:p>
            <a:r>
              <a:rPr lang="en-US" dirty="0" smtClean="0"/>
              <a:t>Suggestions from GSICS</a:t>
            </a:r>
          </a:p>
          <a:p>
            <a:endParaRPr lang="en-IN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Data Center (OCT 2005 – SEP 2014)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in 2002</a:t>
            </a:r>
          </a:p>
          <a:p>
            <a:r>
              <a:rPr lang="en-US" dirty="0" smtClean="0"/>
              <a:t>Established in 2005</a:t>
            </a:r>
          </a:p>
          <a:p>
            <a:r>
              <a:rPr lang="en-US" dirty="0" smtClean="0"/>
              <a:t>Intended for archival of INSAT data and products present and past  (since 1984 onwards) in h5 format.</a:t>
            </a:r>
          </a:p>
          <a:p>
            <a:r>
              <a:rPr lang="en-US" dirty="0" smtClean="0"/>
              <a:t>Through web portal, registered user can access data availability (From 2005) and place the order 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Layout (2005 – 2014)</a:t>
            </a:r>
            <a:endParaRPr lang="en-IN" dirty="0"/>
          </a:p>
        </p:txBody>
      </p:sp>
      <p:pic>
        <p:nvPicPr>
          <p:cNvPr id="4" name="Content Placeholder 3" descr="NSDC_2004_layou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544" y="742950"/>
            <a:ext cx="7704781" cy="4400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Vision of Proposed Data Center </a:t>
            </a:r>
          </a:p>
        </p:txBody>
      </p:sp>
      <p:sp>
        <p:nvSpPr>
          <p:cNvPr id="415747" name="Content Placeholder 2"/>
          <p:cNvSpPr>
            <a:spLocks noGrp="1"/>
          </p:cNvSpPr>
          <p:nvPr>
            <p:ph idx="4294967295"/>
          </p:nvPr>
        </p:nvSpPr>
        <p:spPr>
          <a:xfrm>
            <a:off x="990600" y="1123950"/>
            <a:ext cx="7454900" cy="25336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Near Real-time Information sharing with experts, research institutes and others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Interactive, Easier, efficient way to </a:t>
            </a:r>
            <a:r>
              <a:rPr lang="en-US" dirty="0" err="1" smtClean="0">
                <a:latin typeface="Arial" charset="0"/>
              </a:rPr>
              <a:t>Analyse</a:t>
            </a:r>
            <a:r>
              <a:rPr lang="en-US" dirty="0" smtClean="0">
                <a:latin typeface="Arial" charset="0"/>
              </a:rPr>
              <a:t>, Visualize and Share the data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All time data availability (past and present)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Reduce and gradually eliminate the dependencies over data formats</a:t>
            </a:r>
          </a:p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5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514350"/>
            <a:ext cx="8763000" cy="4191000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Web Portal </a:t>
            </a:r>
            <a:r>
              <a:rPr lang="en-US" sz="1800" dirty="0" smtClean="0">
                <a:latin typeface="Arial" charset="0"/>
              </a:rPr>
              <a:t>support the following capabilities: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Portal to allow Search, Visualization, Analytics, Modeling, Download, Online Payment if any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Collect and Manage Level 0, 1, 2 of INSAT Image and Sounder Data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Data validation or quality control at each phase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Process data for Analysis including Flagging, Refining, Transformation etc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Store processed data, based on category, grouping, metadata tagging etc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Ability to convert the data output in different formats based on user requirement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Share information through Portal to internal and external stakeholders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Visualize with the use of GIS system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itle 1"/>
          <p:cNvSpPr>
            <a:spLocks noGrp="1"/>
          </p:cNvSpPr>
          <p:nvPr>
            <p:ph type="title" idx="4294967295"/>
          </p:nvPr>
        </p:nvSpPr>
        <p:spPr>
          <a:xfrm>
            <a:off x="1011238" y="133350"/>
            <a:ext cx="8132762" cy="188595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System Characteristics</a:t>
            </a:r>
          </a:p>
        </p:txBody>
      </p:sp>
      <p:sp>
        <p:nvSpPr>
          <p:cNvPr id="418819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971550"/>
            <a:ext cx="8686800" cy="3025775"/>
          </a:xfrm>
        </p:spPr>
        <p:txBody>
          <a:bodyPr/>
          <a:lstStyle/>
          <a:p>
            <a:r>
              <a:rPr lang="en-US" sz="1800" dirty="0" smtClean="0">
                <a:latin typeface="Arial" charset="0"/>
              </a:rPr>
              <a:t>Flexibility to visualize data in various forms through Portal</a:t>
            </a:r>
          </a:p>
          <a:p>
            <a:r>
              <a:rPr lang="en-US" sz="1800" dirty="0" smtClean="0">
                <a:latin typeface="Arial" charset="0"/>
              </a:rPr>
              <a:t>Performance is the key while processing large volume of data to fulfill user/customer request</a:t>
            </a:r>
          </a:p>
          <a:p>
            <a:r>
              <a:rPr lang="en-US" sz="1800" dirty="0" smtClean="0">
                <a:latin typeface="Arial" charset="0"/>
              </a:rPr>
              <a:t>Reliability</a:t>
            </a:r>
          </a:p>
          <a:p>
            <a:r>
              <a:rPr lang="en-US" sz="1800" dirty="0" smtClean="0">
                <a:latin typeface="Arial" charset="0"/>
              </a:rPr>
              <a:t>Efficient usability</a:t>
            </a:r>
          </a:p>
          <a:p>
            <a:r>
              <a:rPr lang="en-US" sz="1800" dirty="0" smtClean="0">
                <a:latin typeface="Arial" charset="0"/>
              </a:rPr>
              <a:t>Scalable Architecture</a:t>
            </a:r>
          </a:p>
          <a:p>
            <a:r>
              <a:rPr lang="en-US" sz="1800" dirty="0" smtClean="0">
                <a:latin typeface="Arial" charset="0"/>
              </a:rPr>
              <a:t>Open Standards based solution</a:t>
            </a:r>
          </a:p>
          <a:p>
            <a:r>
              <a:rPr lang="en-US" sz="1800" dirty="0" smtClean="0">
                <a:latin typeface="Arial" charset="0"/>
              </a:rPr>
              <a:t>Protection of Data</a:t>
            </a:r>
          </a:p>
          <a:p>
            <a:r>
              <a:rPr lang="en-US" sz="1800" dirty="0" smtClean="0">
                <a:latin typeface="Arial" charset="0"/>
              </a:rPr>
              <a:t>Flexibility in solution to configure as and when required</a:t>
            </a:r>
          </a:p>
          <a:p>
            <a:r>
              <a:rPr lang="en-US" sz="1800" dirty="0" smtClean="0">
                <a:latin typeface="Arial" charset="0"/>
              </a:rPr>
              <a:t>Archival and Retrieval of Data </a:t>
            </a:r>
          </a:p>
          <a:p>
            <a:endParaRPr lang="en-US" sz="1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 bwMode="auto">
          <a:xfrm>
            <a:off x="7596188" y="1352550"/>
            <a:ext cx="1319212" cy="3276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Existing Source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038600" y="1352550"/>
            <a:ext cx="3429000" cy="3276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Information/Data Services</a:t>
            </a:r>
          </a:p>
        </p:txBody>
      </p:sp>
      <p:sp>
        <p:nvSpPr>
          <p:cNvPr id="419844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8132763" cy="447675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Solution Framework</a:t>
            </a:r>
          </a:p>
        </p:txBody>
      </p:sp>
      <p:grpSp>
        <p:nvGrpSpPr>
          <p:cNvPr id="419845" name="Group 19"/>
          <p:cNvGrpSpPr>
            <a:grpSpLocks/>
          </p:cNvGrpSpPr>
          <p:nvPr/>
        </p:nvGrpSpPr>
        <p:grpSpPr bwMode="auto">
          <a:xfrm>
            <a:off x="6248400" y="2114550"/>
            <a:ext cx="1104900" cy="1600200"/>
            <a:chOff x="2057400" y="2495550"/>
            <a:chExt cx="1104900" cy="1149350"/>
          </a:xfrm>
        </p:grpSpPr>
        <p:pic>
          <p:nvPicPr>
            <p:cNvPr id="41988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7400" y="2495550"/>
              <a:ext cx="1104900" cy="1149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9884" name="Rectangle 30"/>
            <p:cNvSpPr>
              <a:spLocks noChangeArrowheads="1"/>
            </p:cNvSpPr>
            <p:nvPr/>
          </p:nvSpPr>
          <p:spPr bwMode="auto">
            <a:xfrm>
              <a:off x="2057400" y="2952750"/>
              <a:ext cx="1066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Unstructured Data - files</a:t>
              </a:r>
            </a:p>
          </p:txBody>
        </p:sp>
      </p:grpSp>
      <p:grpSp>
        <p:nvGrpSpPr>
          <p:cNvPr id="419846" name="Group 18"/>
          <p:cNvGrpSpPr>
            <a:grpSpLocks/>
          </p:cNvGrpSpPr>
          <p:nvPr/>
        </p:nvGrpSpPr>
        <p:grpSpPr bwMode="auto">
          <a:xfrm>
            <a:off x="4267200" y="1809750"/>
            <a:ext cx="1524000" cy="950913"/>
            <a:chOff x="2590800" y="819150"/>
            <a:chExt cx="1524000" cy="951131"/>
          </a:xfrm>
        </p:grpSpPr>
        <p:pic>
          <p:nvPicPr>
            <p:cNvPr id="41988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819150"/>
              <a:ext cx="1524000" cy="920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9882" name="Rectangle 30"/>
            <p:cNvSpPr>
              <a:spLocks noChangeArrowheads="1"/>
            </p:cNvSpPr>
            <p:nvPr/>
          </p:nvSpPr>
          <p:spPr bwMode="auto">
            <a:xfrm>
              <a:off x="2743200" y="1123950"/>
              <a:ext cx="1371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Metadata + Application Data</a:t>
              </a:r>
            </a:p>
            <a:p>
              <a:endParaRPr lang="en-US" sz="1200"/>
            </a:p>
          </p:txBody>
        </p:sp>
      </p:grpSp>
      <p:grpSp>
        <p:nvGrpSpPr>
          <p:cNvPr id="419847" name="Group 17"/>
          <p:cNvGrpSpPr>
            <a:grpSpLocks/>
          </p:cNvGrpSpPr>
          <p:nvPr/>
        </p:nvGrpSpPr>
        <p:grpSpPr bwMode="auto">
          <a:xfrm>
            <a:off x="7848600" y="1962150"/>
            <a:ext cx="990600" cy="1009650"/>
            <a:chOff x="533400" y="1352540"/>
            <a:chExt cx="990600" cy="1009742"/>
          </a:xfrm>
        </p:grpSpPr>
        <p:pic>
          <p:nvPicPr>
            <p:cNvPr id="41987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1428743"/>
              <a:ext cx="457200" cy="4755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987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1352540"/>
              <a:ext cx="457200" cy="4755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987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1504940"/>
              <a:ext cx="457200" cy="4755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9880" name="Rectangle 30"/>
            <p:cNvSpPr>
              <a:spLocks noChangeArrowheads="1"/>
            </p:cNvSpPr>
            <p:nvPr/>
          </p:nvSpPr>
          <p:spPr bwMode="auto">
            <a:xfrm>
              <a:off x="533400" y="1962171"/>
              <a:ext cx="990600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Level 1 &amp; 2  Source Data</a:t>
              </a:r>
            </a:p>
          </p:txBody>
        </p:sp>
      </p:grpSp>
      <p:sp>
        <p:nvSpPr>
          <p:cNvPr id="13" name="Left-Right Arrow 12"/>
          <p:cNvSpPr/>
          <p:nvPr/>
        </p:nvSpPr>
        <p:spPr>
          <a:xfrm rot="1207690">
            <a:off x="7415213" y="3224213"/>
            <a:ext cx="762000" cy="381000"/>
          </a:xfrm>
          <a:prstGeom prst="leftRightArrow">
            <a:avLst>
              <a:gd name="adj1" fmla="val 50000"/>
              <a:gd name="adj2" fmla="val 38961"/>
            </a:avLst>
          </a:prstGeom>
          <a:solidFill>
            <a:srgbClr val="FFC000"/>
          </a:soli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FTP</a:t>
            </a:r>
          </a:p>
        </p:txBody>
      </p:sp>
      <p:grpSp>
        <p:nvGrpSpPr>
          <p:cNvPr id="419849" name="Group 20"/>
          <p:cNvGrpSpPr>
            <a:grpSpLocks/>
          </p:cNvGrpSpPr>
          <p:nvPr/>
        </p:nvGrpSpPr>
        <p:grpSpPr bwMode="auto">
          <a:xfrm>
            <a:off x="4191000" y="3562350"/>
            <a:ext cx="1143000" cy="920750"/>
            <a:chOff x="3962400" y="971550"/>
            <a:chExt cx="1143000" cy="1149350"/>
          </a:xfrm>
        </p:grpSpPr>
        <p:pic>
          <p:nvPicPr>
            <p:cNvPr id="41987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2400" y="971550"/>
              <a:ext cx="1104900" cy="1149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9876" name="Rectangle 30"/>
            <p:cNvSpPr>
              <a:spLocks noChangeArrowheads="1"/>
            </p:cNvSpPr>
            <p:nvPr/>
          </p:nvSpPr>
          <p:spPr bwMode="auto">
            <a:xfrm>
              <a:off x="4114800" y="1504950"/>
              <a:ext cx="990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Analytical Database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1828800" y="1352550"/>
            <a:ext cx="2133600" cy="3276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Business/Application Services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057400" y="2557463"/>
            <a:ext cx="1828800" cy="4794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400" dirty="0">
                <a:solidFill>
                  <a:schemeClr val="tx1"/>
                </a:solidFill>
              </a:rPr>
              <a:t>Analytical &amp; Modeling Services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057400" y="2239963"/>
            <a:ext cx="1828800" cy="2873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400" dirty="0">
                <a:solidFill>
                  <a:schemeClr val="tx1"/>
                </a:solidFill>
              </a:rPr>
              <a:t>Visualization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61950" y="1352550"/>
            <a:ext cx="1371600" cy="3276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Presentation Services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14350" y="2233613"/>
            <a:ext cx="1125538" cy="2460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Registration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514350" y="2538413"/>
            <a:ext cx="1125538" cy="2460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Online Payment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514350" y="3128963"/>
            <a:ext cx="1143000" cy="3984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Data Access &amp; Visualization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14350" y="3614738"/>
            <a:ext cx="1143000" cy="2460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Access Mgmt</a:t>
            </a:r>
          </a:p>
        </p:txBody>
      </p:sp>
      <p:sp>
        <p:nvSpPr>
          <p:cNvPr id="34" name="Cloud 33"/>
          <p:cNvSpPr/>
          <p:nvPr/>
        </p:nvSpPr>
        <p:spPr bwMode="auto">
          <a:xfrm>
            <a:off x="381000" y="438150"/>
            <a:ext cx="1371600" cy="815975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800" dirty="0">
                <a:solidFill>
                  <a:schemeClr val="tx1"/>
                </a:solidFill>
              </a:rPr>
              <a:t>Internet/Intranet , ISRO, IMD, </a:t>
            </a:r>
            <a:r>
              <a:rPr lang="en-US" sz="800" dirty="0" err="1">
                <a:solidFill>
                  <a:schemeClr val="tx1"/>
                </a:solidFill>
              </a:rPr>
              <a:t>Depts</a:t>
            </a:r>
            <a:r>
              <a:rPr lang="en-US" sz="800" dirty="0">
                <a:solidFill>
                  <a:schemeClr val="tx1"/>
                </a:solidFill>
              </a:rPr>
              <a:t>, Other Agencies</a:t>
            </a:r>
          </a:p>
        </p:txBody>
      </p:sp>
      <p:cxnSp>
        <p:nvCxnSpPr>
          <p:cNvPr id="37" name="Elbow Connector 36"/>
          <p:cNvCxnSpPr>
            <a:endCxn id="28" idx="0"/>
          </p:cNvCxnSpPr>
          <p:nvPr/>
        </p:nvCxnSpPr>
        <p:spPr>
          <a:xfrm rot="16200000" flipH="1">
            <a:off x="959644" y="1264444"/>
            <a:ext cx="100012" cy="76200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 bwMode="auto">
          <a:xfrm>
            <a:off x="514350" y="2825750"/>
            <a:ext cx="1125538" cy="246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Search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057400" y="3074988"/>
            <a:ext cx="1828800" cy="4810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400" dirty="0">
                <a:solidFill>
                  <a:schemeClr val="tx1"/>
                </a:solidFill>
              </a:rPr>
              <a:t>Geo-Physical Product processing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81000" y="4710113"/>
            <a:ext cx="85344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Security and System Management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057400" y="3590925"/>
            <a:ext cx="1828800" cy="4810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400" dirty="0">
                <a:solidFill>
                  <a:schemeClr val="tx1"/>
                </a:solidFill>
              </a:rPr>
              <a:t>Data Format Conversions</a:t>
            </a:r>
          </a:p>
        </p:txBody>
      </p:sp>
      <p:grpSp>
        <p:nvGrpSpPr>
          <p:cNvPr id="419864" name="Group 17"/>
          <p:cNvGrpSpPr>
            <a:grpSpLocks/>
          </p:cNvGrpSpPr>
          <p:nvPr/>
        </p:nvGrpSpPr>
        <p:grpSpPr bwMode="auto">
          <a:xfrm>
            <a:off x="7981950" y="3486150"/>
            <a:ext cx="990600" cy="1009650"/>
            <a:chOff x="533400" y="1352540"/>
            <a:chExt cx="990600" cy="1009783"/>
          </a:xfrm>
        </p:grpSpPr>
        <p:pic>
          <p:nvPicPr>
            <p:cNvPr id="41987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1428743"/>
              <a:ext cx="457200" cy="4755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987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1352540"/>
              <a:ext cx="457200" cy="4755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987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1504940"/>
              <a:ext cx="457200" cy="4755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9874" name="Rectangle 30"/>
            <p:cNvSpPr>
              <a:spLocks noChangeArrowheads="1"/>
            </p:cNvSpPr>
            <p:nvPr/>
          </p:nvSpPr>
          <p:spPr bwMode="auto">
            <a:xfrm>
              <a:off x="533400" y="1962170"/>
              <a:ext cx="990600" cy="400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Raw Data and Images</a:t>
              </a:r>
            </a:p>
          </p:txBody>
        </p:sp>
      </p:grpSp>
      <p:sp>
        <p:nvSpPr>
          <p:cNvPr id="48" name="Rectangle 47"/>
          <p:cNvSpPr/>
          <p:nvPr/>
        </p:nvSpPr>
        <p:spPr bwMode="auto">
          <a:xfrm>
            <a:off x="4876800" y="2952750"/>
            <a:ext cx="1143000" cy="4810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400" dirty="0">
                <a:solidFill>
                  <a:schemeClr val="tx1"/>
                </a:solidFill>
              </a:rPr>
              <a:t>Data Processing</a:t>
            </a:r>
          </a:p>
        </p:txBody>
      </p:sp>
      <p:sp>
        <p:nvSpPr>
          <p:cNvPr id="49" name="Left-Right Arrow 48"/>
          <p:cNvSpPr/>
          <p:nvPr/>
        </p:nvSpPr>
        <p:spPr>
          <a:xfrm rot="19582808">
            <a:off x="7351713" y="2298700"/>
            <a:ext cx="655637" cy="344488"/>
          </a:xfrm>
          <a:prstGeom prst="leftRightArrow">
            <a:avLst>
              <a:gd name="adj1" fmla="val 50000"/>
              <a:gd name="adj2" fmla="val 38961"/>
            </a:avLst>
          </a:prstGeom>
          <a:solidFill>
            <a:srgbClr val="FFC000"/>
          </a:soli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FTP</a:t>
            </a:r>
          </a:p>
        </p:txBody>
      </p:sp>
      <p:cxnSp>
        <p:nvCxnSpPr>
          <p:cNvPr id="56" name="Shape 55"/>
          <p:cNvCxnSpPr>
            <a:stCxn id="374831" idx="0"/>
            <a:endCxn id="48" idx="3"/>
          </p:cNvCxnSpPr>
          <p:nvPr/>
        </p:nvCxnSpPr>
        <p:spPr>
          <a:xfrm rot="16200000" flipH="1" flipV="1">
            <a:off x="5871368" y="2262982"/>
            <a:ext cx="1077913" cy="781050"/>
          </a:xfrm>
          <a:prstGeom prst="bentConnector4">
            <a:avLst>
              <a:gd name="adj1" fmla="val -21192"/>
              <a:gd name="adj2" fmla="val 8536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hape 56"/>
          <p:cNvCxnSpPr>
            <a:stCxn id="48" idx="0"/>
            <a:endCxn id="419884" idx="2"/>
          </p:cNvCxnSpPr>
          <p:nvPr/>
        </p:nvCxnSpPr>
        <p:spPr>
          <a:xfrm rot="16200000" flipV="1">
            <a:off x="5127625" y="2632075"/>
            <a:ext cx="222250" cy="4191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hape 56"/>
          <p:cNvCxnSpPr>
            <a:stCxn id="48" idx="2"/>
            <a:endCxn id="374823" idx="3"/>
          </p:cNvCxnSpPr>
          <p:nvPr/>
        </p:nvCxnSpPr>
        <p:spPr>
          <a:xfrm rot="5400000">
            <a:off x="5077619" y="3652044"/>
            <a:ext cx="588962" cy="152400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 bwMode="auto">
          <a:xfrm>
            <a:off x="509588" y="3943350"/>
            <a:ext cx="1143000" cy="3984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Data Download Service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Elbow Connector 69"/>
          <p:cNvCxnSpPr>
            <a:stCxn id="33" idx="2"/>
          </p:cNvCxnSpPr>
          <p:nvPr/>
        </p:nvCxnSpPr>
        <p:spPr bwMode="auto">
          <a:xfrm rot="5400000">
            <a:off x="3540919" y="2623344"/>
            <a:ext cx="1408112" cy="9271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9"/>
          <p:cNvCxnSpPr/>
          <p:nvPr/>
        </p:nvCxnSpPr>
        <p:spPr bwMode="auto">
          <a:xfrm rot="16200000" flipH="1">
            <a:off x="4657725" y="2571750"/>
            <a:ext cx="1447800" cy="9906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20868" name="Group 33"/>
          <p:cNvGrpSpPr>
            <a:grpSpLocks/>
          </p:cNvGrpSpPr>
          <p:nvPr/>
        </p:nvGrpSpPr>
        <p:grpSpPr bwMode="auto">
          <a:xfrm>
            <a:off x="5572125" y="3714750"/>
            <a:ext cx="2057400" cy="1257300"/>
            <a:chOff x="3200400" y="2419353"/>
            <a:chExt cx="2057400" cy="1257653"/>
          </a:xfrm>
        </p:grpSpPr>
        <p:grpSp>
          <p:nvGrpSpPr>
            <p:cNvPr id="420919" name="Group 28"/>
            <p:cNvGrpSpPr>
              <a:grpSpLocks/>
            </p:cNvGrpSpPr>
            <p:nvPr/>
          </p:nvGrpSpPr>
          <p:grpSpPr bwMode="auto">
            <a:xfrm>
              <a:off x="3200400" y="2419353"/>
              <a:ext cx="2057400" cy="1257653"/>
              <a:chOff x="3886200" y="3429002"/>
              <a:chExt cx="1600200" cy="1428917"/>
            </a:xfrm>
          </p:grpSpPr>
          <p:grpSp>
            <p:nvGrpSpPr>
              <p:cNvPr id="420921" name="Group 8"/>
              <p:cNvGrpSpPr>
                <a:grpSpLocks/>
              </p:cNvGrpSpPr>
              <p:nvPr/>
            </p:nvGrpSpPr>
            <p:grpSpPr bwMode="auto">
              <a:xfrm>
                <a:off x="3886200" y="3429002"/>
                <a:ext cx="1600200" cy="1428917"/>
                <a:chOff x="3703636" y="4173243"/>
                <a:chExt cx="1096963" cy="1259393"/>
              </a:xfrm>
            </p:grpSpPr>
            <p:pic>
              <p:nvPicPr>
                <p:cNvPr id="420923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703636" y="4173243"/>
                  <a:ext cx="1096963" cy="125939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0924" name="Picture 7" descr="diagr02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962708" y="4557354"/>
                  <a:ext cx="582021" cy="8168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20922" name="TextBox 27"/>
              <p:cNvSpPr txBox="1">
                <a:spLocks noChangeArrowheads="1"/>
              </p:cNvSpPr>
              <p:nvPr/>
            </p:nvSpPr>
            <p:spPr bwMode="auto">
              <a:xfrm>
                <a:off x="4245133" y="3505198"/>
                <a:ext cx="1063467" cy="279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/>
                  <a:t>Analytical Data</a:t>
                </a:r>
              </a:p>
            </p:txBody>
          </p:sp>
        </p:grpSp>
        <p:sp>
          <p:nvSpPr>
            <p:cNvPr id="420920" name="TextBox 38"/>
            <p:cNvSpPr txBox="1">
              <a:spLocks noChangeArrowheads="1"/>
            </p:cNvSpPr>
            <p:nvPr/>
          </p:nvSpPr>
          <p:spPr bwMode="auto">
            <a:xfrm>
              <a:off x="4648200" y="2876550"/>
              <a:ext cx="609600" cy="338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/>
                <a:t>Data</a:t>
              </a:r>
            </a:p>
            <a:p>
              <a:r>
                <a:rPr lang="en-US" sz="800" b="1"/>
                <a:t>Models</a:t>
              </a:r>
            </a:p>
          </p:txBody>
        </p:sp>
      </p:grpSp>
      <p:grpSp>
        <p:nvGrpSpPr>
          <p:cNvPr id="420869" name="Group 125"/>
          <p:cNvGrpSpPr>
            <a:grpSpLocks/>
          </p:cNvGrpSpPr>
          <p:nvPr/>
        </p:nvGrpSpPr>
        <p:grpSpPr bwMode="auto">
          <a:xfrm>
            <a:off x="923925" y="2266950"/>
            <a:ext cx="849313" cy="2011363"/>
            <a:chOff x="457200" y="2762248"/>
            <a:chExt cx="1066800" cy="2032675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457200" y="2762248"/>
              <a:ext cx="1066800" cy="203267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2075" tIns="46038" rIns="92075" bIns="46038">
              <a:sp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 sz="2000">
                <a:solidFill>
                  <a:schemeClr val="tx1"/>
                </a:solidFill>
              </a:endParaRPr>
            </a:p>
          </p:txBody>
        </p:sp>
        <p:pic>
          <p:nvPicPr>
            <p:cNvPr id="420913" name="Picture 5" descr="manag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3486150"/>
              <a:ext cx="533400" cy="36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914" name="Picture 5" descr="manag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4022223"/>
              <a:ext cx="533400" cy="36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915" name="Rectangle 7"/>
            <p:cNvSpPr>
              <a:spLocks noChangeArrowheads="1"/>
            </p:cNvSpPr>
            <p:nvPr/>
          </p:nvSpPr>
          <p:spPr bwMode="auto">
            <a:xfrm>
              <a:off x="685800" y="3788275"/>
              <a:ext cx="676936" cy="248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SAT 2</a:t>
              </a:r>
            </a:p>
          </p:txBody>
        </p:sp>
        <p:sp>
          <p:nvSpPr>
            <p:cNvPr id="420916" name="Rectangle 9"/>
            <p:cNvSpPr>
              <a:spLocks noChangeArrowheads="1"/>
            </p:cNvSpPr>
            <p:nvPr/>
          </p:nvSpPr>
          <p:spPr bwMode="auto">
            <a:xfrm>
              <a:off x="685800" y="4324348"/>
              <a:ext cx="749421" cy="248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SAT …</a:t>
              </a:r>
            </a:p>
          </p:txBody>
        </p:sp>
        <p:sp>
          <p:nvSpPr>
            <p:cNvPr id="420917" name="Rectangle 10"/>
            <p:cNvSpPr>
              <a:spLocks noChangeArrowheads="1"/>
            </p:cNvSpPr>
            <p:nvPr/>
          </p:nvSpPr>
          <p:spPr bwMode="auto">
            <a:xfrm>
              <a:off x="609599" y="3219361"/>
              <a:ext cx="676936" cy="248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SAT 1</a:t>
              </a:r>
            </a:p>
          </p:txBody>
        </p:sp>
        <p:pic>
          <p:nvPicPr>
            <p:cNvPr id="420918" name="Picture 5" descr="manag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2917239"/>
              <a:ext cx="533400" cy="36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0870" name="Rectangle 15"/>
          <p:cNvSpPr>
            <a:spLocks noChangeArrowheads="1"/>
          </p:cNvSpPr>
          <p:nvPr/>
        </p:nvSpPr>
        <p:spPr bwMode="auto">
          <a:xfrm>
            <a:off x="771525" y="180975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/>
              <a:t>Existing </a:t>
            </a:r>
            <a:r>
              <a:rPr lang="en-US" sz="1000" b="1" dirty="0" smtClean="0"/>
              <a:t> IMDPS</a:t>
            </a:r>
            <a:endParaRPr lang="en-US" sz="1000" b="1" dirty="0"/>
          </a:p>
        </p:txBody>
      </p:sp>
      <p:sp>
        <p:nvSpPr>
          <p:cNvPr id="22" name="Text Box 57"/>
          <p:cNvSpPr txBox="1">
            <a:spLocks noChangeArrowheads="1"/>
          </p:cNvSpPr>
          <p:nvPr/>
        </p:nvSpPr>
        <p:spPr bwMode="auto">
          <a:xfrm>
            <a:off x="5267325" y="438150"/>
            <a:ext cx="1676400" cy="1571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sysClr val="windowText" lastClr="000000"/>
                </a:solidFill>
                <a:latin typeface="+mn-lt"/>
                <a:ea typeface="ＭＳ Ｐゴシック" pitchFamily="34" charset="-128"/>
              </a:rPr>
              <a:t>Users (Internet/Intranet)</a:t>
            </a:r>
            <a:endParaRPr lang="de-DE" sz="900" kern="0" dirty="0">
              <a:solidFill>
                <a:sysClr val="windowText" lastClr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3" name="Line 55"/>
          <p:cNvSpPr>
            <a:spLocks noChangeShapeType="1"/>
          </p:cNvSpPr>
          <p:nvPr/>
        </p:nvSpPr>
        <p:spPr bwMode="auto">
          <a:xfrm>
            <a:off x="4962525" y="438150"/>
            <a:ext cx="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4124325" y="0"/>
            <a:ext cx="2057400" cy="310195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800" dirty="0">
                <a:solidFill>
                  <a:schemeClr val="tx1"/>
                </a:solidFill>
              </a:rPr>
              <a:t>Internet, </a:t>
            </a:r>
            <a:r>
              <a:rPr lang="en-US" sz="800" dirty="0" smtClean="0">
                <a:solidFill>
                  <a:schemeClr val="tx1"/>
                </a:solidFill>
              </a:rPr>
              <a:t>User community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447925" y="666750"/>
            <a:ext cx="5181600" cy="1447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600" dirty="0">
                <a:solidFill>
                  <a:schemeClr val="tx1"/>
                </a:solidFill>
              </a:rPr>
              <a:t>Web Portal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676525" y="742950"/>
            <a:ext cx="1127125" cy="246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Search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676525" y="1047750"/>
            <a:ext cx="1125538" cy="246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Registration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676525" y="1809750"/>
            <a:ext cx="1141413" cy="246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Reports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432300" y="1506538"/>
            <a:ext cx="1141413" cy="2460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Visualization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4429125" y="1047750"/>
            <a:ext cx="1127125" cy="3984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Custom Applications</a:t>
            </a:r>
          </a:p>
        </p:txBody>
      </p:sp>
      <p:sp>
        <p:nvSpPr>
          <p:cNvPr id="32" name="AutoShape 46"/>
          <p:cNvSpPr>
            <a:spLocks noChangeArrowheads="1"/>
          </p:cNvSpPr>
          <p:nvPr/>
        </p:nvSpPr>
        <p:spPr bwMode="auto">
          <a:xfrm>
            <a:off x="2447925" y="2146300"/>
            <a:ext cx="5105400" cy="365125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lIns="91435" tIns="45718" rIns="91435" bIns="45718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2978150" y="2106613"/>
            <a:ext cx="345916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+mn-lt"/>
                <a:ea typeface="ＭＳ Ｐゴシック" pitchFamily="34" charset="-128"/>
              </a:rPr>
              <a:t>Application Server</a:t>
            </a:r>
          </a:p>
        </p:txBody>
      </p:sp>
      <p:grpSp>
        <p:nvGrpSpPr>
          <p:cNvPr id="420882" name="Group 56"/>
          <p:cNvGrpSpPr>
            <a:grpSpLocks/>
          </p:cNvGrpSpPr>
          <p:nvPr/>
        </p:nvGrpSpPr>
        <p:grpSpPr bwMode="auto">
          <a:xfrm>
            <a:off x="5724525" y="2190750"/>
            <a:ext cx="1371600" cy="276225"/>
            <a:chOff x="2362200" y="3327325"/>
            <a:chExt cx="1314450" cy="1183317"/>
          </a:xfrm>
        </p:grpSpPr>
        <p:sp>
          <p:nvSpPr>
            <p:cNvPr id="39" name="AutoShape 48"/>
            <p:cNvSpPr>
              <a:spLocks noChangeArrowheads="1"/>
            </p:cNvSpPr>
            <p:nvPr/>
          </p:nvSpPr>
          <p:spPr bwMode="auto">
            <a:xfrm>
              <a:off x="2362200" y="3429337"/>
              <a:ext cx="1241425" cy="94529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D0000"/>
                </a:gs>
                <a:gs pos="100000">
                  <a:srgbClr val="CC33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lIns="91435" tIns="45718" rIns="91435" bIns="45718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0" name="Text Box 49"/>
            <p:cNvSpPr txBox="1">
              <a:spLocks noChangeArrowheads="1"/>
            </p:cNvSpPr>
            <p:nvPr/>
          </p:nvSpPr>
          <p:spPr bwMode="auto">
            <a:xfrm>
              <a:off x="2435225" y="3327325"/>
              <a:ext cx="1241425" cy="1183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23" tIns="45712" rIns="91423" bIns="45712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+mn-lt"/>
                  <a:ea typeface="ＭＳ Ｐゴシック" pitchFamily="34" charset="-128"/>
                </a:rPr>
                <a:t>GIS Engine</a:t>
              </a:r>
            </a:p>
          </p:txBody>
        </p:sp>
      </p:grpSp>
      <p:grpSp>
        <p:nvGrpSpPr>
          <p:cNvPr id="420883" name="Group 46"/>
          <p:cNvGrpSpPr>
            <a:grpSpLocks/>
          </p:cNvGrpSpPr>
          <p:nvPr/>
        </p:nvGrpSpPr>
        <p:grpSpPr bwMode="auto">
          <a:xfrm>
            <a:off x="2524125" y="2138363"/>
            <a:ext cx="1524000" cy="304800"/>
            <a:chOff x="2286000" y="3735434"/>
            <a:chExt cx="1752600" cy="445880"/>
          </a:xfrm>
        </p:grpSpPr>
        <p:sp>
          <p:nvSpPr>
            <p:cNvPr id="42" name="AutoShape 48"/>
            <p:cNvSpPr>
              <a:spLocks noChangeArrowheads="1"/>
            </p:cNvSpPr>
            <p:nvPr/>
          </p:nvSpPr>
          <p:spPr bwMode="auto">
            <a:xfrm>
              <a:off x="2286000" y="3830647"/>
              <a:ext cx="1752600" cy="35066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D0000"/>
                </a:gs>
                <a:gs pos="100000">
                  <a:srgbClr val="CC33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lIns="91435" tIns="45718" rIns="91435" bIns="45718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3" name="Text Box 49"/>
            <p:cNvSpPr txBox="1">
              <a:spLocks noChangeArrowheads="1"/>
            </p:cNvSpPr>
            <p:nvPr/>
          </p:nvSpPr>
          <p:spPr bwMode="auto">
            <a:xfrm>
              <a:off x="2395537" y="3735434"/>
              <a:ext cx="1601074" cy="4389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23" tIns="45712" rIns="91423" bIns="45712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+mn-lt"/>
                  <a:ea typeface="ＭＳ Ｐゴシック" pitchFamily="34" charset="-128"/>
                </a:rPr>
                <a:t>Reports Engine</a:t>
              </a:r>
            </a:p>
          </p:txBody>
        </p:sp>
      </p:grpSp>
      <p:pic>
        <p:nvPicPr>
          <p:cNvPr id="4208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3105150"/>
            <a:ext cx="11049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20885" name="Rectangle 30"/>
          <p:cNvSpPr>
            <a:spLocks noChangeArrowheads="1"/>
          </p:cNvSpPr>
          <p:nvPr/>
        </p:nvSpPr>
        <p:spPr bwMode="auto">
          <a:xfrm>
            <a:off x="2371725" y="340995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Unstructured Data - files</a:t>
            </a:r>
          </a:p>
        </p:txBody>
      </p:sp>
      <p:sp>
        <p:nvSpPr>
          <p:cNvPr id="420886" name="Rectangle 30"/>
          <p:cNvSpPr>
            <a:spLocks noChangeArrowheads="1"/>
          </p:cNvSpPr>
          <p:nvPr/>
        </p:nvSpPr>
        <p:spPr bwMode="auto">
          <a:xfrm>
            <a:off x="3209925" y="4589463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Structured &amp; Unstructured Data 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76525" y="1352550"/>
            <a:ext cx="1143000" cy="3984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Data Download Service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562725" y="2876550"/>
            <a:ext cx="1219200" cy="246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Security Services</a:t>
            </a:r>
          </a:p>
        </p:txBody>
      </p:sp>
      <p:pic>
        <p:nvPicPr>
          <p:cNvPr id="420889" name="Picture 5" descr="man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9525" y="2952750"/>
            <a:ext cx="304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Elbow Connector 69"/>
          <p:cNvCxnSpPr>
            <a:stCxn id="32" idx="1"/>
          </p:cNvCxnSpPr>
          <p:nvPr/>
        </p:nvCxnSpPr>
        <p:spPr bwMode="auto">
          <a:xfrm rot="10800000" flipH="1" flipV="1">
            <a:off x="2447925" y="2328863"/>
            <a:ext cx="400050" cy="800100"/>
          </a:xfrm>
          <a:prstGeom prst="bentConnector4">
            <a:avLst>
              <a:gd name="adj1" fmla="val -57143"/>
              <a:gd name="adj2" fmla="val 61425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0891" name="Title 1"/>
          <p:cNvSpPr>
            <a:spLocks noGrp="1"/>
          </p:cNvSpPr>
          <p:nvPr>
            <p:ph type="title"/>
          </p:nvPr>
        </p:nvSpPr>
        <p:spPr>
          <a:xfrm>
            <a:off x="1381125" y="0"/>
            <a:ext cx="2239963" cy="568325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Logical View</a:t>
            </a:r>
          </a:p>
        </p:txBody>
      </p:sp>
      <p:cxnSp>
        <p:nvCxnSpPr>
          <p:cNvPr id="58" name="Elbow Connector 69"/>
          <p:cNvCxnSpPr>
            <a:stCxn id="32" idx="3"/>
            <a:endCxn id="55" idx="0"/>
          </p:cNvCxnSpPr>
          <p:nvPr/>
        </p:nvCxnSpPr>
        <p:spPr bwMode="auto">
          <a:xfrm flipH="1">
            <a:off x="7172325" y="2328863"/>
            <a:ext cx="381000" cy="547687"/>
          </a:xfrm>
          <a:prstGeom prst="bentConnector4">
            <a:avLst>
              <a:gd name="adj1" fmla="val -60000"/>
              <a:gd name="adj2" fmla="val 6668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 bwMode="auto">
          <a:xfrm>
            <a:off x="4432300" y="1811338"/>
            <a:ext cx="1141413" cy="2460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Modeling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6181725" y="971550"/>
            <a:ext cx="1141413" cy="246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Data Processing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6181725" y="1276350"/>
            <a:ext cx="1141413" cy="246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QC Module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6181725" y="1581150"/>
            <a:ext cx="1141413" cy="3984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Data Grouping / Flagging</a:t>
            </a:r>
          </a:p>
        </p:txBody>
      </p:sp>
      <p:grpSp>
        <p:nvGrpSpPr>
          <p:cNvPr id="420897" name="Group 84"/>
          <p:cNvGrpSpPr>
            <a:grpSpLocks/>
          </p:cNvGrpSpPr>
          <p:nvPr/>
        </p:nvGrpSpPr>
        <p:grpSpPr bwMode="auto">
          <a:xfrm>
            <a:off x="3362325" y="3790950"/>
            <a:ext cx="838200" cy="871538"/>
            <a:chOff x="5943600" y="3943350"/>
            <a:chExt cx="838200" cy="871921"/>
          </a:xfrm>
        </p:grpSpPr>
        <p:pic>
          <p:nvPicPr>
            <p:cNvPr id="42090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43600" y="3943350"/>
              <a:ext cx="838200" cy="8719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420904" name="Group 54"/>
            <p:cNvGrpSpPr>
              <a:grpSpLocks/>
            </p:cNvGrpSpPr>
            <p:nvPr/>
          </p:nvGrpSpPr>
          <p:grpSpPr bwMode="auto">
            <a:xfrm>
              <a:off x="6400800" y="4324350"/>
              <a:ext cx="381000" cy="381000"/>
              <a:chOff x="8258170" y="4487874"/>
              <a:chExt cx="654050" cy="664638"/>
            </a:xfrm>
          </p:grpSpPr>
          <p:pic>
            <p:nvPicPr>
              <p:cNvPr id="42090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258170" y="4487874"/>
                <a:ext cx="654050" cy="6646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420907" name="Picture 7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58200" y="4724400"/>
                <a:ext cx="392901" cy="369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20905" name="Picture 5" descr="manag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43600" y="4324350"/>
              <a:ext cx="424657" cy="357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Line 41"/>
          <p:cNvSpPr>
            <a:spLocks noChangeShapeType="1"/>
          </p:cNvSpPr>
          <p:nvPr/>
        </p:nvSpPr>
        <p:spPr bwMode="auto">
          <a:xfrm>
            <a:off x="1762125" y="3028950"/>
            <a:ext cx="533400" cy="533400"/>
          </a:xfrm>
          <a:prstGeom prst="line">
            <a:avLst/>
          </a:prstGeom>
          <a:noFill/>
          <a:ln w="38100" cmpd="dbl">
            <a:solidFill>
              <a:srgbClr val="4D4D4D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88" name="Text Box 80"/>
          <p:cNvSpPr txBox="1">
            <a:spLocks noChangeArrowheads="1"/>
          </p:cNvSpPr>
          <p:nvPr/>
        </p:nvSpPr>
        <p:spPr bwMode="auto">
          <a:xfrm>
            <a:off x="1685925" y="3181350"/>
            <a:ext cx="788988" cy="130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1000" b="1" kern="0" dirty="0">
                <a:solidFill>
                  <a:sysClr val="windowText" lastClr="000000"/>
                </a:solidFill>
                <a:latin typeface="+mn-lt"/>
                <a:ea typeface="ＭＳ Ｐゴシック" pitchFamily="34" charset="-128"/>
              </a:rPr>
              <a:t>FTP</a:t>
            </a:r>
          </a:p>
        </p:txBody>
      </p:sp>
      <p:cxnSp>
        <p:nvCxnSpPr>
          <p:cNvPr id="74" name="Shape 73"/>
          <p:cNvCxnSpPr/>
          <p:nvPr/>
        </p:nvCxnSpPr>
        <p:spPr>
          <a:xfrm rot="16200000" flipH="1">
            <a:off x="2990850" y="3800475"/>
            <a:ext cx="228600" cy="514350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 bwMode="auto">
          <a:xfrm>
            <a:off x="1990725" y="4095750"/>
            <a:ext cx="1141413" cy="246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100" dirty="0">
                <a:solidFill>
                  <a:schemeClr val="tx1"/>
                </a:solidFill>
              </a:rPr>
              <a:t>Data  Processing</a:t>
            </a:r>
          </a:p>
        </p:txBody>
      </p:sp>
      <p:cxnSp>
        <p:nvCxnSpPr>
          <p:cNvPr id="63" name="Elbow Connector 62"/>
          <p:cNvCxnSpPr>
            <a:stCxn id="421949" idx="2"/>
            <a:endCxn id="75" idx="2"/>
          </p:cNvCxnSpPr>
          <p:nvPr/>
        </p:nvCxnSpPr>
        <p:spPr bwMode="auto">
          <a:xfrm rot="5400000" flipH="1">
            <a:off x="4266406" y="2637632"/>
            <a:ext cx="630237" cy="4038600"/>
          </a:xfrm>
          <a:prstGeom prst="bentConnector3">
            <a:avLst>
              <a:gd name="adj1" fmla="val -9892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FF0000"/>
      </a:dk2>
      <a:lt2>
        <a:srgbClr val="4D4D4D"/>
      </a:lt2>
      <a:accent1>
        <a:srgbClr val="667263"/>
      </a:accent1>
      <a:accent2>
        <a:srgbClr val="C0C0C0"/>
      </a:accent2>
      <a:accent3>
        <a:srgbClr val="FFFFFF"/>
      </a:accent3>
      <a:accent4>
        <a:srgbClr val="000000"/>
      </a:accent4>
      <a:accent5>
        <a:srgbClr val="B8BCB7"/>
      </a:accent5>
      <a:accent6>
        <a:srgbClr val="AEAEAE"/>
      </a:accent6>
      <a:hlink>
        <a:srgbClr val="808080"/>
      </a:hlink>
      <a:folHlink>
        <a:srgbClr val="29292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FF0000"/>
      </a:dk2>
      <a:lt2>
        <a:srgbClr val="4D4D4D"/>
      </a:lt2>
      <a:accent1>
        <a:srgbClr val="667263"/>
      </a:accent1>
      <a:accent2>
        <a:srgbClr val="C0C0C0"/>
      </a:accent2>
      <a:accent3>
        <a:srgbClr val="FFFFFF"/>
      </a:accent3>
      <a:accent4>
        <a:srgbClr val="000000"/>
      </a:accent4>
      <a:accent5>
        <a:srgbClr val="B8BCB7"/>
      </a:accent5>
      <a:accent6>
        <a:srgbClr val="AEAEAE"/>
      </a:accent6>
      <a:hlink>
        <a:srgbClr val="808080"/>
      </a:hlink>
      <a:folHlink>
        <a:srgbClr val="29292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1_Blank Presentation">
  <a:themeElements>
    <a:clrScheme name="">
      <a:dk1>
        <a:srgbClr val="000000"/>
      </a:dk1>
      <a:lt1>
        <a:srgbClr val="FFFFFF"/>
      </a:lt1>
      <a:dk2>
        <a:srgbClr val="FF0000"/>
      </a:dk2>
      <a:lt2>
        <a:srgbClr val="4D4D4D"/>
      </a:lt2>
      <a:accent1>
        <a:srgbClr val="667263"/>
      </a:accent1>
      <a:accent2>
        <a:srgbClr val="C0C0C0"/>
      </a:accent2>
      <a:accent3>
        <a:srgbClr val="FFFFFF"/>
      </a:accent3>
      <a:accent4>
        <a:srgbClr val="000000"/>
      </a:accent4>
      <a:accent5>
        <a:srgbClr val="B8BCB7"/>
      </a:accent5>
      <a:accent6>
        <a:srgbClr val="AEAEAE"/>
      </a:accent6>
      <a:hlink>
        <a:srgbClr val="808080"/>
      </a:hlink>
      <a:folHlink>
        <a:srgbClr val="29292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2_Blank Presentation">
  <a:themeElements>
    <a:clrScheme name="">
      <a:dk1>
        <a:srgbClr val="000000"/>
      </a:dk1>
      <a:lt1>
        <a:srgbClr val="FFFFFF"/>
      </a:lt1>
      <a:dk2>
        <a:srgbClr val="FF0000"/>
      </a:dk2>
      <a:lt2>
        <a:srgbClr val="4D4D4D"/>
      </a:lt2>
      <a:accent1>
        <a:srgbClr val="667263"/>
      </a:accent1>
      <a:accent2>
        <a:srgbClr val="C0C0C0"/>
      </a:accent2>
      <a:accent3>
        <a:srgbClr val="FFFFFF"/>
      </a:accent3>
      <a:accent4>
        <a:srgbClr val="000000"/>
      </a:accent4>
      <a:accent5>
        <a:srgbClr val="B8BCB7"/>
      </a:accent5>
      <a:accent6>
        <a:srgbClr val="AEAEAE"/>
      </a:accent6>
      <a:hlink>
        <a:srgbClr val="808080"/>
      </a:hlink>
      <a:folHlink>
        <a:srgbClr val="29292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acle Theme1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20.xml><?xml version="1.0" encoding="utf-8"?>
<a:theme xmlns:a="http://schemas.openxmlformats.org/drawingml/2006/main" name="Oracl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40000"/>
            <a:lumOff val="60000"/>
            <a:alpha val="53000"/>
          </a:schemeClr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rtlCol="0" anchor="t" anchorCtr="0" compatLnSpc="1">
        <a:prstTxWarp prst="textNoShape">
          <a:avLst/>
        </a:prstTxWarp>
        <a:no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Oracl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40000"/>
            <a:lumOff val="60000"/>
            <a:alpha val="53000"/>
          </a:schemeClr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rtlCol="0" anchor="t" anchorCtr="0" compatLnSpc="1">
        <a:prstTxWarp prst="textNoShape">
          <a:avLst/>
        </a:prstTxWarp>
        <a:no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FFFF66"/>
      </a:accent2>
      <a:accent3>
        <a:srgbClr val="FFFFFF"/>
      </a:accent3>
      <a:accent4>
        <a:srgbClr val="000000"/>
      </a:accent4>
      <a:accent5>
        <a:srgbClr val="FEAAAA"/>
      </a:accent5>
      <a:accent6>
        <a:srgbClr val="E7E75C"/>
      </a:accent6>
      <a:hlink>
        <a:srgbClr val="009688"/>
      </a:hlink>
      <a:folHlink>
        <a:srgbClr val="4D4D4D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F0000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A1A1A1"/>
        </a:accent6>
        <a:hlink>
          <a:srgbClr val="0066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4_Blank Presentation">
  <a:themeElements>
    <a:clrScheme name="">
      <a:dk1>
        <a:srgbClr val="000000"/>
      </a:dk1>
      <a:lt1>
        <a:srgbClr val="FFFFFF"/>
      </a:lt1>
      <a:dk2>
        <a:srgbClr val="FF0000"/>
      </a:dk2>
      <a:lt2>
        <a:srgbClr val="4D4D4D"/>
      </a:lt2>
      <a:accent1>
        <a:srgbClr val="667263"/>
      </a:accent1>
      <a:accent2>
        <a:srgbClr val="C0C0C0"/>
      </a:accent2>
      <a:accent3>
        <a:srgbClr val="FFFFFF"/>
      </a:accent3>
      <a:accent4>
        <a:srgbClr val="000000"/>
      </a:accent4>
      <a:accent5>
        <a:srgbClr val="B8BCB7"/>
      </a:accent5>
      <a:accent6>
        <a:srgbClr val="AEAEAE"/>
      </a:accent6>
      <a:hlink>
        <a:srgbClr val="808080"/>
      </a:hlink>
      <a:folHlink>
        <a:srgbClr val="29292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FFFF66"/>
      </a:accent2>
      <a:accent3>
        <a:srgbClr val="FFFFFF"/>
      </a:accent3>
      <a:accent4>
        <a:srgbClr val="000000"/>
      </a:accent4>
      <a:accent5>
        <a:srgbClr val="FEAAAA"/>
      </a:accent5>
      <a:accent6>
        <a:srgbClr val="E7E75C"/>
      </a:accent6>
      <a:hlink>
        <a:srgbClr val="009688"/>
      </a:hlink>
      <a:folHlink>
        <a:srgbClr val="4D4D4D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F0000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A1A1A1"/>
        </a:accent6>
        <a:hlink>
          <a:srgbClr val="0066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_New_Corporate_PPT_Template_16x9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_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rporate_PPT_Template_10x5.6_v2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spcAft>
            <a:spcPts val="1200"/>
          </a:spcAft>
          <a:defRPr sz="2000"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OpenWorld_Template_16x9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racle Corporate Template 16x9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racle Theme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FFFF66"/>
      </a:accent2>
      <a:accent3>
        <a:srgbClr val="FFFFFF"/>
      </a:accent3>
      <a:accent4>
        <a:srgbClr val="000000"/>
      </a:accent4>
      <a:accent5>
        <a:srgbClr val="FEAAAA"/>
      </a:accent5>
      <a:accent6>
        <a:srgbClr val="E7E75C"/>
      </a:accent6>
      <a:hlink>
        <a:srgbClr val="009688"/>
      </a:hlink>
      <a:folHlink>
        <a:srgbClr val="4D4D4D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F0000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A1A1A1"/>
        </a:accent6>
        <a:hlink>
          <a:srgbClr val="0066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New_Corporate_PPT_Template_16x9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Oracle Theme1</Template>
  <TotalTime>4294</TotalTime>
  <Words>781</Words>
  <Application>Microsoft Office PowerPoint</Application>
  <PresentationFormat>On-screen Show (16:9)</PresentationFormat>
  <Paragraphs>172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28</vt:i4>
      </vt:variant>
      <vt:variant>
        <vt:lpstr>Slide Titles</vt:lpstr>
      </vt:variant>
      <vt:variant>
        <vt:i4>15</vt:i4>
      </vt:variant>
    </vt:vector>
  </HeadingPairs>
  <TitlesOfParts>
    <vt:vector size="43" baseType="lpstr">
      <vt:lpstr>Corporate_PPT_Template_10x5.6_v2</vt:lpstr>
      <vt:lpstr>Oracle Theme1</vt:lpstr>
      <vt:lpstr>1_Corporate_PPT_Template_10x5.6_v2</vt:lpstr>
      <vt:lpstr>2_OpenWorld_Template_16x9</vt:lpstr>
      <vt:lpstr>Oracle Corporate Template 16x9</vt:lpstr>
      <vt:lpstr>Oracle Theme</vt:lpstr>
      <vt:lpstr>2_Blank Presentation</vt:lpstr>
      <vt:lpstr>3_Blank Presentation</vt:lpstr>
      <vt:lpstr>1_New_Corporate_PPT_Template_16x9</vt:lpstr>
      <vt:lpstr>4_Blank Presentation</vt:lpstr>
      <vt:lpstr>5_Blank Presentation</vt:lpstr>
      <vt:lpstr>2_Corporate_PPT_Template_10x5.6_v2</vt:lpstr>
      <vt:lpstr>6_Blank Presentation</vt:lpstr>
      <vt:lpstr>7_Blank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Oracle</vt:lpstr>
      <vt:lpstr>1_Oracle</vt:lpstr>
      <vt:lpstr>13_Blank Presentation</vt:lpstr>
      <vt:lpstr>14_Blank Presentation</vt:lpstr>
      <vt:lpstr>15_Blank Presentation</vt:lpstr>
      <vt:lpstr>2_New_Corporate_PPT_Template_16x9</vt:lpstr>
      <vt:lpstr>Office Theme</vt:lpstr>
      <vt:lpstr>6_Office Theme</vt:lpstr>
      <vt:lpstr>4_Corporate_PPT_Template_10x5.6_v2</vt:lpstr>
      <vt:lpstr>Proposal of Satellite Data Center India Meteorological Department</vt:lpstr>
      <vt:lpstr>Outline</vt:lpstr>
      <vt:lpstr>Existing Data Center (OCT 2005 – SEP 2014)</vt:lpstr>
      <vt:lpstr>Layout (2005 – 2014)</vt:lpstr>
      <vt:lpstr>Vision of Proposed Data Center </vt:lpstr>
      <vt:lpstr>Slide 6</vt:lpstr>
      <vt:lpstr>System Characteristics</vt:lpstr>
      <vt:lpstr>Solution Framework</vt:lpstr>
      <vt:lpstr>Logical View</vt:lpstr>
      <vt:lpstr>Benefits of Proposed Solution</vt:lpstr>
      <vt:lpstr>Typical Operational Deployment</vt:lpstr>
      <vt:lpstr>Product Mapping</vt:lpstr>
      <vt:lpstr>WEB Portal Interface</vt:lpstr>
      <vt:lpstr>IMD requirement – Propose action for NASA</vt:lpstr>
      <vt:lpstr>Suggestions …. Expectation of GSICS from IMD?</vt:lpstr>
    </vt:vector>
  </TitlesOfParts>
  <Company>Oracle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napv</dc:creator>
  <cp:lastModifiedBy>Puviarasan</cp:lastModifiedBy>
  <cp:revision>483</cp:revision>
  <dcterms:created xsi:type="dcterms:W3CDTF">2013-04-22T04:57:42Z</dcterms:created>
  <dcterms:modified xsi:type="dcterms:W3CDTF">2015-03-18T09:07:20Z</dcterms:modified>
</cp:coreProperties>
</file>