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091-C2B7-4BF4-B943-4A4E910473A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6532-E302-4001-BD63-13894DEEEBC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9" y="23813"/>
            <a:ext cx="1690210" cy="752143"/>
          </a:xfrm>
          <a:prstGeom prst="rect">
            <a:avLst/>
          </a:prstGeom>
        </p:spPr>
      </p:pic>
      <p:pic>
        <p:nvPicPr>
          <p:cNvPr id="8" name="Picture 16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23813"/>
            <a:ext cx="704392" cy="685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849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091-C2B7-4BF4-B943-4A4E910473A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6532-E302-4001-BD63-13894DEE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07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091-C2B7-4BF4-B943-4A4E910473A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6532-E302-4001-BD63-13894DEE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00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091-C2B7-4BF4-B943-4A4E910473A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6532-E302-4001-BD63-13894DEEEBC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1" y="84932"/>
            <a:ext cx="1787865" cy="7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813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091-C2B7-4BF4-B943-4A4E910473A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6532-E302-4001-BD63-13894DEE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41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091-C2B7-4BF4-B943-4A4E910473A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6532-E302-4001-BD63-13894DEE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94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091-C2B7-4BF4-B943-4A4E910473A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6532-E302-4001-BD63-13894DEE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94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091-C2B7-4BF4-B943-4A4E910473A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6532-E302-4001-BD63-13894DEE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47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091-C2B7-4BF4-B943-4A4E910473A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6532-E302-4001-BD63-13894DEE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7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091-C2B7-4BF4-B943-4A4E910473A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6532-E302-4001-BD63-13894DEE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17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091-C2B7-4BF4-B943-4A4E910473A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6532-E302-4001-BD63-13894DEE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09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E6091-C2B7-4BF4-B943-4A4E910473AC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96532-E302-4001-BD63-13894DEEE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8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590" y="3088817"/>
            <a:ext cx="10515600" cy="6819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/>
              <a:t>P K </a:t>
            </a:r>
            <a:r>
              <a:rPr lang="en-US" dirty="0" err="1" smtClean="0"/>
              <a:t>Thapliyal</a:t>
            </a:r>
            <a:r>
              <a:rPr lang="en-US" dirty="0" smtClean="0"/>
              <a:t>, Munn V Shukla and </a:t>
            </a:r>
            <a:r>
              <a:rPr lang="en-US" dirty="0" err="1" smtClean="0"/>
              <a:t>Ipshita</a:t>
            </a:r>
            <a:r>
              <a:rPr lang="en-US" dirty="0" smtClean="0"/>
              <a:t> </a:t>
            </a:r>
            <a:r>
              <a:rPr lang="en-US" dirty="0" err="1" smtClean="0"/>
              <a:t>Dey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SAC (ISRO)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71859" y="1508289"/>
            <a:ext cx="7984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INSAT-3D/IASI towards Demo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74865"/>
            <a:ext cx="704392" cy="685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7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942" y="763576"/>
            <a:ext cx="11739514" cy="6075570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GSICS recommended procedure adopted for INSAT-3D Imager/Sounder product generation.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Presently only IR channels attempted 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VIS channels initiated using lunar calibration method.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MODIS DCC database will be very helpful in implementing VIS/SWIR channels calibration.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Filtering procedure needed for present match up data set.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Same procedure will be adopted for </a:t>
            </a:r>
            <a:r>
              <a:rPr lang="en-US" sz="2800" dirty="0" err="1" smtClean="0"/>
              <a:t>Kalpana</a:t>
            </a:r>
            <a:r>
              <a:rPr lang="en-US" sz="2800" dirty="0" smtClean="0"/>
              <a:t> and INSAT-3A.</a:t>
            </a: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For real time monitoring exiting EUMETCAST has problem, large data gaps due to reception problem. For past data/ archived data download procedure is very tedious and time consuming. Alternate method or source is needed.  </a:t>
            </a:r>
          </a:p>
        </p:txBody>
      </p:sp>
    </p:spTree>
    <p:extLst>
      <p:ext uri="{BB962C8B-B14F-4D97-AF65-F5344CB8AC3E}">
        <p14:creationId xmlns:p14="http://schemas.microsoft.com/office/powerpoint/2010/main" val="111551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314"/>
            <a:ext cx="10515600" cy="4468305"/>
          </a:xfrm>
        </p:spPr>
        <p:txBody>
          <a:bodyPr/>
          <a:lstStyle/>
          <a:p>
            <a:pPr algn="just"/>
            <a:r>
              <a:rPr lang="en-US" dirty="0" smtClean="0"/>
              <a:t>Presently GSICS website to be hosted in existing MOSDAC website (http://www.mosdac.gov.in). Thread server in SAC/ISRO to be explored.</a:t>
            </a:r>
          </a:p>
          <a:p>
            <a:pPr algn="just"/>
            <a:r>
              <a:rPr lang="en-US" dirty="0" smtClean="0"/>
              <a:t>GPPA </a:t>
            </a:r>
            <a:r>
              <a:rPr lang="en-US" dirty="0" smtClean="0"/>
              <a:t>form </a:t>
            </a:r>
            <a:r>
              <a:rPr lang="en-US" smtClean="0"/>
              <a:t>(GPAF) along </a:t>
            </a:r>
            <a:r>
              <a:rPr lang="en-US" dirty="0" smtClean="0"/>
              <a:t>with sample </a:t>
            </a:r>
            <a:r>
              <a:rPr lang="en-US" dirty="0" err="1" smtClean="0"/>
              <a:t>NetCDF</a:t>
            </a:r>
            <a:r>
              <a:rPr lang="en-US" dirty="0" smtClean="0"/>
              <a:t> file and ATBD available for review can be submitted immediately.</a:t>
            </a:r>
          </a:p>
          <a:p>
            <a:pPr algn="just"/>
            <a:r>
              <a:rPr lang="en-US" dirty="0" smtClean="0"/>
              <a:t>GSICS plotting tool in local GSICS server (???)</a:t>
            </a:r>
          </a:p>
          <a:p>
            <a:r>
              <a:rPr lang="en-US" dirty="0" smtClean="0"/>
              <a:t>Training: Short term for a Data </a:t>
            </a:r>
            <a:r>
              <a:rPr lang="en-US" dirty="0"/>
              <a:t>W</a:t>
            </a:r>
            <a:r>
              <a:rPr lang="en-US" dirty="0" smtClean="0"/>
              <a:t>orking Group scientist and long term for a Research Working Group scientist will greatly help in making GSICS products operational</a:t>
            </a:r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84293"/>
            <a:ext cx="704392" cy="685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11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190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Anil_Munn_Swati</dc:creator>
  <cp:lastModifiedBy>Anil_Munn_Swati</cp:lastModifiedBy>
  <cp:revision>8</cp:revision>
  <dcterms:created xsi:type="dcterms:W3CDTF">2015-03-19T01:42:30Z</dcterms:created>
  <dcterms:modified xsi:type="dcterms:W3CDTF">2015-03-19T03:55:14Z</dcterms:modified>
</cp:coreProperties>
</file>