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5" r:id="rId3"/>
    <p:sldId id="358" r:id="rId4"/>
    <p:sldId id="348" r:id="rId5"/>
    <p:sldId id="375" r:id="rId6"/>
    <p:sldId id="377" r:id="rId7"/>
    <p:sldId id="376" r:id="rId8"/>
    <p:sldId id="364" r:id="rId9"/>
    <p:sldId id="372" r:id="rId10"/>
    <p:sldId id="373" r:id="rId11"/>
    <p:sldId id="374" r:id="rId12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EFC8DF"/>
    <a:srgbClr val="A2DADE"/>
    <a:srgbClr val="3333FF"/>
    <a:srgbClr val="4E0B55"/>
    <a:srgbClr val="EE2D24"/>
    <a:srgbClr val="C7A775"/>
    <a:srgbClr val="00B5EF"/>
    <a:srgbClr val="CDE3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93959" autoAdjust="0"/>
  </p:normalViewPr>
  <p:slideViewPr>
    <p:cSldViewPr snapToGrid="0">
      <p:cViewPr>
        <p:scale>
          <a:sx n="80" d="100"/>
          <a:sy n="80" d="100"/>
        </p:scale>
        <p:origin x="-96" y="180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2980F-552B-4A1A-B9B6-FA6C23A3AF4C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782684-790B-4760-9B0A-9D107594E2AC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Exec Panel</a:t>
          </a:r>
          <a:endParaRPr lang="en-GB" b="1" dirty="0"/>
        </a:p>
      </dgm:t>
    </dgm:pt>
    <dgm:pt modelId="{FEC727C1-9ACB-4E82-A3DB-82A69E0A01EF}" type="parTrans" cxnId="{3EB07BB7-1FBB-4E30-997A-47ED4DEFBC7C}">
      <dgm:prSet/>
      <dgm:spPr/>
      <dgm:t>
        <a:bodyPr/>
        <a:lstStyle/>
        <a:p>
          <a:endParaRPr lang="en-GB"/>
        </a:p>
      </dgm:t>
    </dgm:pt>
    <dgm:pt modelId="{413E1536-1C2E-436D-9C02-5C85F1016F37}" type="sibTrans" cxnId="{3EB07BB7-1FBB-4E30-997A-47ED4DEFBC7C}">
      <dgm:prSet/>
      <dgm:spPr/>
      <dgm:t>
        <a:bodyPr/>
        <a:lstStyle/>
        <a:p>
          <a:endParaRPr lang="en-GB"/>
        </a:p>
      </dgm:t>
    </dgm:pt>
    <dgm:pt modelId="{F62CF2BB-A131-4A46-A38D-4EE427A3C154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Coordination </a:t>
          </a:r>
          <a:r>
            <a:rPr lang="en-GB" b="1" dirty="0" err="1" smtClean="0"/>
            <a:t>Center</a:t>
          </a:r>
          <a:endParaRPr lang="en-GB" b="1" dirty="0"/>
        </a:p>
      </dgm:t>
    </dgm:pt>
    <dgm:pt modelId="{9CAFCFD9-41DC-4BCA-A2DB-4FE12B7EB1C1}" type="parTrans" cxnId="{8A9F98C2-E0E1-4ACF-A784-620FED42F280}">
      <dgm:prSet/>
      <dgm:spPr/>
      <dgm:t>
        <a:bodyPr/>
        <a:lstStyle/>
        <a:p>
          <a:endParaRPr lang="en-GB"/>
        </a:p>
      </dgm:t>
    </dgm:pt>
    <dgm:pt modelId="{93E429C4-5275-4A16-BC45-1CE0551C9DFF}" type="sibTrans" cxnId="{8A9F98C2-E0E1-4ACF-A784-620FED42F280}">
      <dgm:prSet/>
      <dgm:spPr/>
      <dgm:t>
        <a:bodyPr/>
        <a:lstStyle/>
        <a:p>
          <a:endParaRPr lang="en-GB"/>
        </a:p>
      </dgm:t>
    </dgm:pt>
    <dgm:pt modelId="{557CE354-969C-498D-86A0-8683AADBA258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Research Working Group</a:t>
          </a:r>
          <a:endParaRPr lang="en-GB" b="1" dirty="0"/>
        </a:p>
      </dgm:t>
    </dgm:pt>
    <dgm:pt modelId="{311A8585-A2AB-4AC2-8487-1A4864E3A5CA}" type="parTrans" cxnId="{DEA1E4A9-08E9-420C-A465-02DDD1B26F96}">
      <dgm:prSet/>
      <dgm:spPr/>
      <dgm:t>
        <a:bodyPr/>
        <a:lstStyle/>
        <a:p>
          <a:endParaRPr lang="en-GB"/>
        </a:p>
      </dgm:t>
    </dgm:pt>
    <dgm:pt modelId="{643AD364-E195-49CC-BA95-15EB1B2F665A}" type="sibTrans" cxnId="{DEA1E4A9-08E9-420C-A465-02DDD1B26F96}">
      <dgm:prSet/>
      <dgm:spPr/>
      <dgm:t>
        <a:bodyPr/>
        <a:lstStyle/>
        <a:p>
          <a:endParaRPr lang="en-GB"/>
        </a:p>
      </dgm:t>
    </dgm:pt>
    <dgm:pt modelId="{B6FE41D9-2071-4A18-B0AA-BB6277BDD8DC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Data Working Group</a:t>
          </a:r>
          <a:endParaRPr lang="en-GB" b="1" dirty="0"/>
        </a:p>
      </dgm:t>
    </dgm:pt>
    <dgm:pt modelId="{1D931AE9-B218-413B-9CE4-4FEFF5FCD25E}" type="parTrans" cxnId="{9F7022CE-89C1-46AB-A741-6E5B4E23906E}">
      <dgm:prSet/>
      <dgm:spPr/>
      <dgm:t>
        <a:bodyPr/>
        <a:lstStyle/>
        <a:p>
          <a:endParaRPr lang="en-GB"/>
        </a:p>
      </dgm:t>
    </dgm:pt>
    <dgm:pt modelId="{C064E780-1C17-4A71-B86F-1D74C2DFD8FB}" type="sibTrans" cxnId="{9F7022CE-89C1-46AB-A741-6E5B4E23906E}">
      <dgm:prSet/>
      <dgm:spPr/>
      <dgm:t>
        <a:bodyPr/>
        <a:lstStyle/>
        <a:p>
          <a:endParaRPr lang="en-GB"/>
        </a:p>
      </dgm:t>
    </dgm:pt>
    <dgm:pt modelId="{745F9827-BD5B-4BFD-B04A-2B09C1201DCF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VIS/NIR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12AC806E-ED55-4D77-8EDB-566FC2DFCB98}" type="parTrans" cxnId="{D13FFD3B-E2C5-4B46-ACA4-FD4118BCCCEA}">
      <dgm:prSet/>
      <dgm:spPr/>
      <dgm:t>
        <a:bodyPr/>
        <a:lstStyle/>
        <a:p>
          <a:endParaRPr lang="en-GB"/>
        </a:p>
      </dgm:t>
    </dgm:pt>
    <dgm:pt modelId="{023FE213-271C-47D8-8E16-60B9F075FF7E}" type="sibTrans" cxnId="{D13FFD3B-E2C5-4B46-ACA4-FD4118BCCCEA}">
      <dgm:prSet/>
      <dgm:spPr/>
      <dgm:t>
        <a:bodyPr/>
        <a:lstStyle/>
        <a:p>
          <a:endParaRPr lang="en-GB"/>
        </a:p>
      </dgm:t>
    </dgm:pt>
    <dgm:pt modelId="{BAD0FAE7-F439-48FE-8D56-48A564937B10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Microwave Sub-Group</a:t>
          </a:r>
          <a:endParaRPr lang="en-GB" dirty="0"/>
        </a:p>
      </dgm:t>
    </dgm:pt>
    <dgm:pt modelId="{13880C4C-DC77-42DB-B27A-8CA0EBECDB36}" type="parTrans" cxnId="{D4FBDA79-D877-4442-960F-C53488554553}">
      <dgm:prSet/>
      <dgm:spPr/>
      <dgm:t>
        <a:bodyPr/>
        <a:lstStyle/>
        <a:p>
          <a:endParaRPr lang="en-GB"/>
        </a:p>
      </dgm:t>
    </dgm:pt>
    <dgm:pt modelId="{BD5758B2-8261-490C-8137-109917B3C8FD}" type="sibTrans" cxnId="{D4FBDA79-D877-4442-960F-C53488554553}">
      <dgm:prSet/>
      <dgm:spPr/>
      <dgm:t>
        <a:bodyPr/>
        <a:lstStyle/>
        <a:p>
          <a:endParaRPr lang="en-GB"/>
        </a:p>
      </dgm:t>
    </dgm:pt>
    <dgm:pt modelId="{093D0514-1200-4972-92AD-ED9D808E7E75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UV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E13EDCAE-7844-4C91-834F-5EF39C91BEF4}" type="parTrans" cxnId="{B60FA27A-A115-4A3D-BA97-19C289EFF433}">
      <dgm:prSet/>
      <dgm:spPr/>
      <dgm:t>
        <a:bodyPr/>
        <a:lstStyle/>
        <a:p>
          <a:endParaRPr lang="en-GB"/>
        </a:p>
      </dgm:t>
    </dgm:pt>
    <dgm:pt modelId="{C3F58771-7FA7-44C8-A905-6D7592C26AB1}" type="sibTrans" cxnId="{B60FA27A-A115-4A3D-BA97-19C289EFF433}">
      <dgm:prSet/>
      <dgm:spPr/>
      <dgm:t>
        <a:bodyPr/>
        <a:lstStyle/>
        <a:p>
          <a:endParaRPr lang="en-GB"/>
        </a:p>
      </dgm:t>
    </dgm:pt>
    <dgm:pt modelId="{575264D4-1B3A-4778-9E5C-192E94D3850A}">
      <dgm:prSet phldrT="[Text]"/>
      <dgm:spPr>
        <a:solidFill>
          <a:srgbClr val="EFC8DF"/>
        </a:solidFill>
      </dgm:spPr>
      <dgm:t>
        <a:bodyPr/>
        <a:lstStyle/>
        <a:p>
          <a:r>
            <a:rPr lang="en-GB" dirty="0" smtClean="0"/>
            <a:t>IR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781E86D2-5164-4083-8EFE-D72117B0EBBF}" type="parTrans" cxnId="{03BBF1C2-126D-4CCB-A195-81E79D8BD740}">
      <dgm:prSet/>
      <dgm:spPr/>
      <dgm:t>
        <a:bodyPr/>
        <a:lstStyle/>
        <a:p>
          <a:endParaRPr lang="en-GB"/>
        </a:p>
      </dgm:t>
    </dgm:pt>
    <dgm:pt modelId="{D7A3D46A-9C68-44FD-B574-8EACFF9D57DB}" type="sibTrans" cxnId="{03BBF1C2-126D-4CCB-A195-81E79D8BD740}">
      <dgm:prSet/>
      <dgm:spPr/>
      <dgm:t>
        <a:bodyPr/>
        <a:lstStyle/>
        <a:p>
          <a:endParaRPr lang="en-GB"/>
        </a:p>
      </dgm:t>
    </dgm:pt>
    <dgm:pt modelId="{4598A3B3-3901-4828-9374-036AFA1FEE7F}">
      <dgm:prSet phldrT="[Text]"/>
      <dgm:spPr/>
      <dgm:t>
        <a:bodyPr/>
        <a:lstStyle/>
        <a:p>
          <a:r>
            <a:rPr lang="en-GB" dirty="0" smtClean="0"/>
            <a:t>WGCV IVOS</a:t>
          </a:r>
          <a:endParaRPr lang="en-GB" dirty="0"/>
        </a:p>
      </dgm:t>
    </dgm:pt>
    <dgm:pt modelId="{31FCE2A7-13E8-457A-8A11-F26C808B746B}" type="parTrans" cxnId="{CB803872-A070-46F1-950D-5CB480DD35A6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0A640B1D-9034-4A79-9A67-75B3977B0C11}" type="sibTrans" cxnId="{CB803872-A070-46F1-950D-5CB480DD35A6}">
      <dgm:prSet/>
      <dgm:spPr/>
      <dgm:t>
        <a:bodyPr/>
        <a:lstStyle/>
        <a:p>
          <a:endParaRPr lang="en-GB"/>
        </a:p>
      </dgm:t>
    </dgm:pt>
    <dgm:pt modelId="{58B5E815-58A2-434E-981F-5BD8E0B73075}">
      <dgm:prSet phldrT="[Text]"/>
      <dgm:spPr/>
      <dgm:t>
        <a:bodyPr/>
        <a:lstStyle/>
        <a:p>
          <a:r>
            <a:rPr lang="en-GB" dirty="0" smtClean="0"/>
            <a:t>WGCV MWSG</a:t>
          </a:r>
          <a:endParaRPr lang="en-GB" dirty="0"/>
        </a:p>
      </dgm:t>
    </dgm:pt>
    <dgm:pt modelId="{2E378717-0A05-4F46-B6C9-734786EC54B4}" type="parTrans" cxnId="{53A85788-B69B-488C-8669-CD112C726E46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4AEFE9CA-35D0-48B7-91DC-547103D21C10}" type="sibTrans" cxnId="{53A85788-B69B-488C-8669-CD112C726E46}">
      <dgm:prSet/>
      <dgm:spPr/>
      <dgm:t>
        <a:bodyPr/>
        <a:lstStyle/>
        <a:p>
          <a:endParaRPr lang="en-GB"/>
        </a:p>
      </dgm:t>
    </dgm:pt>
    <dgm:pt modelId="{34BCF48E-3B12-4B53-B38E-7546C8C0223D}">
      <dgm:prSet phldrT="[Text]"/>
      <dgm:spPr/>
      <dgm:t>
        <a:bodyPr/>
        <a:lstStyle/>
        <a:p>
          <a:r>
            <a:rPr lang="en-GB" dirty="0" smtClean="0"/>
            <a:t>GPM X-CAL</a:t>
          </a:r>
          <a:endParaRPr lang="en-GB" dirty="0"/>
        </a:p>
      </dgm:t>
    </dgm:pt>
    <dgm:pt modelId="{DC2DF1FD-2AC3-44F7-926C-E0DE510EDE67}" type="parTrans" cxnId="{F87EF945-5661-4689-A913-9D82E7E2F591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95DD8AE3-77A3-48FF-B615-842323F07751}" type="sibTrans" cxnId="{F87EF945-5661-4689-A913-9D82E7E2F591}">
      <dgm:prSet/>
      <dgm:spPr/>
      <dgm:t>
        <a:bodyPr/>
        <a:lstStyle/>
        <a:p>
          <a:endParaRPr lang="en-GB"/>
        </a:p>
      </dgm:t>
    </dgm:pt>
    <dgm:pt modelId="{2B26E254-DF5B-4ED8-B7DB-75D0F0C67EC1}">
      <dgm:prSet phldrT="[Text]"/>
      <dgm:spPr/>
      <dgm:t>
        <a:bodyPr/>
        <a:lstStyle/>
        <a:p>
          <a:r>
            <a:rPr lang="en-GB" dirty="0" smtClean="0"/>
            <a:t>WGCV ACSG</a:t>
          </a:r>
          <a:endParaRPr lang="en-GB" dirty="0"/>
        </a:p>
      </dgm:t>
    </dgm:pt>
    <dgm:pt modelId="{9F91FADF-8E86-4923-B0C7-983D9AE7A413}" type="parTrans" cxnId="{BAC8C561-07DA-4A68-9D60-F2364B5A5E7C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4E0F85C8-9FED-49E9-B4CB-0C3C21F6FA9C}" type="sibTrans" cxnId="{BAC8C561-07DA-4A68-9D60-F2364B5A5E7C}">
      <dgm:prSet/>
      <dgm:spPr/>
      <dgm:t>
        <a:bodyPr/>
        <a:lstStyle/>
        <a:p>
          <a:endParaRPr lang="en-GB"/>
        </a:p>
      </dgm:t>
    </dgm:pt>
    <dgm:pt modelId="{0B1749E4-5E44-4DA7-A7B5-0B575B536B08}">
      <dgm:prSet phldrT="[Text]"/>
      <dgm:spPr/>
      <dgm:t>
        <a:bodyPr/>
        <a:lstStyle/>
        <a:p>
          <a:r>
            <a:rPr lang="en-GB" dirty="0" smtClean="0"/>
            <a:t>CEOS ACC</a:t>
          </a:r>
          <a:endParaRPr lang="en-GB" dirty="0"/>
        </a:p>
      </dgm:t>
    </dgm:pt>
    <dgm:pt modelId="{6D8E3FD4-DEC3-479C-BC4D-F75A4CCCCA93}" type="parTrans" cxnId="{5B86F404-C8F2-4BCB-9763-52B9AEF67454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BD0F13D4-5BA4-40D7-94C9-398D68F2BEE5}" type="sibTrans" cxnId="{5B86F404-C8F2-4BCB-9763-52B9AEF67454}">
      <dgm:prSet/>
      <dgm:spPr/>
      <dgm:t>
        <a:bodyPr/>
        <a:lstStyle/>
        <a:p>
          <a:endParaRPr lang="en-GB"/>
        </a:p>
      </dgm:t>
    </dgm:pt>
    <dgm:pt modelId="{ED1A0A91-3915-412D-AA76-2610BDBCC4A9}" type="pres">
      <dgm:prSet presAssocID="{27E2980F-552B-4A1A-B9B6-FA6C23A3AF4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919A597-6EB8-443B-9666-B773DA58BD40}" type="pres">
      <dgm:prSet presAssocID="{27E2980F-552B-4A1A-B9B6-FA6C23A3AF4C}" presName="hierFlow" presStyleCnt="0"/>
      <dgm:spPr/>
    </dgm:pt>
    <dgm:pt modelId="{87A97B68-CDA3-49B9-B5D1-BD3B9565FF9C}" type="pres">
      <dgm:prSet presAssocID="{27E2980F-552B-4A1A-B9B6-FA6C23A3AF4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1F3A9A8-5A97-438B-8E24-D06BE2B80E73}" type="pres">
      <dgm:prSet presAssocID="{27782684-790B-4760-9B0A-9D107594E2AC}" presName="Name14" presStyleCnt="0"/>
      <dgm:spPr/>
    </dgm:pt>
    <dgm:pt modelId="{EB556181-2A91-461C-9FE9-2023DFCFF01D}" type="pres">
      <dgm:prSet presAssocID="{27782684-790B-4760-9B0A-9D107594E2AC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758F0C4-D11F-46E3-A44A-E8F8BBF704BF}" type="pres">
      <dgm:prSet presAssocID="{27782684-790B-4760-9B0A-9D107594E2AC}" presName="hierChild2" presStyleCnt="0"/>
      <dgm:spPr/>
    </dgm:pt>
    <dgm:pt modelId="{A1CEFBCF-63D4-4002-BA6C-5041D5A27720}" type="pres">
      <dgm:prSet presAssocID="{9CAFCFD9-41DC-4BCA-A2DB-4FE12B7EB1C1}" presName="Name19" presStyleLbl="parChTrans1D2" presStyleIdx="0" presStyleCnt="3"/>
      <dgm:spPr/>
      <dgm:t>
        <a:bodyPr/>
        <a:lstStyle/>
        <a:p>
          <a:endParaRPr lang="en-GB"/>
        </a:p>
      </dgm:t>
    </dgm:pt>
    <dgm:pt modelId="{45BE5800-E0B3-4162-BBD3-8AD55ABC0ADF}" type="pres">
      <dgm:prSet presAssocID="{F62CF2BB-A131-4A46-A38D-4EE427A3C154}" presName="Name21" presStyleCnt="0"/>
      <dgm:spPr/>
    </dgm:pt>
    <dgm:pt modelId="{1CC7C8D6-8083-4C5B-8849-4524C3E7309C}" type="pres">
      <dgm:prSet presAssocID="{F62CF2BB-A131-4A46-A38D-4EE427A3C154}" presName="level2Shape" presStyleLbl="node2" presStyleIdx="0" presStyleCnt="3"/>
      <dgm:spPr/>
      <dgm:t>
        <a:bodyPr/>
        <a:lstStyle/>
        <a:p>
          <a:endParaRPr lang="en-GB"/>
        </a:p>
      </dgm:t>
    </dgm:pt>
    <dgm:pt modelId="{2CE72C24-2240-46E7-B517-F46BDED6E586}" type="pres">
      <dgm:prSet presAssocID="{F62CF2BB-A131-4A46-A38D-4EE427A3C154}" presName="hierChild3" presStyleCnt="0"/>
      <dgm:spPr/>
    </dgm:pt>
    <dgm:pt modelId="{848E9E0F-C9B3-4EED-8F8C-99C51DB9EA4E}" type="pres">
      <dgm:prSet presAssocID="{311A8585-A2AB-4AC2-8487-1A4864E3A5CA}" presName="Name19" presStyleLbl="parChTrans1D2" presStyleIdx="1" presStyleCnt="3"/>
      <dgm:spPr/>
      <dgm:t>
        <a:bodyPr/>
        <a:lstStyle/>
        <a:p>
          <a:endParaRPr lang="en-GB"/>
        </a:p>
      </dgm:t>
    </dgm:pt>
    <dgm:pt modelId="{E4FF675F-3802-493F-B028-623C11D0EC05}" type="pres">
      <dgm:prSet presAssocID="{557CE354-969C-498D-86A0-8683AADBA258}" presName="Name21" presStyleCnt="0"/>
      <dgm:spPr/>
    </dgm:pt>
    <dgm:pt modelId="{EDA5A753-27DD-421F-BC45-07333D70FAE9}" type="pres">
      <dgm:prSet presAssocID="{557CE354-969C-498D-86A0-8683AADBA258}" presName="level2Shape" presStyleLbl="node2" presStyleIdx="1" presStyleCnt="3"/>
      <dgm:spPr/>
      <dgm:t>
        <a:bodyPr/>
        <a:lstStyle/>
        <a:p>
          <a:endParaRPr lang="en-GB"/>
        </a:p>
      </dgm:t>
    </dgm:pt>
    <dgm:pt modelId="{C0D2D671-91CA-4B17-B99F-6540DB2FDF83}" type="pres">
      <dgm:prSet presAssocID="{557CE354-969C-498D-86A0-8683AADBA258}" presName="hierChild3" presStyleCnt="0"/>
      <dgm:spPr/>
    </dgm:pt>
    <dgm:pt modelId="{380322F4-57BE-4816-807F-E12D5241257A}" type="pres">
      <dgm:prSet presAssocID="{12AC806E-ED55-4D77-8EDB-566FC2DFCB98}" presName="Name19" presStyleLbl="parChTrans1D3" presStyleIdx="0" presStyleCnt="4"/>
      <dgm:spPr/>
      <dgm:t>
        <a:bodyPr/>
        <a:lstStyle/>
        <a:p>
          <a:endParaRPr lang="en-GB"/>
        </a:p>
      </dgm:t>
    </dgm:pt>
    <dgm:pt modelId="{5419D13B-D457-49C3-9097-4B5C614644EF}" type="pres">
      <dgm:prSet presAssocID="{745F9827-BD5B-4BFD-B04A-2B09C1201DCF}" presName="Name21" presStyleCnt="0"/>
      <dgm:spPr/>
    </dgm:pt>
    <dgm:pt modelId="{31BB0742-3710-46C3-9530-D11D16964A7B}" type="pres">
      <dgm:prSet presAssocID="{745F9827-BD5B-4BFD-B04A-2B09C1201DCF}" presName="level2Shape" presStyleLbl="node3" presStyleIdx="0" presStyleCnt="4"/>
      <dgm:spPr/>
      <dgm:t>
        <a:bodyPr/>
        <a:lstStyle/>
        <a:p>
          <a:endParaRPr lang="en-GB"/>
        </a:p>
      </dgm:t>
    </dgm:pt>
    <dgm:pt modelId="{BC892C50-D5AC-408A-8B04-DB81A7716D81}" type="pres">
      <dgm:prSet presAssocID="{745F9827-BD5B-4BFD-B04A-2B09C1201DCF}" presName="hierChild3" presStyleCnt="0"/>
      <dgm:spPr/>
    </dgm:pt>
    <dgm:pt modelId="{A0540E16-FED4-421A-B323-308DA2729327}" type="pres">
      <dgm:prSet presAssocID="{31FCE2A7-13E8-457A-8A11-F26C808B746B}" presName="Name19" presStyleLbl="parChTrans1D4" presStyleIdx="0" presStyleCnt="5"/>
      <dgm:spPr/>
      <dgm:t>
        <a:bodyPr/>
        <a:lstStyle/>
        <a:p>
          <a:endParaRPr lang="en-GB"/>
        </a:p>
      </dgm:t>
    </dgm:pt>
    <dgm:pt modelId="{B5FB8191-9167-4A6F-9285-40ECDB5FB6CA}" type="pres">
      <dgm:prSet presAssocID="{4598A3B3-3901-4828-9374-036AFA1FEE7F}" presName="Name21" presStyleCnt="0"/>
      <dgm:spPr/>
    </dgm:pt>
    <dgm:pt modelId="{22B14F6D-8617-49B8-8BA6-479706863532}" type="pres">
      <dgm:prSet presAssocID="{4598A3B3-3901-4828-9374-036AFA1FEE7F}" presName="level2Shape" presStyleLbl="node4" presStyleIdx="0" presStyleCnt="5" custLinFactNeighborX="56680" custLinFactNeighborY="-1371"/>
      <dgm:spPr/>
      <dgm:t>
        <a:bodyPr/>
        <a:lstStyle/>
        <a:p>
          <a:endParaRPr lang="en-GB"/>
        </a:p>
      </dgm:t>
    </dgm:pt>
    <dgm:pt modelId="{735040D2-52E9-4D4B-8A61-3784299714D7}" type="pres">
      <dgm:prSet presAssocID="{4598A3B3-3901-4828-9374-036AFA1FEE7F}" presName="hierChild3" presStyleCnt="0"/>
      <dgm:spPr/>
    </dgm:pt>
    <dgm:pt modelId="{E043E564-3957-43F0-B8C0-6B1B470DD2B9}" type="pres">
      <dgm:prSet presAssocID="{13880C4C-DC77-42DB-B27A-8CA0EBECDB36}" presName="Name19" presStyleLbl="parChTrans1D3" presStyleIdx="1" presStyleCnt="4"/>
      <dgm:spPr/>
      <dgm:t>
        <a:bodyPr/>
        <a:lstStyle/>
        <a:p>
          <a:endParaRPr lang="en-GB"/>
        </a:p>
      </dgm:t>
    </dgm:pt>
    <dgm:pt modelId="{9FD7B1B6-E391-4086-AC48-E9CECD1AEA1F}" type="pres">
      <dgm:prSet presAssocID="{BAD0FAE7-F439-48FE-8D56-48A564937B10}" presName="Name21" presStyleCnt="0"/>
      <dgm:spPr/>
    </dgm:pt>
    <dgm:pt modelId="{862827D9-C3DD-4DE0-A79A-E8B96C207F19}" type="pres">
      <dgm:prSet presAssocID="{BAD0FAE7-F439-48FE-8D56-48A564937B10}" presName="level2Shape" presStyleLbl="node3" presStyleIdx="1" presStyleCnt="4" custLinFactNeighborX="71308" custLinFactNeighborY="-1"/>
      <dgm:spPr/>
      <dgm:t>
        <a:bodyPr/>
        <a:lstStyle/>
        <a:p>
          <a:endParaRPr lang="en-GB"/>
        </a:p>
      </dgm:t>
    </dgm:pt>
    <dgm:pt modelId="{EF482B81-4862-415B-91AA-9DCF00C924D6}" type="pres">
      <dgm:prSet presAssocID="{BAD0FAE7-F439-48FE-8D56-48A564937B10}" presName="hierChild3" presStyleCnt="0"/>
      <dgm:spPr/>
    </dgm:pt>
    <dgm:pt modelId="{1ECA76A4-3769-45B6-9FC9-2F65D7A33A80}" type="pres">
      <dgm:prSet presAssocID="{2E378717-0A05-4F46-B6C9-734786EC54B4}" presName="Name19" presStyleLbl="parChTrans1D4" presStyleIdx="1" presStyleCnt="5"/>
      <dgm:spPr/>
      <dgm:t>
        <a:bodyPr/>
        <a:lstStyle/>
        <a:p>
          <a:endParaRPr lang="en-GB"/>
        </a:p>
      </dgm:t>
    </dgm:pt>
    <dgm:pt modelId="{50F1EFEC-9C1A-4741-8905-491BEA4C6378}" type="pres">
      <dgm:prSet presAssocID="{58B5E815-58A2-434E-981F-5BD8E0B73075}" presName="Name21" presStyleCnt="0"/>
      <dgm:spPr/>
    </dgm:pt>
    <dgm:pt modelId="{F0490445-FAA9-4DAE-9916-17C19E5B6967}" type="pres">
      <dgm:prSet presAssocID="{58B5E815-58A2-434E-981F-5BD8E0B73075}" presName="level2Shape" presStyleLbl="node4" presStyleIdx="1" presStyleCnt="5" custLinFactNeighborX="67650"/>
      <dgm:spPr/>
      <dgm:t>
        <a:bodyPr/>
        <a:lstStyle/>
        <a:p>
          <a:endParaRPr lang="en-GB"/>
        </a:p>
      </dgm:t>
    </dgm:pt>
    <dgm:pt modelId="{8F6C218C-BEA0-41D4-9018-A814E2FE0C18}" type="pres">
      <dgm:prSet presAssocID="{58B5E815-58A2-434E-981F-5BD8E0B73075}" presName="hierChild3" presStyleCnt="0"/>
      <dgm:spPr/>
    </dgm:pt>
    <dgm:pt modelId="{1C2DEEE1-D32B-4856-AABA-718129D8D787}" type="pres">
      <dgm:prSet presAssocID="{DC2DF1FD-2AC3-44F7-926C-E0DE510EDE67}" presName="Name19" presStyleLbl="parChTrans1D4" presStyleIdx="2" presStyleCnt="5"/>
      <dgm:spPr/>
      <dgm:t>
        <a:bodyPr/>
        <a:lstStyle/>
        <a:p>
          <a:endParaRPr lang="en-GB"/>
        </a:p>
      </dgm:t>
    </dgm:pt>
    <dgm:pt modelId="{39C6A64C-2835-41AF-A62C-09420C3930D3}" type="pres">
      <dgm:prSet presAssocID="{34BCF48E-3B12-4B53-B38E-7546C8C0223D}" presName="Name21" presStyleCnt="0"/>
      <dgm:spPr/>
    </dgm:pt>
    <dgm:pt modelId="{10418786-886F-4630-B966-1315BFC79BBB}" type="pres">
      <dgm:prSet presAssocID="{34BCF48E-3B12-4B53-B38E-7546C8C0223D}" presName="level2Shape" presStyleLbl="node4" presStyleIdx="2" presStyleCnt="5" custLinFactNeighborX="67650"/>
      <dgm:spPr/>
      <dgm:t>
        <a:bodyPr/>
        <a:lstStyle/>
        <a:p>
          <a:endParaRPr lang="en-GB"/>
        </a:p>
      </dgm:t>
    </dgm:pt>
    <dgm:pt modelId="{DC93BBB2-0882-4C29-84DB-F18888F85BC8}" type="pres">
      <dgm:prSet presAssocID="{34BCF48E-3B12-4B53-B38E-7546C8C0223D}" presName="hierChild3" presStyleCnt="0"/>
      <dgm:spPr/>
    </dgm:pt>
    <dgm:pt modelId="{8E1D26FB-7490-4FFB-82E0-8D459EF000E7}" type="pres">
      <dgm:prSet presAssocID="{E13EDCAE-7844-4C91-834F-5EF39C91BEF4}" presName="Name19" presStyleLbl="parChTrans1D3" presStyleIdx="2" presStyleCnt="4"/>
      <dgm:spPr/>
      <dgm:t>
        <a:bodyPr/>
        <a:lstStyle/>
        <a:p>
          <a:endParaRPr lang="en-GB"/>
        </a:p>
      </dgm:t>
    </dgm:pt>
    <dgm:pt modelId="{D4989191-71F2-4DDA-A443-DB8AD4D8CDFF}" type="pres">
      <dgm:prSet presAssocID="{093D0514-1200-4972-92AD-ED9D808E7E75}" presName="Name21" presStyleCnt="0"/>
      <dgm:spPr/>
    </dgm:pt>
    <dgm:pt modelId="{4BC1EC1C-38D6-4990-8725-473097D854BE}" type="pres">
      <dgm:prSet presAssocID="{093D0514-1200-4972-92AD-ED9D808E7E75}" presName="level2Shape" presStyleLbl="node3" presStyleIdx="2" presStyleCnt="4" custLinFactNeighborX="70393" custLinFactNeighborY="0"/>
      <dgm:spPr/>
      <dgm:t>
        <a:bodyPr/>
        <a:lstStyle/>
        <a:p>
          <a:endParaRPr lang="en-GB"/>
        </a:p>
      </dgm:t>
    </dgm:pt>
    <dgm:pt modelId="{E7FB3B81-1F69-4FFA-A999-2E9E9F5AA013}" type="pres">
      <dgm:prSet presAssocID="{093D0514-1200-4972-92AD-ED9D808E7E75}" presName="hierChild3" presStyleCnt="0"/>
      <dgm:spPr/>
    </dgm:pt>
    <dgm:pt modelId="{A52E0677-47C3-4776-86B1-E6F71D5C147C}" type="pres">
      <dgm:prSet presAssocID="{9F91FADF-8E86-4923-B0C7-983D9AE7A413}" presName="Name19" presStyleLbl="parChTrans1D4" presStyleIdx="3" presStyleCnt="5"/>
      <dgm:spPr/>
      <dgm:t>
        <a:bodyPr/>
        <a:lstStyle/>
        <a:p>
          <a:endParaRPr lang="en-GB"/>
        </a:p>
      </dgm:t>
    </dgm:pt>
    <dgm:pt modelId="{BBB23FDE-D647-490C-BA69-C32330F85387}" type="pres">
      <dgm:prSet presAssocID="{2B26E254-DF5B-4ED8-B7DB-75D0F0C67EC1}" presName="Name21" presStyleCnt="0"/>
      <dgm:spPr/>
    </dgm:pt>
    <dgm:pt modelId="{4446C758-CC3B-4302-BC01-1EC2E79C9AA4}" type="pres">
      <dgm:prSet presAssocID="{2B26E254-DF5B-4ED8-B7DB-75D0F0C67EC1}" presName="level2Shape" presStyleLbl="node4" presStyleIdx="3" presStyleCnt="5" custLinFactNeighborX="64908" custLinFactNeighborY="-1371"/>
      <dgm:spPr/>
      <dgm:t>
        <a:bodyPr/>
        <a:lstStyle/>
        <a:p>
          <a:endParaRPr lang="en-GB"/>
        </a:p>
      </dgm:t>
    </dgm:pt>
    <dgm:pt modelId="{0F8CD321-BBA6-4A1F-BE0D-339514040834}" type="pres">
      <dgm:prSet presAssocID="{2B26E254-DF5B-4ED8-B7DB-75D0F0C67EC1}" presName="hierChild3" presStyleCnt="0"/>
      <dgm:spPr/>
    </dgm:pt>
    <dgm:pt modelId="{900C827D-97B2-40C5-BE74-A11E49A0FA96}" type="pres">
      <dgm:prSet presAssocID="{6D8E3FD4-DEC3-479C-BC4D-F75A4CCCCA93}" presName="Name19" presStyleLbl="parChTrans1D4" presStyleIdx="4" presStyleCnt="5"/>
      <dgm:spPr/>
      <dgm:t>
        <a:bodyPr/>
        <a:lstStyle/>
        <a:p>
          <a:endParaRPr lang="en-GB"/>
        </a:p>
      </dgm:t>
    </dgm:pt>
    <dgm:pt modelId="{CC27ECBD-F9A5-4A40-9AC2-9E97B1B0C3D5}" type="pres">
      <dgm:prSet presAssocID="{0B1749E4-5E44-4DA7-A7B5-0B575B536B08}" presName="Name21" presStyleCnt="0"/>
      <dgm:spPr/>
    </dgm:pt>
    <dgm:pt modelId="{2F63C9E1-2FC6-4CAE-8D3A-406D37CF7DCE}" type="pres">
      <dgm:prSet presAssocID="{0B1749E4-5E44-4DA7-A7B5-0B575B536B08}" presName="level2Shape" presStyleLbl="node4" presStyleIdx="4" presStyleCnt="5" custLinFactNeighborX="64908" custLinFactNeighborY="-1371"/>
      <dgm:spPr/>
      <dgm:t>
        <a:bodyPr/>
        <a:lstStyle/>
        <a:p>
          <a:endParaRPr lang="en-GB"/>
        </a:p>
      </dgm:t>
    </dgm:pt>
    <dgm:pt modelId="{4345DE52-864F-4BDC-8013-F261C68EDAA8}" type="pres">
      <dgm:prSet presAssocID="{0B1749E4-5E44-4DA7-A7B5-0B575B536B08}" presName="hierChild3" presStyleCnt="0"/>
      <dgm:spPr/>
    </dgm:pt>
    <dgm:pt modelId="{B08380C2-C12B-4754-BF0F-EE80883083F3}" type="pres">
      <dgm:prSet presAssocID="{781E86D2-5164-4083-8EFE-D72117B0EBBF}" presName="Name19" presStyleLbl="parChTrans1D3" presStyleIdx="3" presStyleCnt="4"/>
      <dgm:spPr/>
      <dgm:t>
        <a:bodyPr/>
        <a:lstStyle/>
        <a:p>
          <a:endParaRPr lang="en-GB"/>
        </a:p>
      </dgm:t>
    </dgm:pt>
    <dgm:pt modelId="{B43A9A18-C4A2-46FD-B8B2-FFD5C209EA74}" type="pres">
      <dgm:prSet presAssocID="{575264D4-1B3A-4778-9E5C-192E94D3850A}" presName="Name21" presStyleCnt="0"/>
      <dgm:spPr/>
    </dgm:pt>
    <dgm:pt modelId="{5C35A32B-B539-4E26-864C-55A9E3E17CE1}" type="pres">
      <dgm:prSet presAssocID="{575264D4-1B3A-4778-9E5C-192E94D3850A}" presName="level2Shape" presStyleLbl="node3" presStyleIdx="3" presStyleCnt="4" custLinFactX="-200000" custLinFactNeighborX="-270447" custLinFactNeighborY="-1371"/>
      <dgm:spPr/>
      <dgm:t>
        <a:bodyPr/>
        <a:lstStyle/>
        <a:p>
          <a:endParaRPr lang="en-GB"/>
        </a:p>
      </dgm:t>
    </dgm:pt>
    <dgm:pt modelId="{8822A261-7160-4126-86A3-43EE91CC68CA}" type="pres">
      <dgm:prSet presAssocID="{575264D4-1B3A-4778-9E5C-192E94D3850A}" presName="hierChild3" presStyleCnt="0"/>
      <dgm:spPr/>
    </dgm:pt>
    <dgm:pt modelId="{785E11EE-5A08-41F1-BB0F-024A0F91D569}" type="pres">
      <dgm:prSet presAssocID="{1D931AE9-B218-413B-9CE4-4FEFF5FCD25E}" presName="Name19" presStyleLbl="parChTrans1D2" presStyleIdx="2" presStyleCnt="3"/>
      <dgm:spPr/>
      <dgm:t>
        <a:bodyPr/>
        <a:lstStyle/>
        <a:p>
          <a:endParaRPr lang="en-GB"/>
        </a:p>
      </dgm:t>
    </dgm:pt>
    <dgm:pt modelId="{B479CA27-A218-4C40-8912-6464AACF6AE9}" type="pres">
      <dgm:prSet presAssocID="{B6FE41D9-2071-4A18-B0AA-BB6277BDD8DC}" presName="Name21" presStyleCnt="0"/>
      <dgm:spPr/>
    </dgm:pt>
    <dgm:pt modelId="{58ED0F4A-ACB6-4D52-B857-1E2275A94F7D}" type="pres">
      <dgm:prSet presAssocID="{B6FE41D9-2071-4A18-B0AA-BB6277BDD8DC}" presName="level2Shape" presStyleLbl="node2" presStyleIdx="2" presStyleCnt="3"/>
      <dgm:spPr/>
      <dgm:t>
        <a:bodyPr/>
        <a:lstStyle/>
        <a:p>
          <a:endParaRPr lang="en-GB"/>
        </a:p>
      </dgm:t>
    </dgm:pt>
    <dgm:pt modelId="{23541813-CF2D-4E5A-B3CF-3D2CD02AB065}" type="pres">
      <dgm:prSet presAssocID="{B6FE41D9-2071-4A18-B0AA-BB6277BDD8DC}" presName="hierChild3" presStyleCnt="0"/>
      <dgm:spPr/>
    </dgm:pt>
    <dgm:pt modelId="{F65C0906-FE99-40D9-89C5-1F44C517E50C}" type="pres">
      <dgm:prSet presAssocID="{27E2980F-552B-4A1A-B9B6-FA6C23A3AF4C}" presName="bgShapesFlow" presStyleCnt="0"/>
      <dgm:spPr/>
    </dgm:pt>
  </dgm:ptLst>
  <dgm:cxnLst>
    <dgm:cxn modelId="{FDC142CE-AE25-4E86-806E-90E2C27FEEF2}" type="presOf" srcId="{F62CF2BB-A131-4A46-A38D-4EE427A3C154}" destId="{1CC7C8D6-8083-4C5B-8849-4524C3E7309C}" srcOrd="0" destOrd="0" presId="urn:microsoft.com/office/officeart/2005/8/layout/hierarchy6"/>
    <dgm:cxn modelId="{31DA8A1C-49B4-4C7F-93D2-F2325B2C481A}" type="presOf" srcId="{2B26E254-DF5B-4ED8-B7DB-75D0F0C67EC1}" destId="{4446C758-CC3B-4302-BC01-1EC2E79C9AA4}" srcOrd="0" destOrd="0" presId="urn:microsoft.com/office/officeart/2005/8/layout/hierarchy6"/>
    <dgm:cxn modelId="{4D0285FE-809C-437E-85A2-C2AE98F7B5F4}" type="presOf" srcId="{13880C4C-DC77-42DB-B27A-8CA0EBECDB36}" destId="{E043E564-3957-43F0-B8C0-6B1B470DD2B9}" srcOrd="0" destOrd="0" presId="urn:microsoft.com/office/officeart/2005/8/layout/hierarchy6"/>
    <dgm:cxn modelId="{05E065AA-572A-4057-846D-45A05B2A054A}" type="presOf" srcId="{58B5E815-58A2-434E-981F-5BD8E0B73075}" destId="{F0490445-FAA9-4DAE-9916-17C19E5B6967}" srcOrd="0" destOrd="0" presId="urn:microsoft.com/office/officeart/2005/8/layout/hierarchy6"/>
    <dgm:cxn modelId="{E3A988DC-9FC7-42E8-9DC6-814C660B430F}" type="presOf" srcId="{2E378717-0A05-4F46-B6C9-734786EC54B4}" destId="{1ECA76A4-3769-45B6-9FC9-2F65D7A33A80}" srcOrd="0" destOrd="0" presId="urn:microsoft.com/office/officeart/2005/8/layout/hierarchy6"/>
    <dgm:cxn modelId="{30B8B57A-51DC-48BE-B706-6038CE1E227F}" type="presOf" srcId="{31FCE2A7-13E8-457A-8A11-F26C808B746B}" destId="{A0540E16-FED4-421A-B323-308DA2729327}" srcOrd="0" destOrd="0" presId="urn:microsoft.com/office/officeart/2005/8/layout/hierarchy6"/>
    <dgm:cxn modelId="{D4FBDA79-D877-4442-960F-C53488554553}" srcId="{557CE354-969C-498D-86A0-8683AADBA258}" destId="{BAD0FAE7-F439-48FE-8D56-48A564937B10}" srcOrd="1" destOrd="0" parTransId="{13880C4C-DC77-42DB-B27A-8CA0EBECDB36}" sibTransId="{BD5758B2-8261-490C-8137-109917B3C8FD}"/>
    <dgm:cxn modelId="{B1501E9F-90E8-4A88-96BD-2F2B6BC5B38C}" type="presOf" srcId="{557CE354-969C-498D-86A0-8683AADBA258}" destId="{EDA5A753-27DD-421F-BC45-07333D70FAE9}" srcOrd="0" destOrd="0" presId="urn:microsoft.com/office/officeart/2005/8/layout/hierarchy6"/>
    <dgm:cxn modelId="{B03CC348-EC7F-480C-AF1D-D14612DA3BC6}" type="presOf" srcId="{34BCF48E-3B12-4B53-B38E-7546C8C0223D}" destId="{10418786-886F-4630-B966-1315BFC79BBB}" srcOrd="0" destOrd="0" presId="urn:microsoft.com/office/officeart/2005/8/layout/hierarchy6"/>
    <dgm:cxn modelId="{09B0C4ED-52CE-4EC5-806D-0105B90AAD44}" type="presOf" srcId="{B6FE41D9-2071-4A18-B0AA-BB6277BDD8DC}" destId="{58ED0F4A-ACB6-4D52-B857-1E2275A94F7D}" srcOrd="0" destOrd="0" presId="urn:microsoft.com/office/officeart/2005/8/layout/hierarchy6"/>
    <dgm:cxn modelId="{239D0E62-EA42-4524-ACE5-6959D4B20288}" type="presOf" srcId="{9F91FADF-8E86-4923-B0C7-983D9AE7A413}" destId="{A52E0677-47C3-4776-86B1-E6F71D5C147C}" srcOrd="0" destOrd="0" presId="urn:microsoft.com/office/officeart/2005/8/layout/hierarchy6"/>
    <dgm:cxn modelId="{5B86F404-C8F2-4BCB-9763-52B9AEF67454}" srcId="{093D0514-1200-4972-92AD-ED9D808E7E75}" destId="{0B1749E4-5E44-4DA7-A7B5-0B575B536B08}" srcOrd="1" destOrd="0" parTransId="{6D8E3FD4-DEC3-479C-BC4D-F75A4CCCCA93}" sibTransId="{BD0F13D4-5BA4-40D7-94C9-398D68F2BEE5}"/>
    <dgm:cxn modelId="{4137B66A-B6CE-422D-938B-67947B67389B}" type="presOf" srcId="{6D8E3FD4-DEC3-479C-BC4D-F75A4CCCCA93}" destId="{900C827D-97B2-40C5-BE74-A11E49A0FA96}" srcOrd="0" destOrd="0" presId="urn:microsoft.com/office/officeart/2005/8/layout/hierarchy6"/>
    <dgm:cxn modelId="{52F784F1-A540-4C5D-A897-706ACFFCB303}" type="presOf" srcId="{1D931AE9-B218-413B-9CE4-4FEFF5FCD25E}" destId="{785E11EE-5A08-41F1-BB0F-024A0F91D569}" srcOrd="0" destOrd="0" presId="urn:microsoft.com/office/officeart/2005/8/layout/hierarchy6"/>
    <dgm:cxn modelId="{7CB68085-D390-449B-B532-71158FCDD439}" type="presOf" srcId="{745F9827-BD5B-4BFD-B04A-2B09C1201DCF}" destId="{31BB0742-3710-46C3-9530-D11D16964A7B}" srcOrd="0" destOrd="0" presId="urn:microsoft.com/office/officeart/2005/8/layout/hierarchy6"/>
    <dgm:cxn modelId="{B60FA27A-A115-4A3D-BA97-19C289EFF433}" srcId="{557CE354-969C-498D-86A0-8683AADBA258}" destId="{093D0514-1200-4972-92AD-ED9D808E7E75}" srcOrd="2" destOrd="0" parTransId="{E13EDCAE-7844-4C91-834F-5EF39C91BEF4}" sibTransId="{C3F58771-7FA7-44C8-A905-6D7592C26AB1}"/>
    <dgm:cxn modelId="{CED82561-95E7-4BF0-89CB-B44C03DD61A9}" type="presOf" srcId="{27782684-790B-4760-9B0A-9D107594E2AC}" destId="{EB556181-2A91-461C-9FE9-2023DFCFF01D}" srcOrd="0" destOrd="0" presId="urn:microsoft.com/office/officeart/2005/8/layout/hierarchy6"/>
    <dgm:cxn modelId="{CB803872-A070-46F1-950D-5CB480DD35A6}" srcId="{745F9827-BD5B-4BFD-B04A-2B09C1201DCF}" destId="{4598A3B3-3901-4828-9374-036AFA1FEE7F}" srcOrd="0" destOrd="0" parTransId="{31FCE2A7-13E8-457A-8A11-F26C808B746B}" sibTransId="{0A640B1D-9034-4A79-9A67-75B3977B0C11}"/>
    <dgm:cxn modelId="{20EC5D55-B319-48DB-9A05-04C49DA6B110}" type="presOf" srcId="{311A8585-A2AB-4AC2-8487-1A4864E3A5CA}" destId="{848E9E0F-C9B3-4EED-8F8C-99C51DB9EA4E}" srcOrd="0" destOrd="0" presId="urn:microsoft.com/office/officeart/2005/8/layout/hierarchy6"/>
    <dgm:cxn modelId="{DEA1E4A9-08E9-420C-A465-02DDD1B26F96}" srcId="{27782684-790B-4760-9B0A-9D107594E2AC}" destId="{557CE354-969C-498D-86A0-8683AADBA258}" srcOrd="1" destOrd="0" parTransId="{311A8585-A2AB-4AC2-8487-1A4864E3A5CA}" sibTransId="{643AD364-E195-49CC-BA95-15EB1B2F665A}"/>
    <dgm:cxn modelId="{CD8F8F16-0ACA-4406-AACB-86BA0A8754DE}" type="presOf" srcId="{12AC806E-ED55-4D77-8EDB-566FC2DFCB98}" destId="{380322F4-57BE-4816-807F-E12D5241257A}" srcOrd="0" destOrd="0" presId="urn:microsoft.com/office/officeart/2005/8/layout/hierarchy6"/>
    <dgm:cxn modelId="{1A908F4B-A9CF-4DEC-AF41-95483EDF9C4C}" type="presOf" srcId="{9CAFCFD9-41DC-4BCA-A2DB-4FE12B7EB1C1}" destId="{A1CEFBCF-63D4-4002-BA6C-5041D5A27720}" srcOrd="0" destOrd="0" presId="urn:microsoft.com/office/officeart/2005/8/layout/hierarchy6"/>
    <dgm:cxn modelId="{6F8DAD8B-8982-43DF-BD05-6B38F6234CCB}" type="presOf" srcId="{781E86D2-5164-4083-8EFE-D72117B0EBBF}" destId="{B08380C2-C12B-4754-BF0F-EE80883083F3}" srcOrd="0" destOrd="0" presId="urn:microsoft.com/office/officeart/2005/8/layout/hierarchy6"/>
    <dgm:cxn modelId="{40990A9A-FF86-478C-A4CC-2D145F3BF420}" type="presOf" srcId="{E13EDCAE-7844-4C91-834F-5EF39C91BEF4}" destId="{8E1D26FB-7490-4FFB-82E0-8D459EF000E7}" srcOrd="0" destOrd="0" presId="urn:microsoft.com/office/officeart/2005/8/layout/hierarchy6"/>
    <dgm:cxn modelId="{3EB07BB7-1FBB-4E30-997A-47ED4DEFBC7C}" srcId="{27E2980F-552B-4A1A-B9B6-FA6C23A3AF4C}" destId="{27782684-790B-4760-9B0A-9D107594E2AC}" srcOrd="0" destOrd="0" parTransId="{FEC727C1-9ACB-4E82-A3DB-82A69E0A01EF}" sibTransId="{413E1536-1C2E-436D-9C02-5C85F1016F37}"/>
    <dgm:cxn modelId="{F87EF945-5661-4689-A913-9D82E7E2F591}" srcId="{BAD0FAE7-F439-48FE-8D56-48A564937B10}" destId="{34BCF48E-3B12-4B53-B38E-7546C8C0223D}" srcOrd="1" destOrd="0" parTransId="{DC2DF1FD-2AC3-44F7-926C-E0DE510EDE67}" sibTransId="{95DD8AE3-77A3-48FF-B615-842323F07751}"/>
    <dgm:cxn modelId="{8E0BEF82-25CA-4E76-8960-DBCD07382E8B}" type="presOf" srcId="{4598A3B3-3901-4828-9374-036AFA1FEE7F}" destId="{22B14F6D-8617-49B8-8BA6-479706863532}" srcOrd="0" destOrd="0" presId="urn:microsoft.com/office/officeart/2005/8/layout/hierarchy6"/>
    <dgm:cxn modelId="{03BBF1C2-126D-4CCB-A195-81E79D8BD740}" srcId="{557CE354-969C-498D-86A0-8683AADBA258}" destId="{575264D4-1B3A-4778-9E5C-192E94D3850A}" srcOrd="3" destOrd="0" parTransId="{781E86D2-5164-4083-8EFE-D72117B0EBBF}" sibTransId="{D7A3D46A-9C68-44FD-B574-8EACFF9D57DB}"/>
    <dgm:cxn modelId="{9F7022CE-89C1-46AB-A741-6E5B4E23906E}" srcId="{27782684-790B-4760-9B0A-9D107594E2AC}" destId="{B6FE41D9-2071-4A18-B0AA-BB6277BDD8DC}" srcOrd="2" destOrd="0" parTransId="{1D931AE9-B218-413B-9CE4-4FEFF5FCD25E}" sibTransId="{C064E780-1C17-4A71-B86F-1D74C2DFD8FB}"/>
    <dgm:cxn modelId="{9F080CFB-9176-4F0A-92A5-4B795262CBA9}" type="presOf" srcId="{DC2DF1FD-2AC3-44F7-926C-E0DE510EDE67}" destId="{1C2DEEE1-D32B-4856-AABA-718129D8D787}" srcOrd="0" destOrd="0" presId="urn:microsoft.com/office/officeart/2005/8/layout/hierarchy6"/>
    <dgm:cxn modelId="{8A9F98C2-E0E1-4ACF-A784-620FED42F280}" srcId="{27782684-790B-4760-9B0A-9D107594E2AC}" destId="{F62CF2BB-A131-4A46-A38D-4EE427A3C154}" srcOrd="0" destOrd="0" parTransId="{9CAFCFD9-41DC-4BCA-A2DB-4FE12B7EB1C1}" sibTransId="{93E429C4-5275-4A16-BC45-1CE0551C9DFF}"/>
    <dgm:cxn modelId="{4DB2F197-ABCF-4028-8039-D3DA3B416E7D}" type="presOf" srcId="{27E2980F-552B-4A1A-B9B6-FA6C23A3AF4C}" destId="{ED1A0A91-3915-412D-AA76-2610BDBCC4A9}" srcOrd="0" destOrd="0" presId="urn:microsoft.com/office/officeart/2005/8/layout/hierarchy6"/>
    <dgm:cxn modelId="{D87C6A19-3470-4C5B-9B39-781CF8901E95}" type="presOf" srcId="{BAD0FAE7-F439-48FE-8D56-48A564937B10}" destId="{862827D9-C3DD-4DE0-A79A-E8B96C207F19}" srcOrd="0" destOrd="0" presId="urn:microsoft.com/office/officeart/2005/8/layout/hierarchy6"/>
    <dgm:cxn modelId="{980C5D82-A956-4DE0-B1AA-2290C7F66FD7}" type="presOf" srcId="{575264D4-1B3A-4778-9E5C-192E94D3850A}" destId="{5C35A32B-B539-4E26-864C-55A9E3E17CE1}" srcOrd="0" destOrd="0" presId="urn:microsoft.com/office/officeart/2005/8/layout/hierarchy6"/>
    <dgm:cxn modelId="{BAC8C561-07DA-4A68-9D60-F2364B5A5E7C}" srcId="{093D0514-1200-4972-92AD-ED9D808E7E75}" destId="{2B26E254-DF5B-4ED8-B7DB-75D0F0C67EC1}" srcOrd="0" destOrd="0" parTransId="{9F91FADF-8E86-4923-B0C7-983D9AE7A413}" sibTransId="{4E0F85C8-9FED-49E9-B4CB-0C3C21F6FA9C}"/>
    <dgm:cxn modelId="{D13FFD3B-E2C5-4B46-ACA4-FD4118BCCCEA}" srcId="{557CE354-969C-498D-86A0-8683AADBA258}" destId="{745F9827-BD5B-4BFD-B04A-2B09C1201DCF}" srcOrd="0" destOrd="0" parTransId="{12AC806E-ED55-4D77-8EDB-566FC2DFCB98}" sibTransId="{023FE213-271C-47D8-8E16-60B9F075FF7E}"/>
    <dgm:cxn modelId="{53A85788-B69B-488C-8669-CD112C726E46}" srcId="{BAD0FAE7-F439-48FE-8D56-48A564937B10}" destId="{58B5E815-58A2-434E-981F-5BD8E0B73075}" srcOrd="0" destOrd="0" parTransId="{2E378717-0A05-4F46-B6C9-734786EC54B4}" sibTransId="{4AEFE9CA-35D0-48B7-91DC-547103D21C10}"/>
    <dgm:cxn modelId="{0C4CE8B8-1A2B-4FE0-91F4-A49C5D10F97C}" type="presOf" srcId="{0B1749E4-5E44-4DA7-A7B5-0B575B536B08}" destId="{2F63C9E1-2FC6-4CAE-8D3A-406D37CF7DCE}" srcOrd="0" destOrd="0" presId="urn:microsoft.com/office/officeart/2005/8/layout/hierarchy6"/>
    <dgm:cxn modelId="{3CFEE9BC-AABC-4CA0-B3CA-413025479138}" type="presOf" srcId="{093D0514-1200-4972-92AD-ED9D808E7E75}" destId="{4BC1EC1C-38D6-4990-8725-473097D854BE}" srcOrd="0" destOrd="0" presId="urn:microsoft.com/office/officeart/2005/8/layout/hierarchy6"/>
    <dgm:cxn modelId="{22731098-E2B3-4982-A485-0A793F000D67}" type="presParOf" srcId="{ED1A0A91-3915-412D-AA76-2610BDBCC4A9}" destId="{9919A597-6EB8-443B-9666-B773DA58BD40}" srcOrd="0" destOrd="0" presId="urn:microsoft.com/office/officeart/2005/8/layout/hierarchy6"/>
    <dgm:cxn modelId="{645E519D-E771-4043-B353-5027543E05FA}" type="presParOf" srcId="{9919A597-6EB8-443B-9666-B773DA58BD40}" destId="{87A97B68-CDA3-49B9-B5D1-BD3B9565FF9C}" srcOrd="0" destOrd="0" presId="urn:microsoft.com/office/officeart/2005/8/layout/hierarchy6"/>
    <dgm:cxn modelId="{D5406FB8-061B-44CB-907D-724534E8DF66}" type="presParOf" srcId="{87A97B68-CDA3-49B9-B5D1-BD3B9565FF9C}" destId="{A1F3A9A8-5A97-438B-8E24-D06BE2B80E73}" srcOrd="0" destOrd="0" presId="urn:microsoft.com/office/officeart/2005/8/layout/hierarchy6"/>
    <dgm:cxn modelId="{D1C572B8-B18D-4597-AA1D-79656A47DF96}" type="presParOf" srcId="{A1F3A9A8-5A97-438B-8E24-D06BE2B80E73}" destId="{EB556181-2A91-461C-9FE9-2023DFCFF01D}" srcOrd="0" destOrd="0" presId="urn:microsoft.com/office/officeart/2005/8/layout/hierarchy6"/>
    <dgm:cxn modelId="{F235C30D-9BAA-4CDE-B938-738D7A3A6977}" type="presParOf" srcId="{A1F3A9A8-5A97-438B-8E24-D06BE2B80E73}" destId="{5758F0C4-D11F-46E3-A44A-E8F8BBF704BF}" srcOrd="1" destOrd="0" presId="urn:microsoft.com/office/officeart/2005/8/layout/hierarchy6"/>
    <dgm:cxn modelId="{1E9E6190-B16B-4A1C-B922-4CD7A8F755FB}" type="presParOf" srcId="{5758F0C4-D11F-46E3-A44A-E8F8BBF704BF}" destId="{A1CEFBCF-63D4-4002-BA6C-5041D5A27720}" srcOrd="0" destOrd="0" presId="urn:microsoft.com/office/officeart/2005/8/layout/hierarchy6"/>
    <dgm:cxn modelId="{454A5C8E-2E11-4265-B3C3-61F1E52CBB14}" type="presParOf" srcId="{5758F0C4-D11F-46E3-A44A-E8F8BBF704BF}" destId="{45BE5800-E0B3-4162-BBD3-8AD55ABC0ADF}" srcOrd="1" destOrd="0" presId="urn:microsoft.com/office/officeart/2005/8/layout/hierarchy6"/>
    <dgm:cxn modelId="{13B5BB64-4665-4210-B30D-45E07B5DD71A}" type="presParOf" srcId="{45BE5800-E0B3-4162-BBD3-8AD55ABC0ADF}" destId="{1CC7C8D6-8083-4C5B-8849-4524C3E7309C}" srcOrd="0" destOrd="0" presId="urn:microsoft.com/office/officeart/2005/8/layout/hierarchy6"/>
    <dgm:cxn modelId="{1827B514-5D88-40D8-BD84-1CBC7CAC8B3D}" type="presParOf" srcId="{45BE5800-E0B3-4162-BBD3-8AD55ABC0ADF}" destId="{2CE72C24-2240-46E7-B517-F46BDED6E586}" srcOrd="1" destOrd="0" presId="urn:microsoft.com/office/officeart/2005/8/layout/hierarchy6"/>
    <dgm:cxn modelId="{5D9F2ED8-B854-4F6B-A7DD-49A821D79C21}" type="presParOf" srcId="{5758F0C4-D11F-46E3-A44A-E8F8BBF704BF}" destId="{848E9E0F-C9B3-4EED-8F8C-99C51DB9EA4E}" srcOrd="2" destOrd="0" presId="urn:microsoft.com/office/officeart/2005/8/layout/hierarchy6"/>
    <dgm:cxn modelId="{8BAAE237-5219-44E0-9E99-2F8D50B12628}" type="presParOf" srcId="{5758F0C4-D11F-46E3-A44A-E8F8BBF704BF}" destId="{E4FF675F-3802-493F-B028-623C11D0EC05}" srcOrd="3" destOrd="0" presId="urn:microsoft.com/office/officeart/2005/8/layout/hierarchy6"/>
    <dgm:cxn modelId="{C3215777-6EF5-490B-B0E6-F3A4D27C7F27}" type="presParOf" srcId="{E4FF675F-3802-493F-B028-623C11D0EC05}" destId="{EDA5A753-27DD-421F-BC45-07333D70FAE9}" srcOrd="0" destOrd="0" presId="urn:microsoft.com/office/officeart/2005/8/layout/hierarchy6"/>
    <dgm:cxn modelId="{1A7F21A2-1E11-4D87-9E1E-524994D52541}" type="presParOf" srcId="{E4FF675F-3802-493F-B028-623C11D0EC05}" destId="{C0D2D671-91CA-4B17-B99F-6540DB2FDF83}" srcOrd="1" destOrd="0" presId="urn:microsoft.com/office/officeart/2005/8/layout/hierarchy6"/>
    <dgm:cxn modelId="{A197A194-63D4-433A-8247-06E78F7C8741}" type="presParOf" srcId="{C0D2D671-91CA-4B17-B99F-6540DB2FDF83}" destId="{380322F4-57BE-4816-807F-E12D5241257A}" srcOrd="0" destOrd="0" presId="urn:microsoft.com/office/officeart/2005/8/layout/hierarchy6"/>
    <dgm:cxn modelId="{B4943D65-3A02-43AB-A4C9-647565F1BBC0}" type="presParOf" srcId="{C0D2D671-91CA-4B17-B99F-6540DB2FDF83}" destId="{5419D13B-D457-49C3-9097-4B5C614644EF}" srcOrd="1" destOrd="0" presId="urn:microsoft.com/office/officeart/2005/8/layout/hierarchy6"/>
    <dgm:cxn modelId="{B79D184A-FF1E-46E0-BCE0-400EF71C1A4C}" type="presParOf" srcId="{5419D13B-D457-49C3-9097-4B5C614644EF}" destId="{31BB0742-3710-46C3-9530-D11D16964A7B}" srcOrd="0" destOrd="0" presId="urn:microsoft.com/office/officeart/2005/8/layout/hierarchy6"/>
    <dgm:cxn modelId="{AD4349C2-5BBC-47F4-A481-648D6255962E}" type="presParOf" srcId="{5419D13B-D457-49C3-9097-4B5C614644EF}" destId="{BC892C50-D5AC-408A-8B04-DB81A7716D81}" srcOrd="1" destOrd="0" presId="urn:microsoft.com/office/officeart/2005/8/layout/hierarchy6"/>
    <dgm:cxn modelId="{BB291D68-1124-492D-A66E-E7BAAB6098DB}" type="presParOf" srcId="{BC892C50-D5AC-408A-8B04-DB81A7716D81}" destId="{A0540E16-FED4-421A-B323-308DA2729327}" srcOrd="0" destOrd="0" presId="urn:microsoft.com/office/officeart/2005/8/layout/hierarchy6"/>
    <dgm:cxn modelId="{4EF09C1B-6061-4F67-8569-0EAEFBCEB86D}" type="presParOf" srcId="{BC892C50-D5AC-408A-8B04-DB81A7716D81}" destId="{B5FB8191-9167-4A6F-9285-40ECDB5FB6CA}" srcOrd="1" destOrd="0" presId="urn:microsoft.com/office/officeart/2005/8/layout/hierarchy6"/>
    <dgm:cxn modelId="{C5502C1C-444D-4B1E-9771-BEE3BFCB5F7D}" type="presParOf" srcId="{B5FB8191-9167-4A6F-9285-40ECDB5FB6CA}" destId="{22B14F6D-8617-49B8-8BA6-479706863532}" srcOrd="0" destOrd="0" presId="urn:microsoft.com/office/officeart/2005/8/layout/hierarchy6"/>
    <dgm:cxn modelId="{DD02CD9C-AE01-4395-A6AD-892C3E57AED6}" type="presParOf" srcId="{B5FB8191-9167-4A6F-9285-40ECDB5FB6CA}" destId="{735040D2-52E9-4D4B-8A61-3784299714D7}" srcOrd="1" destOrd="0" presId="urn:microsoft.com/office/officeart/2005/8/layout/hierarchy6"/>
    <dgm:cxn modelId="{08F62352-5544-47C4-9EAE-78FFF761628C}" type="presParOf" srcId="{C0D2D671-91CA-4B17-B99F-6540DB2FDF83}" destId="{E043E564-3957-43F0-B8C0-6B1B470DD2B9}" srcOrd="2" destOrd="0" presId="urn:microsoft.com/office/officeart/2005/8/layout/hierarchy6"/>
    <dgm:cxn modelId="{26AA244C-956C-442D-9C0C-7602EE85757D}" type="presParOf" srcId="{C0D2D671-91CA-4B17-B99F-6540DB2FDF83}" destId="{9FD7B1B6-E391-4086-AC48-E9CECD1AEA1F}" srcOrd="3" destOrd="0" presId="urn:microsoft.com/office/officeart/2005/8/layout/hierarchy6"/>
    <dgm:cxn modelId="{CEB83186-39AD-401E-8498-D5CF4E4053A9}" type="presParOf" srcId="{9FD7B1B6-E391-4086-AC48-E9CECD1AEA1F}" destId="{862827D9-C3DD-4DE0-A79A-E8B96C207F19}" srcOrd="0" destOrd="0" presId="urn:microsoft.com/office/officeart/2005/8/layout/hierarchy6"/>
    <dgm:cxn modelId="{F87CF15D-9BB0-4EDC-821B-F498D84F10A3}" type="presParOf" srcId="{9FD7B1B6-E391-4086-AC48-E9CECD1AEA1F}" destId="{EF482B81-4862-415B-91AA-9DCF00C924D6}" srcOrd="1" destOrd="0" presId="urn:microsoft.com/office/officeart/2005/8/layout/hierarchy6"/>
    <dgm:cxn modelId="{99FF3999-B601-49A5-AF02-EDE434A040B6}" type="presParOf" srcId="{EF482B81-4862-415B-91AA-9DCF00C924D6}" destId="{1ECA76A4-3769-45B6-9FC9-2F65D7A33A80}" srcOrd="0" destOrd="0" presId="urn:microsoft.com/office/officeart/2005/8/layout/hierarchy6"/>
    <dgm:cxn modelId="{4938BA8D-18AD-40C9-AF8A-F3721E056E42}" type="presParOf" srcId="{EF482B81-4862-415B-91AA-9DCF00C924D6}" destId="{50F1EFEC-9C1A-4741-8905-491BEA4C6378}" srcOrd="1" destOrd="0" presId="urn:microsoft.com/office/officeart/2005/8/layout/hierarchy6"/>
    <dgm:cxn modelId="{054C6540-449F-488C-91B3-EE467D9BDA4E}" type="presParOf" srcId="{50F1EFEC-9C1A-4741-8905-491BEA4C6378}" destId="{F0490445-FAA9-4DAE-9916-17C19E5B6967}" srcOrd="0" destOrd="0" presId="urn:microsoft.com/office/officeart/2005/8/layout/hierarchy6"/>
    <dgm:cxn modelId="{4F88B2E9-4733-4782-BC9A-69F09AA3C22D}" type="presParOf" srcId="{50F1EFEC-9C1A-4741-8905-491BEA4C6378}" destId="{8F6C218C-BEA0-41D4-9018-A814E2FE0C18}" srcOrd="1" destOrd="0" presId="urn:microsoft.com/office/officeart/2005/8/layout/hierarchy6"/>
    <dgm:cxn modelId="{C7BE33EE-40F8-4DCF-9F79-B4011D5EA159}" type="presParOf" srcId="{EF482B81-4862-415B-91AA-9DCF00C924D6}" destId="{1C2DEEE1-D32B-4856-AABA-718129D8D787}" srcOrd="2" destOrd="0" presId="urn:microsoft.com/office/officeart/2005/8/layout/hierarchy6"/>
    <dgm:cxn modelId="{52665F7B-B223-4230-8078-7089A14FC149}" type="presParOf" srcId="{EF482B81-4862-415B-91AA-9DCF00C924D6}" destId="{39C6A64C-2835-41AF-A62C-09420C3930D3}" srcOrd="3" destOrd="0" presId="urn:microsoft.com/office/officeart/2005/8/layout/hierarchy6"/>
    <dgm:cxn modelId="{35D10E2C-B0A4-4517-8523-D31318B84D43}" type="presParOf" srcId="{39C6A64C-2835-41AF-A62C-09420C3930D3}" destId="{10418786-886F-4630-B966-1315BFC79BBB}" srcOrd="0" destOrd="0" presId="urn:microsoft.com/office/officeart/2005/8/layout/hierarchy6"/>
    <dgm:cxn modelId="{423586D7-015E-4A29-9F47-AB545B0EEB05}" type="presParOf" srcId="{39C6A64C-2835-41AF-A62C-09420C3930D3}" destId="{DC93BBB2-0882-4C29-84DB-F18888F85BC8}" srcOrd="1" destOrd="0" presId="urn:microsoft.com/office/officeart/2005/8/layout/hierarchy6"/>
    <dgm:cxn modelId="{9687169E-B7EF-4BA9-80C9-C3909A6445AF}" type="presParOf" srcId="{C0D2D671-91CA-4B17-B99F-6540DB2FDF83}" destId="{8E1D26FB-7490-4FFB-82E0-8D459EF000E7}" srcOrd="4" destOrd="0" presId="urn:microsoft.com/office/officeart/2005/8/layout/hierarchy6"/>
    <dgm:cxn modelId="{065ACDE7-867F-495D-8049-0BB0087DCFB7}" type="presParOf" srcId="{C0D2D671-91CA-4B17-B99F-6540DB2FDF83}" destId="{D4989191-71F2-4DDA-A443-DB8AD4D8CDFF}" srcOrd="5" destOrd="0" presId="urn:microsoft.com/office/officeart/2005/8/layout/hierarchy6"/>
    <dgm:cxn modelId="{8F45AD06-9093-4EA4-B55C-7BC1D1FBD0B7}" type="presParOf" srcId="{D4989191-71F2-4DDA-A443-DB8AD4D8CDFF}" destId="{4BC1EC1C-38D6-4990-8725-473097D854BE}" srcOrd="0" destOrd="0" presId="urn:microsoft.com/office/officeart/2005/8/layout/hierarchy6"/>
    <dgm:cxn modelId="{E9B2A5CF-8E94-49C1-8DA2-40BDC5B4DE35}" type="presParOf" srcId="{D4989191-71F2-4DDA-A443-DB8AD4D8CDFF}" destId="{E7FB3B81-1F69-4FFA-A999-2E9E9F5AA013}" srcOrd="1" destOrd="0" presId="urn:microsoft.com/office/officeart/2005/8/layout/hierarchy6"/>
    <dgm:cxn modelId="{52A01494-0124-4053-8C28-7D5109C06BE0}" type="presParOf" srcId="{E7FB3B81-1F69-4FFA-A999-2E9E9F5AA013}" destId="{A52E0677-47C3-4776-86B1-E6F71D5C147C}" srcOrd="0" destOrd="0" presId="urn:microsoft.com/office/officeart/2005/8/layout/hierarchy6"/>
    <dgm:cxn modelId="{3753327A-2C4C-4EA9-86C4-8AB018651D4C}" type="presParOf" srcId="{E7FB3B81-1F69-4FFA-A999-2E9E9F5AA013}" destId="{BBB23FDE-D647-490C-BA69-C32330F85387}" srcOrd="1" destOrd="0" presId="urn:microsoft.com/office/officeart/2005/8/layout/hierarchy6"/>
    <dgm:cxn modelId="{92B4AC88-B895-4D5E-91B9-495155D2893D}" type="presParOf" srcId="{BBB23FDE-D647-490C-BA69-C32330F85387}" destId="{4446C758-CC3B-4302-BC01-1EC2E79C9AA4}" srcOrd="0" destOrd="0" presId="urn:microsoft.com/office/officeart/2005/8/layout/hierarchy6"/>
    <dgm:cxn modelId="{A499E744-CF86-44AB-80AE-32C5543CA61C}" type="presParOf" srcId="{BBB23FDE-D647-490C-BA69-C32330F85387}" destId="{0F8CD321-BBA6-4A1F-BE0D-339514040834}" srcOrd="1" destOrd="0" presId="urn:microsoft.com/office/officeart/2005/8/layout/hierarchy6"/>
    <dgm:cxn modelId="{43DCF3F3-93DC-4D9B-B502-955C3ACA6A70}" type="presParOf" srcId="{E7FB3B81-1F69-4FFA-A999-2E9E9F5AA013}" destId="{900C827D-97B2-40C5-BE74-A11E49A0FA96}" srcOrd="2" destOrd="0" presId="urn:microsoft.com/office/officeart/2005/8/layout/hierarchy6"/>
    <dgm:cxn modelId="{C465FCA0-9FCF-43F6-90E9-40C936BA4184}" type="presParOf" srcId="{E7FB3B81-1F69-4FFA-A999-2E9E9F5AA013}" destId="{CC27ECBD-F9A5-4A40-9AC2-9E97B1B0C3D5}" srcOrd="3" destOrd="0" presId="urn:microsoft.com/office/officeart/2005/8/layout/hierarchy6"/>
    <dgm:cxn modelId="{3A6B4D58-9EB7-49A9-A974-91440EE77C57}" type="presParOf" srcId="{CC27ECBD-F9A5-4A40-9AC2-9E97B1B0C3D5}" destId="{2F63C9E1-2FC6-4CAE-8D3A-406D37CF7DCE}" srcOrd="0" destOrd="0" presId="urn:microsoft.com/office/officeart/2005/8/layout/hierarchy6"/>
    <dgm:cxn modelId="{A4FE706A-A099-4982-9A44-8175635F73D6}" type="presParOf" srcId="{CC27ECBD-F9A5-4A40-9AC2-9E97B1B0C3D5}" destId="{4345DE52-864F-4BDC-8013-F261C68EDAA8}" srcOrd="1" destOrd="0" presId="urn:microsoft.com/office/officeart/2005/8/layout/hierarchy6"/>
    <dgm:cxn modelId="{C84A752D-DA60-48D3-98D9-1CE6C77A3F59}" type="presParOf" srcId="{C0D2D671-91CA-4B17-B99F-6540DB2FDF83}" destId="{B08380C2-C12B-4754-BF0F-EE80883083F3}" srcOrd="6" destOrd="0" presId="urn:microsoft.com/office/officeart/2005/8/layout/hierarchy6"/>
    <dgm:cxn modelId="{4CA8307E-C9CE-4CEA-BB8C-125E847A966A}" type="presParOf" srcId="{C0D2D671-91CA-4B17-B99F-6540DB2FDF83}" destId="{B43A9A18-C4A2-46FD-B8B2-FFD5C209EA74}" srcOrd="7" destOrd="0" presId="urn:microsoft.com/office/officeart/2005/8/layout/hierarchy6"/>
    <dgm:cxn modelId="{C58522F6-A7AD-4392-99BB-9FD1E1EAB63F}" type="presParOf" srcId="{B43A9A18-C4A2-46FD-B8B2-FFD5C209EA74}" destId="{5C35A32B-B539-4E26-864C-55A9E3E17CE1}" srcOrd="0" destOrd="0" presId="urn:microsoft.com/office/officeart/2005/8/layout/hierarchy6"/>
    <dgm:cxn modelId="{8E5BFD5A-792C-412A-9E58-CBADD3C4342E}" type="presParOf" srcId="{B43A9A18-C4A2-46FD-B8B2-FFD5C209EA74}" destId="{8822A261-7160-4126-86A3-43EE91CC68CA}" srcOrd="1" destOrd="0" presId="urn:microsoft.com/office/officeart/2005/8/layout/hierarchy6"/>
    <dgm:cxn modelId="{C8520FE3-3C25-47FA-BE30-30ADFBBA67B6}" type="presParOf" srcId="{5758F0C4-D11F-46E3-A44A-E8F8BBF704BF}" destId="{785E11EE-5A08-41F1-BB0F-024A0F91D569}" srcOrd="4" destOrd="0" presId="urn:microsoft.com/office/officeart/2005/8/layout/hierarchy6"/>
    <dgm:cxn modelId="{ACE27CF3-7A12-4879-BCB0-70E3F1B41E92}" type="presParOf" srcId="{5758F0C4-D11F-46E3-A44A-E8F8BBF704BF}" destId="{B479CA27-A218-4C40-8912-6464AACF6AE9}" srcOrd="5" destOrd="0" presId="urn:microsoft.com/office/officeart/2005/8/layout/hierarchy6"/>
    <dgm:cxn modelId="{C823851C-5785-4703-948B-8C1B9F81F79D}" type="presParOf" srcId="{B479CA27-A218-4C40-8912-6464AACF6AE9}" destId="{58ED0F4A-ACB6-4D52-B857-1E2275A94F7D}" srcOrd="0" destOrd="0" presId="urn:microsoft.com/office/officeart/2005/8/layout/hierarchy6"/>
    <dgm:cxn modelId="{CA8C0CA9-2385-4EEC-8727-AAD80AB4381F}" type="presParOf" srcId="{B479CA27-A218-4C40-8912-6464AACF6AE9}" destId="{23541813-CF2D-4E5A-B3CF-3D2CD02AB065}" srcOrd="1" destOrd="0" presId="urn:microsoft.com/office/officeart/2005/8/layout/hierarchy6"/>
    <dgm:cxn modelId="{6B60BC3D-801E-41C1-BD67-2F191E150E75}" type="presParOf" srcId="{ED1A0A91-3915-412D-AA76-2610BDBCC4A9}" destId="{F65C0906-FE99-40D9-89C5-1F44C517E50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556181-2A91-461C-9FE9-2023DFCFF01D}">
      <dsp:nvSpPr>
        <dsp:cNvPr id="0" name=""/>
        <dsp:cNvSpPr/>
      </dsp:nvSpPr>
      <dsp:spPr>
        <a:xfrm>
          <a:off x="3806693" y="10592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Exec Panel</a:t>
          </a:r>
          <a:endParaRPr lang="en-GB" sz="1400" b="1" kern="1200" dirty="0"/>
        </a:p>
      </dsp:txBody>
      <dsp:txXfrm>
        <a:off x="3806693" y="10592"/>
        <a:ext cx="1298997" cy="865998"/>
      </dsp:txXfrm>
    </dsp:sp>
    <dsp:sp modelId="{A1CEFBCF-63D4-4002-BA6C-5041D5A27720}">
      <dsp:nvSpPr>
        <dsp:cNvPr id="0" name=""/>
        <dsp:cNvSpPr/>
      </dsp:nvSpPr>
      <dsp:spPr>
        <a:xfrm>
          <a:off x="2767495" y="876590"/>
          <a:ext cx="1688696" cy="346399"/>
        </a:xfrm>
        <a:custGeom>
          <a:avLst/>
          <a:gdLst/>
          <a:ahLst/>
          <a:cxnLst/>
          <a:rect l="0" t="0" r="0" b="0"/>
          <a:pathLst>
            <a:path>
              <a:moveTo>
                <a:pt x="1688696" y="0"/>
              </a:moveTo>
              <a:lnTo>
                <a:pt x="1688696" y="173199"/>
              </a:lnTo>
              <a:lnTo>
                <a:pt x="0" y="173199"/>
              </a:lnTo>
              <a:lnTo>
                <a:pt x="0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7C8D6-8083-4C5B-8849-4524C3E7309C}">
      <dsp:nvSpPr>
        <dsp:cNvPr id="0" name=""/>
        <dsp:cNvSpPr/>
      </dsp:nvSpPr>
      <dsp:spPr>
        <a:xfrm>
          <a:off x="2117996" y="122298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Coordination </a:t>
          </a:r>
          <a:r>
            <a:rPr lang="en-GB" sz="1400" b="1" kern="1200" dirty="0" err="1" smtClean="0"/>
            <a:t>Center</a:t>
          </a:r>
          <a:endParaRPr lang="en-GB" sz="1400" b="1" kern="1200" dirty="0"/>
        </a:p>
      </dsp:txBody>
      <dsp:txXfrm>
        <a:off x="2117996" y="1222989"/>
        <a:ext cx="1298997" cy="865998"/>
      </dsp:txXfrm>
    </dsp:sp>
    <dsp:sp modelId="{848E9E0F-C9B3-4EED-8F8C-99C51DB9EA4E}">
      <dsp:nvSpPr>
        <dsp:cNvPr id="0" name=""/>
        <dsp:cNvSpPr/>
      </dsp:nvSpPr>
      <dsp:spPr>
        <a:xfrm>
          <a:off x="4410472" y="876590"/>
          <a:ext cx="91440" cy="346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5A753-27DD-421F-BC45-07333D70FAE9}">
      <dsp:nvSpPr>
        <dsp:cNvPr id="0" name=""/>
        <dsp:cNvSpPr/>
      </dsp:nvSpPr>
      <dsp:spPr>
        <a:xfrm>
          <a:off x="3806693" y="122298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Research Working Group</a:t>
          </a:r>
          <a:endParaRPr lang="en-GB" sz="1400" b="1" kern="1200" dirty="0"/>
        </a:p>
      </dsp:txBody>
      <dsp:txXfrm>
        <a:off x="3806693" y="1222989"/>
        <a:ext cx="1298997" cy="865998"/>
      </dsp:txXfrm>
    </dsp:sp>
    <dsp:sp modelId="{380322F4-57BE-4816-807F-E12D5241257A}">
      <dsp:nvSpPr>
        <dsp:cNvPr id="0" name=""/>
        <dsp:cNvSpPr/>
      </dsp:nvSpPr>
      <dsp:spPr>
        <a:xfrm>
          <a:off x="656624" y="2088987"/>
          <a:ext cx="3799567" cy="346399"/>
        </a:xfrm>
        <a:custGeom>
          <a:avLst/>
          <a:gdLst/>
          <a:ahLst/>
          <a:cxnLst/>
          <a:rect l="0" t="0" r="0" b="0"/>
          <a:pathLst>
            <a:path>
              <a:moveTo>
                <a:pt x="3799567" y="0"/>
              </a:moveTo>
              <a:lnTo>
                <a:pt x="3799567" y="173199"/>
              </a:lnTo>
              <a:lnTo>
                <a:pt x="0" y="173199"/>
              </a:lnTo>
              <a:lnTo>
                <a:pt x="0" y="346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B0742-3710-46C3-9530-D11D16964A7B}">
      <dsp:nvSpPr>
        <dsp:cNvPr id="0" name=""/>
        <dsp:cNvSpPr/>
      </dsp:nvSpPr>
      <dsp:spPr>
        <a:xfrm>
          <a:off x="7125" y="2435387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VIS/NIR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7125" y="2435387"/>
        <a:ext cx="1298997" cy="865998"/>
      </dsp:txXfrm>
    </dsp:sp>
    <dsp:sp modelId="{A0540E16-FED4-421A-B323-308DA2729327}">
      <dsp:nvSpPr>
        <dsp:cNvPr id="0" name=""/>
        <dsp:cNvSpPr/>
      </dsp:nvSpPr>
      <dsp:spPr>
        <a:xfrm>
          <a:off x="656624" y="3301385"/>
          <a:ext cx="736271" cy="33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63"/>
              </a:lnTo>
              <a:lnTo>
                <a:pt x="736271" y="167263"/>
              </a:lnTo>
              <a:lnTo>
                <a:pt x="736271" y="3345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14F6D-8617-49B8-8BA6-479706863532}">
      <dsp:nvSpPr>
        <dsp:cNvPr id="0" name=""/>
        <dsp:cNvSpPr/>
      </dsp:nvSpPr>
      <dsp:spPr>
        <a:xfrm>
          <a:off x="743397" y="3635911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IVOS</a:t>
          </a:r>
          <a:endParaRPr lang="en-GB" sz="1400" kern="1200" dirty="0"/>
        </a:p>
      </dsp:txBody>
      <dsp:txXfrm>
        <a:off x="743397" y="3635911"/>
        <a:ext cx="1298997" cy="865998"/>
      </dsp:txXfrm>
    </dsp:sp>
    <dsp:sp modelId="{E043E564-3957-43F0-B8C0-6B1B470DD2B9}">
      <dsp:nvSpPr>
        <dsp:cNvPr id="0" name=""/>
        <dsp:cNvSpPr/>
      </dsp:nvSpPr>
      <dsp:spPr>
        <a:xfrm>
          <a:off x="4115958" y="2088987"/>
          <a:ext cx="340233" cy="346390"/>
        </a:xfrm>
        <a:custGeom>
          <a:avLst/>
          <a:gdLst/>
          <a:ahLst/>
          <a:cxnLst/>
          <a:rect l="0" t="0" r="0" b="0"/>
          <a:pathLst>
            <a:path>
              <a:moveTo>
                <a:pt x="340233" y="0"/>
              </a:moveTo>
              <a:lnTo>
                <a:pt x="340233" y="173195"/>
              </a:lnTo>
              <a:lnTo>
                <a:pt x="0" y="173195"/>
              </a:lnTo>
              <a:lnTo>
                <a:pt x="0" y="3463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827D9-C3DD-4DE0-A79A-E8B96C207F19}">
      <dsp:nvSpPr>
        <dsp:cNvPr id="0" name=""/>
        <dsp:cNvSpPr/>
      </dsp:nvSpPr>
      <dsp:spPr>
        <a:xfrm>
          <a:off x="3466459" y="2435378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Microwave Sub-Group</a:t>
          </a:r>
          <a:endParaRPr lang="en-GB" sz="1400" kern="1200" dirty="0"/>
        </a:p>
      </dsp:txBody>
      <dsp:txXfrm>
        <a:off x="3466459" y="2435378"/>
        <a:ext cx="1298997" cy="865998"/>
      </dsp:txXfrm>
    </dsp:sp>
    <dsp:sp modelId="{1ECA76A4-3769-45B6-9FC9-2F65D7A33A80}">
      <dsp:nvSpPr>
        <dsp:cNvPr id="0" name=""/>
        <dsp:cNvSpPr/>
      </dsp:nvSpPr>
      <dsp:spPr>
        <a:xfrm>
          <a:off x="3224092" y="3301376"/>
          <a:ext cx="891865" cy="346407"/>
        </a:xfrm>
        <a:custGeom>
          <a:avLst/>
          <a:gdLst/>
          <a:ahLst/>
          <a:cxnLst/>
          <a:rect l="0" t="0" r="0" b="0"/>
          <a:pathLst>
            <a:path>
              <a:moveTo>
                <a:pt x="891865" y="0"/>
              </a:moveTo>
              <a:lnTo>
                <a:pt x="891865" y="173203"/>
              </a:lnTo>
              <a:lnTo>
                <a:pt x="0" y="173203"/>
              </a:lnTo>
              <a:lnTo>
                <a:pt x="0" y="34640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90445-FAA9-4DAE-9916-17C19E5B6967}">
      <dsp:nvSpPr>
        <dsp:cNvPr id="0" name=""/>
        <dsp:cNvSpPr/>
      </dsp:nvSpPr>
      <dsp:spPr>
        <a:xfrm>
          <a:off x="2574594" y="3647784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MWSG</a:t>
          </a:r>
          <a:endParaRPr lang="en-GB" sz="1400" kern="1200" dirty="0"/>
        </a:p>
      </dsp:txBody>
      <dsp:txXfrm>
        <a:off x="2574594" y="3647784"/>
        <a:ext cx="1298997" cy="865998"/>
      </dsp:txXfrm>
    </dsp:sp>
    <dsp:sp modelId="{1C2DEEE1-D32B-4856-AABA-718129D8D787}">
      <dsp:nvSpPr>
        <dsp:cNvPr id="0" name=""/>
        <dsp:cNvSpPr/>
      </dsp:nvSpPr>
      <dsp:spPr>
        <a:xfrm>
          <a:off x="4115958" y="3301376"/>
          <a:ext cx="796830" cy="346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203"/>
              </a:lnTo>
              <a:lnTo>
                <a:pt x="796830" y="173203"/>
              </a:lnTo>
              <a:lnTo>
                <a:pt x="796830" y="34640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18786-886F-4630-B966-1315BFC79BBB}">
      <dsp:nvSpPr>
        <dsp:cNvPr id="0" name=""/>
        <dsp:cNvSpPr/>
      </dsp:nvSpPr>
      <dsp:spPr>
        <a:xfrm>
          <a:off x="4263290" y="3647784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GPM X-CAL</a:t>
          </a:r>
          <a:endParaRPr lang="en-GB" sz="1400" kern="1200" dirty="0"/>
        </a:p>
      </dsp:txBody>
      <dsp:txXfrm>
        <a:off x="4263290" y="3647784"/>
        <a:ext cx="1298997" cy="865998"/>
      </dsp:txXfrm>
    </dsp:sp>
    <dsp:sp modelId="{8E1D26FB-7490-4FFB-82E0-8D459EF000E7}">
      <dsp:nvSpPr>
        <dsp:cNvPr id="0" name=""/>
        <dsp:cNvSpPr/>
      </dsp:nvSpPr>
      <dsp:spPr>
        <a:xfrm>
          <a:off x="4456192" y="2088987"/>
          <a:ext cx="3025273" cy="3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9"/>
              </a:lnTo>
              <a:lnTo>
                <a:pt x="3025273" y="173199"/>
              </a:lnTo>
              <a:lnTo>
                <a:pt x="3025273" y="346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1EC1C-38D6-4990-8725-473097D854BE}">
      <dsp:nvSpPr>
        <dsp:cNvPr id="0" name=""/>
        <dsp:cNvSpPr/>
      </dsp:nvSpPr>
      <dsp:spPr>
        <a:xfrm>
          <a:off x="6831967" y="2435387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UV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6831967" y="2435387"/>
        <a:ext cx="1298997" cy="865998"/>
      </dsp:txXfrm>
    </dsp:sp>
    <dsp:sp modelId="{A52E0677-47C3-4776-86B1-E6F71D5C147C}">
      <dsp:nvSpPr>
        <dsp:cNvPr id="0" name=""/>
        <dsp:cNvSpPr/>
      </dsp:nvSpPr>
      <dsp:spPr>
        <a:xfrm>
          <a:off x="6565867" y="3301385"/>
          <a:ext cx="915598" cy="334526"/>
        </a:xfrm>
        <a:custGeom>
          <a:avLst/>
          <a:gdLst/>
          <a:ahLst/>
          <a:cxnLst/>
          <a:rect l="0" t="0" r="0" b="0"/>
          <a:pathLst>
            <a:path>
              <a:moveTo>
                <a:pt x="915598" y="0"/>
              </a:moveTo>
              <a:lnTo>
                <a:pt x="915598" y="167263"/>
              </a:lnTo>
              <a:lnTo>
                <a:pt x="0" y="167263"/>
              </a:lnTo>
              <a:lnTo>
                <a:pt x="0" y="3345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6C758-CC3B-4302-BC01-1EC2E79C9AA4}">
      <dsp:nvSpPr>
        <dsp:cNvPr id="0" name=""/>
        <dsp:cNvSpPr/>
      </dsp:nvSpPr>
      <dsp:spPr>
        <a:xfrm>
          <a:off x="5916368" y="3635911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ACSG</a:t>
          </a:r>
          <a:endParaRPr lang="en-GB" sz="1400" kern="1200" dirty="0"/>
        </a:p>
      </dsp:txBody>
      <dsp:txXfrm>
        <a:off x="5916368" y="3635911"/>
        <a:ext cx="1298997" cy="865998"/>
      </dsp:txXfrm>
    </dsp:sp>
    <dsp:sp modelId="{900C827D-97B2-40C5-BE74-A11E49A0FA96}">
      <dsp:nvSpPr>
        <dsp:cNvPr id="0" name=""/>
        <dsp:cNvSpPr/>
      </dsp:nvSpPr>
      <dsp:spPr>
        <a:xfrm>
          <a:off x="7481465" y="3301385"/>
          <a:ext cx="773098" cy="33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63"/>
              </a:lnTo>
              <a:lnTo>
                <a:pt x="773098" y="167263"/>
              </a:lnTo>
              <a:lnTo>
                <a:pt x="773098" y="3345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3C9E1-2FC6-4CAE-8D3A-406D37CF7DCE}">
      <dsp:nvSpPr>
        <dsp:cNvPr id="0" name=""/>
        <dsp:cNvSpPr/>
      </dsp:nvSpPr>
      <dsp:spPr>
        <a:xfrm>
          <a:off x="7605065" y="3635911"/>
          <a:ext cx="1298997" cy="865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CEOS ACC</a:t>
          </a:r>
          <a:endParaRPr lang="en-GB" sz="1400" kern="1200" dirty="0"/>
        </a:p>
      </dsp:txBody>
      <dsp:txXfrm>
        <a:off x="7605065" y="3635911"/>
        <a:ext cx="1298997" cy="865998"/>
      </dsp:txXfrm>
    </dsp:sp>
    <dsp:sp modelId="{B08380C2-C12B-4754-BF0F-EE80883083F3}">
      <dsp:nvSpPr>
        <dsp:cNvPr id="0" name=""/>
        <dsp:cNvSpPr/>
      </dsp:nvSpPr>
      <dsp:spPr>
        <a:xfrm>
          <a:off x="2144665" y="2088987"/>
          <a:ext cx="2311526" cy="334526"/>
        </a:xfrm>
        <a:custGeom>
          <a:avLst/>
          <a:gdLst/>
          <a:ahLst/>
          <a:cxnLst/>
          <a:rect l="0" t="0" r="0" b="0"/>
          <a:pathLst>
            <a:path>
              <a:moveTo>
                <a:pt x="2311526" y="0"/>
              </a:moveTo>
              <a:lnTo>
                <a:pt x="2311526" y="167263"/>
              </a:lnTo>
              <a:lnTo>
                <a:pt x="0" y="167263"/>
              </a:lnTo>
              <a:lnTo>
                <a:pt x="0" y="334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5A32B-B539-4E26-864C-55A9E3E17CE1}">
      <dsp:nvSpPr>
        <dsp:cNvPr id="0" name=""/>
        <dsp:cNvSpPr/>
      </dsp:nvSpPr>
      <dsp:spPr>
        <a:xfrm>
          <a:off x="1495166" y="2423514"/>
          <a:ext cx="1298997" cy="865998"/>
        </a:xfrm>
        <a:prstGeom prst="roundRect">
          <a:avLst>
            <a:gd name="adj" fmla="val 10000"/>
          </a:avLst>
        </a:prstGeom>
        <a:solidFill>
          <a:srgbClr val="EFC8D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IR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1495166" y="2423514"/>
        <a:ext cx="1298997" cy="865998"/>
      </dsp:txXfrm>
    </dsp:sp>
    <dsp:sp modelId="{785E11EE-5A08-41F1-BB0F-024A0F91D569}">
      <dsp:nvSpPr>
        <dsp:cNvPr id="0" name=""/>
        <dsp:cNvSpPr/>
      </dsp:nvSpPr>
      <dsp:spPr>
        <a:xfrm>
          <a:off x="4456192" y="876590"/>
          <a:ext cx="1688696" cy="3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9"/>
              </a:lnTo>
              <a:lnTo>
                <a:pt x="1688696" y="173199"/>
              </a:lnTo>
              <a:lnTo>
                <a:pt x="1688696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D0F4A-ACB6-4D52-B857-1E2275A94F7D}">
      <dsp:nvSpPr>
        <dsp:cNvPr id="0" name=""/>
        <dsp:cNvSpPr/>
      </dsp:nvSpPr>
      <dsp:spPr>
        <a:xfrm>
          <a:off x="5495389" y="122298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Data Working Group</a:t>
          </a:r>
          <a:endParaRPr lang="en-GB" sz="1400" b="1" kern="1200" dirty="0"/>
        </a:p>
      </dsp:txBody>
      <dsp:txXfrm>
        <a:off x="5495389" y="1222989"/>
        <a:ext cx="1298997" cy="865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20 March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20 March 2015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20 March 2015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20 March 2015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CA31D592-4D83-4517-9884-F2C159147DA8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wmo.int/pages/prog/sat/meetings/GSICS-EP-15.php" TargetMode="External"/><Relationship Id="rId5" Type="http://schemas.openxmlformats.org/officeDocument/2006/relationships/hyperlink" Target="https://www.surveymonkey.com/results/SM-V8LJPMKV/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Development/RolesAndResponsibiliti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sat/documents/GSICS_ToR-GRWG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Development/RolesAndResponsibiliti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Nomination of GRWG Vice-Chair</a:t>
            </a:r>
            <a:br>
              <a:rPr lang="en-GB" sz="4000" dirty="0" smtClean="0"/>
            </a:br>
            <a:r>
              <a:rPr lang="en-GB" sz="3200" b="1" dirty="0" smtClean="0">
                <a:solidFill>
                  <a:schemeClr val="tx1"/>
                </a:solidFill>
              </a:rPr>
              <a:t>Tim Hewison</a:t>
            </a:r>
            <a:br>
              <a:rPr lang="en-GB" sz="3200" b="1" dirty="0" smtClean="0">
                <a:solidFill>
                  <a:schemeClr val="tx1"/>
                </a:solidFill>
              </a:rPr>
            </a:br>
            <a:endParaRPr lang="en-GB" sz="40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Balance contributions from GSICS member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74" y="1362693"/>
            <a:ext cx="8915400" cy="4525963"/>
          </a:xfrm>
        </p:spPr>
        <p:txBody>
          <a:bodyPr/>
          <a:lstStyle/>
          <a:p>
            <a:r>
              <a:rPr lang="en-GB" sz="2400" dirty="0" smtClean="0"/>
              <a:t>GDWG Chairs</a:t>
            </a:r>
          </a:p>
          <a:p>
            <a:pPr lvl="1"/>
            <a:r>
              <a:rPr lang="en-GB" sz="2000" dirty="0" smtClean="0"/>
              <a:t>Volker Gärtner (EUMETSAT) 2007-2010</a:t>
            </a:r>
          </a:p>
          <a:p>
            <a:pPr lvl="1"/>
            <a:r>
              <a:rPr lang="en-GB" sz="2000" dirty="0" smtClean="0"/>
              <a:t>Aleksandar Jelenak (NOAA) 2010-2013</a:t>
            </a:r>
          </a:p>
          <a:p>
            <a:pPr lvl="1"/>
            <a:r>
              <a:rPr lang="en-GB" sz="2000" dirty="0" smtClean="0"/>
              <a:t>Manik Bali (NOAA) 2014-2015 (Interim)</a:t>
            </a:r>
          </a:p>
          <a:p>
            <a:pPr lvl="1"/>
            <a:r>
              <a:rPr lang="en-GB" sz="2000" dirty="0" smtClean="0"/>
              <a:t>Masaya Takahashi (JMA) + Peter Miu (EUMETSAT) 2015-</a:t>
            </a:r>
          </a:p>
          <a:p>
            <a:r>
              <a:rPr lang="en-GB" sz="2400" dirty="0" smtClean="0"/>
              <a:t>GRWG Sub-Group Chairs</a:t>
            </a:r>
          </a:p>
          <a:p>
            <a:pPr lvl="1"/>
            <a:r>
              <a:rPr lang="en-GB" sz="2000" dirty="0" smtClean="0"/>
              <a:t>VIS/NIR Dave Doelling (NASA) 2013-</a:t>
            </a:r>
          </a:p>
          <a:p>
            <a:pPr lvl="1"/>
            <a:r>
              <a:rPr lang="en-GB" sz="2000" dirty="0" smtClean="0"/>
              <a:t>Microwave Cheng-Zhi Zou (NOAA) 2013-2014</a:t>
            </a:r>
          </a:p>
          <a:p>
            <a:pPr lvl="1"/>
            <a:r>
              <a:rPr lang="en-GB" sz="2000" dirty="0" smtClean="0"/>
              <a:t>Microwave Ralph Ferraro (NOAA) 2014-</a:t>
            </a:r>
          </a:p>
          <a:p>
            <a:pPr lvl="1"/>
            <a:r>
              <a:rPr lang="en-GB" sz="2000" dirty="0" smtClean="0"/>
              <a:t>UV </a:t>
            </a:r>
            <a:r>
              <a:rPr lang="en-GB" sz="2000" dirty="0" err="1" smtClean="0"/>
              <a:t>SubGroup</a:t>
            </a:r>
            <a:r>
              <a:rPr lang="en-GB" sz="2000" dirty="0" smtClean="0"/>
              <a:t> Rose Munro (EUMETSAT) 2014-</a:t>
            </a:r>
          </a:p>
          <a:p>
            <a:r>
              <a:rPr lang="en-GB" sz="2400" dirty="0" smtClean="0"/>
              <a:t>GRWG Chairs</a:t>
            </a:r>
          </a:p>
          <a:p>
            <a:pPr lvl="1"/>
            <a:r>
              <a:rPr lang="en-GB" sz="2000" dirty="0" smtClean="0"/>
              <a:t>Fred Wu (NOAA) 2006-2010</a:t>
            </a:r>
          </a:p>
          <a:p>
            <a:pPr lvl="1"/>
            <a:r>
              <a:rPr lang="en-GB" sz="2000" dirty="0" smtClean="0"/>
              <a:t>Tim Hewison (EUMETSAT) 2010-2016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5262" t="43405" r="10481" b="3954"/>
          <a:stretch>
            <a:fillRect/>
          </a:stretch>
        </p:blipFill>
        <p:spPr bwMode="auto">
          <a:xfrm>
            <a:off x="4994353" y="1430234"/>
            <a:ext cx="4911647" cy="433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35509" t="25440" r="9815" b="23766"/>
          <a:stretch>
            <a:fillRect/>
          </a:stretch>
        </p:blipFill>
        <p:spPr bwMode="auto">
          <a:xfrm>
            <a:off x="4956422" y="1531175"/>
            <a:ext cx="4949578" cy="418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35577" t="23550" r="10062" b="27042"/>
          <a:stretch>
            <a:fillRect/>
          </a:stretch>
        </p:blipFill>
        <p:spPr bwMode="auto">
          <a:xfrm>
            <a:off x="4984938" y="1507424"/>
            <a:ext cx="4921062" cy="406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5159375" y="1324353"/>
            <a:ext cx="4746625" cy="4525963"/>
          </a:xfrm>
          <a:solidFill>
            <a:schemeClr val="bg1"/>
          </a:solidFill>
        </p:spPr>
        <p:txBody>
          <a:bodyPr/>
          <a:lstStyle/>
          <a:p>
            <a:r>
              <a:rPr lang="en-GB" sz="2000" dirty="0" smtClean="0"/>
              <a:t>To Summarise:</a:t>
            </a:r>
          </a:p>
          <a:p>
            <a:pPr lvl="1"/>
            <a:r>
              <a:rPr lang="en-GB" sz="1600" dirty="0" smtClean="0"/>
              <a:t>Vast majority (&gt;90%) favoured specifying minimum commitments for both members and chairs of GSICS working groups.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Most respondents (&gt;65%) suggested a minimum of 20 d/yr for members &amp;  chairs. </a:t>
            </a:r>
          </a:p>
          <a:p>
            <a:pPr lvl="2"/>
            <a:r>
              <a:rPr lang="en-GB" sz="1600" dirty="0" smtClean="0"/>
              <a:t>A slim majority of respondents favoured at least 30 d/yr for chairs.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Most respondents (&gt;90%) favoured fixed terms for working group chairs </a:t>
            </a:r>
          </a:p>
          <a:p>
            <a:pPr lvl="2"/>
            <a:r>
              <a:rPr lang="en-GB" sz="1600" dirty="0" smtClean="0"/>
              <a:t>Although opinion was divided fairly evenly on the length of the fixed terms </a:t>
            </a:r>
          </a:p>
          <a:p>
            <a:pPr lvl="2"/>
            <a:r>
              <a:rPr lang="en-GB" sz="1600" dirty="0" smtClean="0"/>
              <a:t>between 2 or 3 years.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on Minimum Contributions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314456"/>
            <a:ext cx="4746625" cy="4525963"/>
          </a:xfrm>
        </p:spPr>
        <p:txBody>
          <a:bodyPr/>
          <a:lstStyle/>
          <a:p>
            <a:r>
              <a:rPr lang="en-GB" sz="2000" dirty="0" smtClean="0">
                <a:hlinkClick r:id="rId5"/>
              </a:rPr>
              <a:t>Survey</a:t>
            </a:r>
            <a:r>
              <a:rPr lang="en-GB" sz="2000" dirty="0" smtClean="0"/>
              <a:t> WG members, ask their opinion:</a:t>
            </a:r>
          </a:p>
          <a:p>
            <a:pPr lvl="1"/>
            <a:r>
              <a:rPr lang="en-GB" sz="1800" dirty="0" smtClean="0"/>
              <a:t>How much commitment we ask members and chairs of GSICS Working Groups to commit to GSICS activities per year. </a:t>
            </a:r>
          </a:p>
          <a:p>
            <a:pPr lvl="1"/>
            <a:r>
              <a:rPr lang="en-GB" sz="1800" dirty="0" smtClean="0"/>
              <a:t>Includes attending annual meeting </a:t>
            </a:r>
          </a:p>
          <a:p>
            <a:pPr lvl="1"/>
            <a:r>
              <a:rPr lang="en-GB" sz="1800" dirty="0" smtClean="0"/>
              <a:t>and appropriate web meetings, </a:t>
            </a:r>
          </a:p>
          <a:p>
            <a:pPr lvl="1"/>
            <a:r>
              <a:rPr lang="en-GB" sz="1800" dirty="0" smtClean="0"/>
              <a:t>developing, implementing and operating GSICS products, </a:t>
            </a:r>
          </a:p>
          <a:p>
            <a:pPr lvl="1"/>
            <a:r>
              <a:rPr lang="en-GB" sz="1800" dirty="0" smtClean="0"/>
              <a:t>in addition to your other commitments. </a:t>
            </a:r>
          </a:p>
          <a:p>
            <a:pPr lvl="1"/>
            <a:r>
              <a:rPr lang="en-GB" sz="1800" dirty="0" smtClean="0"/>
              <a:t>For chairs, it would also include planning meetings, writing minutes and representing GSICS in various forums. </a:t>
            </a:r>
            <a:endParaRPr lang="en-GB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450032"/>
            <a:ext cx="9512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C00000"/>
                </a:solidFill>
              </a:rPr>
              <a:t>I encouraged Executive Panel to revise </a:t>
            </a:r>
            <a:r>
              <a:rPr lang="en-GB" sz="1800" dirty="0" smtClean="0">
                <a:solidFill>
                  <a:srgbClr val="C00000"/>
                </a:solidFill>
                <a:hlinkClick r:id="rId6"/>
              </a:rPr>
              <a:t>Terms of Reference</a:t>
            </a:r>
            <a:r>
              <a:rPr lang="en-GB" sz="1800" dirty="0" smtClean="0">
                <a:solidFill>
                  <a:srgbClr val="C00000"/>
                </a:solidFill>
              </a:rPr>
              <a:t> of GRWG and GDWG to request minimum contribution expected of GSICS member organisations. </a:t>
            </a:r>
          </a:p>
          <a:p>
            <a:r>
              <a:rPr lang="en-GB" sz="1800" dirty="0" smtClean="0">
                <a:solidFill>
                  <a:srgbClr val="C00000"/>
                </a:solidFill>
              </a:rPr>
              <a:t>I hope that this will allow us to fulfil the objectives of GSICS.</a:t>
            </a:r>
            <a:endParaRPr lang="en-GB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GSICS Organisation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5221" y="1600201"/>
          <a:ext cx="8912384" cy="452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4"/>
          <p:cNvGrpSpPr/>
          <p:nvPr/>
        </p:nvGrpSpPr>
        <p:grpSpPr>
          <a:xfrm>
            <a:off x="921199" y="1484784"/>
            <a:ext cx="1298997" cy="866137"/>
            <a:chOff x="429368" y="1222822"/>
            <a:chExt cx="1299205" cy="866137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429368" y="1222822"/>
              <a:ext cx="1299205" cy="86613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54736" y="1248190"/>
              <a:ext cx="1248469" cy="8154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CGMS</a:t>
              </a:r>
              <a:endParaRPr lang="en-GB" sz="1400" kern="1200" dirty="0"/>
            </a:p>
          </p:txBody>
        </p:sp>
      </p:grpSp>
      <p:grpSp>
        <p:nvGrpSpPr>
          <p:cNvPr id="5" name="Group 7"/>
          <p:cNvGrpSpPr/>
          <p:nvPr/>
        </p:nvGrpSpPr>
        <p:grpSpPr>
          <a:xfrm>
            <a:off x="7832859" y="1484784"/>
            <a:ext cx="1298997" cy="866137"/>
            <a:chOff x="429368" y="1222822"/>
            <a:chExt cx="1299205" cy="866137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429368" y="1222822"/>
              <a:ext cx="1299205" cy="86613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54736" y="1248190"/>
              <a:ext cx="1248469" cy="8154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WMO</a:t>
              </a:r>
              <a:endParaRPr lang="en-GB" sz="1400" kern="1200" dirty="0"/>
            </a:p>
          </p:txBody>
        </p:sp>
      </p:grpSp>
      <p:cxnSp>
        <p:nvCxnSpPr>
          <p:cNvPr id="12" name="Straight Arrow Connector 11"/>
          <p:cNvCxnSpPr>
            <a:stCxn id="6" idx="3"/>
          </p:cNvCxnSpPr>
          <p:nvPr/>
        </p:nvCxnSpPr>
        <p:spPr bwMode="auto">
          <a:xfrm>
            <a:off x="2220195" y="1917854"/>
            <a:ext cx="2084837" cy="709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9" idx="1"/>
          </p:cNvCxnSpPr>
          <p:nvPr/>
        </p:nvCxnSpPr>
        <p:spPr bwMode="auto">
          <a:xfrm flipH="1">
            <a:off x="5600968" y="1917854"/>
            <a:ext cx="2231890" cy="709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Straight Connector 3"/>
          <p:cNvSpPr/>
          <p:nvPr/>
        </p:nvSpPr>
        <p:spPr>
          <a:xfrm flipH="1">
            <a:off x="1901041" y="4900532"/>
            <a:ext cx="736271" cy="3345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7263"/>
                </a:lnTo>
                <a:lnTo>
                  <a:pt x="736271" y="167263"/>
                </a:lnTo>
                <a:lnTo>
                  <a:pt x="736271" y="334526"/>
                </a:lnTo>
              </a:path>
            </a:pathLst>
          </a:custGeom>
          <a:noFill/>
          <a:ln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Future Chairing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95300" y="1505200"/>
            <a:ext cx="8915400" cy="4525963"/>
          </a:xfrm>
        </p:spPr>
        <p:txBody>
          <a:bodyPr/>
          <a:lstStyle/>
          <a:p>
            <a:r>
              <a:rPr lang="en-US" sz="2800" dirty="0" smtClean="0"/>
              <a:t>Defined </a:t>
            </a:r>
            <a:r>
              <a:rPr lang="en-US" sz="2800" dirty="0" smtClean="0">
                <a:hlinkClick r:id="rId2"/>
              </a:rPr>
              <a:t>Roles &amp; Responsibilities</a:t>
            </a:r>
            <a:r>
              <a:rPr lang="en-US" sz="2800" dirty="0" smtClean="0"/>
              <a:t> of GRWG+GDWG chairs</a:t>
            </a:r>
          </a:p>
          <a:p>
            <a:endParaRPr lang="en-US" sz="2800" dirty="0" smtClean="0"/>
          </a:p>
          <a:p>
            <a:r>
              <a:rPr lang="en-US" sz="2800" dirty="0" smtClean="0"/>
              <a:t>WMO announced support to GRWG + GDWG  chairs:</a:t>
            </a:r>
          </a:p>
          <a:p>
            <a:pPr lvl="1"/>
            <a:r>
              <a:rPr lang="en-US" sz="2400" dirty="0" smtClean="0"/>
              <a:t>Fund travel to </a:t>
            </a:r>
            <a:r>
              <a:rPr lang="en-US" sz="2400" dirty="0" smtClean="0"/>
              <a:t>Exec Panel </a:t>
            </a:r>
            <a:r>
              <a:rPr lang="en-US" sz="2400" dirty="0" smtClean="0"/>
              <a:t>meetings! </a:t>
            </a:r>
            <a:r>
              <a:rPr lang="en-US" sz="2400" dirty="0" smtClean="0">
                <a:sym typeface="Wingdings" pitchFamily="2" charset="2"/>
              </a:rPr>
              <a:t>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GRWG Chair Responsibilities - agreed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15192"/>
            <a:ext cx="8915400" cy="4525963"/>
          </a:xfrm>
        </p:spPr>
        <p:txBody>
          <a:bodyPr/>
          <a:lstStyle/>
          <a:p>
            <a:r>
              <a:rPr lang="en-IE" sz="2800" dirty="0" smtClean="0"/>
              <a:t>The GRWG chair is designated for 3 years (renewable) with a primary role of organisation, coordination, moderation and communication to ensure the GSICS Research Working Group </a:t>
            </a:r>
            <a:r>
              <a:rPr lang="en-IE" sz="2800" dirty="0" err="1" smtClean="0"/>
              <a:t>fulfills</a:t>
            </a:r>
            <a:r>
              <a:rPr lang="en-IE" sz="2800" dirty="0" smtClean="0"/>
              <a:t> its role as defined in its </a:t>
            </a:r>
            <a:r>
              <a:rPr lang="en-IE" sz="2800" dirty="0" smtClean="0">
                <a:hlinkClick r:id="rId2"/>
              </a:rPr>
              <a:t>Terms Of Reference</a:t>
            </a:r>
            <a:r>
              <a:rPr lang="en-IE" sz="2800" dirty="0" smtClean="0"/>
              <a:t>. Specifically, the GRWG chair shall: Coordinate development of inter-calibration products and related scientific issues, </a:t>
            </a:r>
          </a:p>
          <a:p>
            <a:pPr lvl="1"/>
            <a:r>
              <a:rPr lang="en-IE" sz="2400" dirty="0" smtClean="0"/>
              <a:t>with delegation to sub-groups as appropriate, </a:t>
            </a:r>
          </a:p>
          <a:p>
            <a:pPr lvl="1"/>
            <a:r>
              <a:rPr lang="en-IE" sz="2400" dirty="0" smtClean="0"/>
              <a:t>with a view to promote common standards and best practices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GRWG Chair Responsibilities - </a:t>
            </a:r>
            <a:r>
              <a:rPr lang="en-GB" dirty="0" smtClean="0"/>
              <a:t>Cont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15192"/>
            <a:ext cx="8915400" cy="4525963"/>
          </a:xfrm>
        </p:spPr>
        <p:txBody>
          <a:bodyPr/>
          <a:lstStyle/>
          <a:p>
            <a:r>
              <a:rPr lang="en-IE" sz="2400" dirty="0" smtClean="0"/>
              <a:t>Schedule </a:t>
            </a:r>
            <a:r>
              <a:rPr lang="en-IE" sz="2400" dirty="0" smtClean="0"/>
              <a:t>and chair the GRWG session and plenary session of the annual GRWG-GDWG meeting and monthly web meetings, acting as moderator. In coordination with GDWG and sub-group chairs: </a:t>
            </a:r>
          </a:p>
          <a:p>
            <a:pPr lvl="1"/>
            <a:r>
              <a:rPr lang="en-IE" sz="2000" dirty="0" smtClean="0"/>
              <a:t>define agenda, </a:t>
            </a:r>
          </a:p>
          <a:p>
            <a:pPr lvl="1"/>
            <a:r>
              <a:rPr lang="en-IE" sz="2000" dirty="0" smtClean="0"/>
              <a:t>approve invitation of non-members, </a:t>
            </a:r>
          </a:p>
          <a:p>
            <a:pPr lvl="1"/>
            <a:r>
              <a:rPr lang="en-IE" sz="2000" dirty="0" smtClean="0"/>
              <a:t>agree conclusions, actions and recommendations from the meetings, and </a:t>
            </a:r>
          </a:p>
          <a:p>
            <a:pPr lvl="1"/>
            <a:r>
              <a:rPr lang="en-IE" sz="2000" dirty="0" smtClean="0"/>
              <a:t>organize their follow up </a:t>
            </a:r>
          </a:p>
          <a:p>
            <a:r>
              <a:rPr lang="en-IE" sz="2400" dirty="0" smtClean="0"/>
              <a:t>Represent the GRWG with external parties as necessary, coordinate with relevant projects </a:t>
            </a:r>
          </a:p>
          <a:p>
            <a:pPr lvl="1"/>
            <a:r>
              <a:rPr lang="en-IE" sz="2000" dirty="0" smtClean="0"/>
              <a:t>to identify &amp; implement collaborative activities </a:t>
            </a:r>
          </a:p>
          <a:p>
            <a:r>
              <a:rPr lang="en-IE" sz="2400" dirty="0" smtClean="0"/>
              <a:t>Report to Executive Panel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GRWG Vice-Chair Responsibilities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role of working group vice-chairs is to: Assist the chair - e.g. in taking minutes of meetings </a:t>
            </a:r>
          </a:p>
          <a:p>
            <a:r>
              <a:rPr lang="en-IE" dirty="0" smtClean="0"/>
              <a:t>Deputise for the chair </a:t>
            </a:r>
          </a:p>
          <a:p>
            <a:pPr lvl="1"/>
            <a:r>
              <a:rPr lang="en-IE" dirty="0" smtClean="0"/>
              <a:t>if chair is not available </a:t>
            </a:r>
          </a:p>
          <a:p>
            <a:pPr lvl="1"/>
            <a:r>
              <a:rPr lang="en-IE" dirty="0" smtClean="0"/>
              <a:t>or to avoid potential conflicts of interest - e.g. in reviewing own products </a:t>
            </a:r>
          </a:p>
          <a:p>
            <a:r>
              <a:rPr lang="en-IE" dirty="0" smtClean="0"/>
              <a:t>Take over from the chair after fixed term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Future Chairing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95300" y="1505200"/>
            <a:ext cx="8915400" cy="4525963"/>
          </a:xfrm>
        </p:spPr>
        <p:txBody>
          <a:bodyPr/>
          <a:lstStyle/>
          <a:p>
            <a:r>
              <a:rPr lang="en-US" sz="2800" dirty="0" smtClean="0"/>
              <a:t>Defined </a:t>
            </a:r>
            <a:r>
              <a:rPr lang="en-US" sz="2800" dirty="0" smtClean="0">
                <a:hlinkClick r:id="rId2"/>
              </a:rPr>
              <a:t>Roles &amp; Responsibilities</a:t>
            </a:r>
            <a:r>
              <a:rPr lang="en-US" sz="2800" dirty="0" smtClean="0"/>
              <a:t> of GRWG+GDWG chairs</a:t>
            </a:r>
          </a:p>
          <a:p>
            <a:r>
              <a:rPr lang="en-US" sz="2800" dirty="0" smtClean="0"/>
              <a:t>GRWG Chair</a:t>
            </a:r>
          </a:p>
          <a:p>
            <a:pPr lvl="1"/>
            <a:r>
              <a:rPr lang="en-US" sz="2400" dirty="0" smtClean="0"/>
              <a:t>Tim Hewison has chaired GRWG since 2010</a:t>
            </a:r>
          </a:p>
          <a:p>
            <a:pPr lvl="1"/>
            <a:r>
              <a:rPr lang="en-US" sz="2400" dirty="0" smtClean="0"/>
              <a:t>To step down at chair in 2016</a:t>
            </a:r>
          </a:p>
          <a:p>
            <a:pPr lvl="1"/>
            <a:r>
              <a:rPr lang="en-US" sz="2400" dirty="0" smtClean="0"/>
              <a:t>Set up new IR Sub-Group</a:t>
            </a:r>
          </a:p>
          <a:p>
            <a:pPr lvl="2"/>
            <a:r>
              <a:rPr lang="en-US" sz="2000" dirty="0" smtClean="0"/>
              <a:t>To share workload more evenly</a:t>
            </a:r>
          </a:p>
          <a:p>
            <a:pPr lvl="1"/>
            <a:r>
              <a:rPr lang="en-US" sz="2400" dirty="0" smtClean="0"/>
              <a:t>Now urgently need to nominate Vice-Chair of GRWG </a:t>
            </a:r>
          </a:p>
          <a:p>
            <a:pPr lvl="2"/>
            <a:r>
              <a:rPr lang="en-US" sz="2000" dirty="0" smtClean="0"/>
              <a:t>to take over in 2016</a:t>
            </a:r>
          </a:p>
          <a:p>
            <a:pPr lvl="1"/>
            <a:r>
              <a:rPr lang="en-US" sz="2400" dirty="0" smtClean="0"/>
              <a:t>Requested Exec Panel to pre-</a:t>
            </a:r>
            <a:r>
              <a:rPr lang="en-US" sz="2400" dirty="0" err="1" smtClean="0"/>
              <a:t>authorise</a:t>
            </a:r>
            <a:r>
              <a:rPr lang="en-US" sz="2400" dirty="0" smtClean="0"/>
              <a:t> GRWG members to </a:t>
            </a:r>
            <a:r>
              <a:rPr lang="en-US" sz="2400" dirty="0" smtClean="0"/>
              <a:t>stand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Commitment to GSICS</a:t>
            </a:r>
          </a:p>
          <a:p>
            <a:pPr lvl="1"/>
            <a:r>
              <a:rPr lang="en-GB" dirty="0" smtClean="0"/>
              <a:t>20 or 30 days per year</a:t>
            </a:r>
          </a:p>
          <a:p>
            <a:pPr lvl="1"/>
            <a:r>
              <a:rPr lang="en-GB" dirty="0" smtClean="0"/>
              <a:t>Over 2 or 3 years</a:t>
            </a:r>
          </a:p>
          <a:p>
            <a:r>
              <a:rPr lang="en-GB" dirty="0" smtClean="0"/>
              <a:t>Good communication &amp; organisation skills</a:t>
            </a:r>
          </a:p>
          <a:p>
            <a:r>
              <a:rPr lang="en-GB" dirty="0" smtClean="0"/>
              <a:t>Broad range of interests</a:t>
            </a:r>
          </a:p>
          <a:p>
            <a:pPr lvl="1"/>
            <a:r>
              <a:rPr lang="en-GB" dirty="0" smtClean="0"/>
              <a:t>Not necessarily an expert in any area of calibration</a:t>
            </a:r>
          </a:p>
          <a:p>
            <a:r>
              <a:rPr lang="en-GB" dirty="0" smtClean="0"/>
              <a:t>Balance contributions from member agencies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681</Words>
  <Application>Microsoft Office PowerPoint</Application>
  <PresentationFormat>A4 Paper (210x297 mm)</PresentationFormat>
  <Paragraphs>98</Paragraphs>
  <Slides>11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Nomination of GRWG Vice-Chair Tim Hewison </vt:lpstr>
      <vt:lpstr>Survey on Minimum Contributions</vt:lpstr>
      <vt:lpstr>GSICS Organisation</vt:lpstr>
      <vt:lpstr>Future Chairing</vt:lpstr>
      <vt:lpstr>GRWG Chair Responsibilities - agreed</vt:lpstr>
      <vt:lpstr>GRWG Chair Responsibilities - Cont</vt:lpstr>
      <vt:lpstr>GRWG Vice-Chair Responsibilities</vt:lpstr>
      <vt:lpstr>Future Chairing</vt:lpstr>
      <vt:lpstr>Considerations</vt:lpstr>
      <vt:lpstr>Balance contributions from GSICS member agencies</vt:lpstr>
      <vt:lpstr>Proposals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HewisonT</cp:lastModifiedBy>
  <cp:revision>1077</cp:revision>
  <cp:lastPrinted>2006-03-06T14:11:17Z</cp:lastPrinted>
  <dcterms:created xsi:type="dcterms:W3CDTF">1997-07-23T08:21:02Z</dcterms:created>
  <dcterms:modified xsi:type="dcterms:W3CDTF">2015-03-20T08:04:27Z</dcterms:modified>
</cp:coreProperties>
</file>